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331" r:id="rId28"/>
    <p:sldId id="332" r:id="rId29"/>
    <p:sldId id="334" r:id="rId30"/>
    <p:sldId id="285" r:id="rId31"/>
    <p:sldId id="286" r:id="rId32"/>
    <p:sldId id="287" r:id="rId33"/>
    <p:sldId id="288" r:id="rId34"/>
    <p:sldId id="289" r:id="rId35"/>
    <p:sldId id="290" r:id="rId36"/>
    <p:sldId id="291" r:id="rId37"/>
    <p:sldId id="292" r:id="rId38"/>
    <p:sldId id="293" r:id="rId39"/>
    <p:sldId id="294" r:id="rId40"/>
    <p:sldId id="333" r:id="rId41"/>
    <p:sldId id="335"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4" d="100"/>
          <a:sy n="74" d="100"/>
        </p:scale>
        <p:origin x="1502"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0072370" cy="7772400"/>
          </a:xfrm>
          <a:prstGeom prst="rect">
            <a:avLst/>
          </a:prstGeom>
          <a:noFill/>
          <a:ln w="9525">
            <a:noFill/>
          </a:ln>
        </p:spPr>
      </p:pic>
      <p:sp>
        <p:nvSpPr>
          <p:cNvPr id="2051" name="Rectangle 3"/>
          <p:cNvSpPr>
            <a:spLocks noGrp="1" noChangeArrowheads="1"/>
          </p:cNvSpPr>
          <p:nvPr>
            <p:ph type="ctrTitle"/>
          </p:nvPr>
        </p:nvSpPr>
        <p:spPr>
          <a:xfrm>
            <a:off x="515144" y="1356572"/>
            <a:ext cx="9028113" cy="1227032"/>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516890" y="2745528"/>
            <a:ext cx="9033352" cy="198628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502920" y="7077922"/>
            <a:ext cx="2346960" cy="5397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a:t>1/19/2024</a:t>
            </a:fld>
            <a:endParaRPr lang="en-US"/>
          </a:p>
        </p:txBody>
      </p:sp>
      <p:sp>
        <p:nvSpPr>
          <p:cNvPr id="10" name="Rectangle 6"/>
          <p:cNvSpPr>
            <a:spLocks noGrp="1" noChangeArrowheads="1"/>
          </p:cNvSpPr>
          <p:nvPr>
            <p:ph type="ftr" sz="quarter" idx="3"/>
          </p:nvPr>
        </p:nvSpPr>
        <p:spPr bwMode="auto">
          <a:xfrm>
            <a:off x="3436620" y="7077922"/>
            <a:ext cx="3185160" cy="5397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a:p>
        </p:txBody>
      </p:sp>
      <p:sp>
        <p:nvSpPr>
          <p:cNvPr id="11" name="Rectangle 7"/>
          <p:cNvSpPr>
            <a:spLocks noGrp="1" noChangeArrowheads="1"/>
          </p:cNvSpPr>
          <p:nvPr>
            <p:ph type="sldNum" sz="quarter" idx="4"/>
          </p:nvPr>
        </p:nvSpPr>
        <p:spPr bwMode="auto">
          <a:xfrm>
            <a:off x="7208520" y="7077922"/>
            <a:ext cx="2346960" cy="5397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118745">
              <a:lnSpc>
                <a:spcPts val="1095"/>
              </a:lnSpc>
            </a:pPr>
            <a:fld id="{81D60167-4931-47E6-BA6A-407CBD079E47}" type="slidenum">
              <a:rPr spc="-50" dirty="0"/>
              <a:t>‹#›</a:t>
            </a:fld>
            <a:endParaRPr spc="-50"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15900"/>
            <a:ext cx="2263140" cy="67288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15900"/>
            <a:ext cx="6621780" cy="67288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a:t>1/19/2024</a:t>
            </a:fld>
            <a:endParaRPr lang="en-US"/>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pPr marL="118745">
              <a:lnSpc>
                <a:spcPts val="1095"/>
              </a:lnSpc>
            </a:pPr>
            <a:fld id="{81D60167-4931-47E6-BA6A-407CBD079E47}" type="slidenum">
              <a:rPr spc="-50" dirty="0"/>
              <a:t>‹#›</a:t>
            </a:fld>
            <a:endParaRPr spc="-50"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3"/>
            <a:ext cx="8675370" cy="3233102"/>
          </a:xfrm>
        </p:spPr>
        <p:txBody>
          <a:bodyPr anchor="b"/>
          <a:lstStyle>
            <a:lvl1pPr>
              <a:defRPr sz="6600"/>
            </a:lvl1pPr>
          </a:lstStyle>
          <a:p>
            <a:r>
              <a:rPr lang="en-US"/>
              <a:t>Click to edit Master title style</a:t>
            </a:r>
          </a:p>
        </p:txBody>
      </p:sp>
      <p:sp>
        <p:nvSpPr>
          <p:cNvPr id="3" name="Text Placeholder 2"/>
          <p:cNvSpPr>
            <a:spLocks noGrp="1"/>
          </p:cNvSpPr>
          <p:nvPr>
            <p:ph type="body" idx="1"/>
          </p:nvPr>
        </p:nvSpPr>
        <p:spPr>
          <a:xfrm>
            <a:off x="686277" y="5201391"/>
            <a:ext cx="8675370" cy="1700212"/>
          </a:xfrm>
        </p:spPr>
        <p:txBody>
          <a:bodyPr/>
          <a:lstStyle>
            <a:lvl1pPr marL="0" indent="0">
              <a:buNone/>
              <a:defRPr sz="2640"/>
            </a:lvl1pPr>
            <a:lvl2pPr marL="502920" indent="0">
              <a:buNone/>
              <a:defRPr sz="2200"/>
            </a:lvl2pPr>
            <a:lvl3pPr marL="1005840" indent="0">
              <a:buNone/>
              <a:defRPr sz="198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31383"/>
            <a:ext cx="4442460" cy="561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31383"/>
            <a:ext cx="4442460" cy="561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a:t>1/19/2024</a:t>
            </a:fld>
            <a:endParaRPr lang="en-US"/>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pPr marL="118745">
              <a:lnSpc>
                <a:spcPts val="1095"/>
              </a:lnSpc>
            </a:pPr>
            <a:fld id="{81D60167-4931-47E6-BA6A-407CBD079E47}" type="slidenum">
              <a:rPr spc="-50" dirty="0"/>
              <a:t>‹#›</a:t>
            </a:fld>
            <a:endParaRPr spc="-50"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262" y="413808"/>
            <a:ext cx="8675370" cy="1502305"/>
          </a:xfrm>
        </p:spPr>
        <p:txBody>
          <a:bodyPr/>
          <a:lstStyle/>
          <a:p>
            <a:r>
              <a:rPr lang="en-US"/>
              <a:t>Click to edit Master title style</a:t>
            </a:r>
          </a:p>
        </p:txBody>
      </p:sp>
      <p:sp>
        <p:nvSpPr>
          <p:cNvPr id="3" name="Text Placeholder 2"/>
          <p:cNvSpPr>
            <a:spLocks noGrp="1"/>
          </p:cNvSpPr>
          <p:nvPr>
            <p:ph type="body" idx="1"/>
          </p:nvPr>
        </p:nvSpPr>
        <p:spPr>
          <a:xfrm>
            <a:off x="693262" y="1905318"/>
            <a:ext cx="4255611"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3262" y="2839085"/>
            <a:ext cx="4255611"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905318"/>
            <a:ext cx="4276567"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5" y="2839085"/>
            <a:ext cx="427656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a:t>1/19/2024</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pPr marL="118745">
              <a:lnSpc>
                <a:spcPts val="1095"/>
              </a:lnSpc>
            </a:pPr>
            <a:fld id="{81D60167-4931-47E6-BA6A-407CBD079E47}" type="slidenum">
              <a:rPr spc="-50" dirty="0"/>
              <a:t>‹#›</a:t>
            </a:fld>
            <a:endParaRPr spc="-50"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t>1/19/2024</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pPr marL="118745">
              <a:lnSpc>
                <a:spcPts val="1095"/>
              </a:lnSpc>
            </a:pPr>
            <a:fld id="{81D60167-4931-47E6-BA6A-407CBD079E47}" type="slidenum">
              <a:rPr spc="-50" dirty="0"/>
              <a:t>‹#›</a:t>
            </a:fld>
            <a:endParaRPr spc="-50"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262" y="518160"/>
            <a:ext cx="3244533"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567" y="1119082"/>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262" y="2331720"/>
            <a:ext cx="3244533"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262" y="518160"/>
            <a:ext cx="3244533" cy="1813560"/>
          </a:xfrm>
        </p:spPr>
        <p:txBody>
          <a:bodyPr anchor="b"/>
          <a:lstStyle>
            <a:lvl1pPr>
              <a:defRPr sz="3520"/>
            </a:lvl1pPr>
          </a:lstStyle>
          <a:p>
            <a:r>
              <a:rPr lang="en-US"/>
              <a:t>Click to edit Master title style</a:t>
            </a:r>
          </a:p>
        </p:txBody>
      </p:sp>
      <p:sp>
        <p:nvSpPr>
          <p:cNvPr id="3" name="Picture Placeholder 2"/>
          <p:cNvSpPr>
            <a:spLocks noGrp="1"/>
          </p:cNvSpPr>
          <p:nvPr>
            <p:ph type="pic" idx="1"/>
          </p:nvPr>
        </p:nvSpPr>
        <p:spPr>
          <a:xfrm>
            <a:off x="4276567" y="1119082"/>
            <a:ext cx="5092065" cy="5523442"/>
          </a:xfrm>
        </p:spPr>
        <p:txBody>
          <a:bodyPr vert="horz" wrap="square" lIns="91440" tIns="45720" rIns="91440" bIns="45720" numCol="1" anchor="t" anchorCtr="0" compatLnSpc="1"/>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93262" y="2331720"/>
            <a:ext cx="3244533"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0072370" cy="7772400"/>
          </a:xfrm>
          <a:prstGeom prst="rect">
            <a:avLst/>
          </a:prstGeom>
          <a:noFill/>
          <a:ln w="9525">
            <a:noFill/>
          </a:ln>
        </p:spPr>
      </p:pic>
      <p:sp>
        <p:nvSpPr>
          <p:cNvPr id="1027" name="Rectangle 3"/>
          <p:cNvSpPr>
            <a:spLocks noGrp="1"/>
          </p:cNvSpPr>
          <p:nvPr>
            <p:ph type="title"/>
          </p:nvPr>
        </p:nvSpPr>
        <p:spPr>
          <a:xfrm>
            <a:off x="502920" y="215900"/>
            <a:ext cx="9052560" cy="660295"/>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502920" y="1331383"/>
            <a:ext cx="9052560" cy="56134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502920" y="7077922"/>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540"/>
            </a:lvl1pPr>
          </a:lstStyle>
          <a:p>
            <a:fld id="{1D8BD707-D9CF-40AE-B4C6-C98DA3205C09}" type="datetimeFigureOut">
              <a:rPr lang="en-US"/>
              <a:t>1/19/2024</a:t>
            </a:fld>
            <a:endParaRPr lang="en-US"/>
          </a:p>
        </p:txBody>
      </p:sp>
      <p:sp>
        <p:nvSpPr>
          <p:cNvPr id="1030" name="Rectangle 6"/>
          <p:cNvSpPr>
            <a:spLocks noGrp="1" noChangeArrowheads="1"/>
          </p:cNvSpPr>
          <p:nvPr>
            <p:ph type="ftr" sz="quarter" idx="3"/>
          </p:nvPr>
        </p:nvSpPr>
        <p:spPr bwMode="auto">
          <a:xfrm>
            <a:off x="3436620" y="7077922"/>
            <a:ext cx="31851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540"/>
            </a:lvl1pPr>
          </a:lstStyle>
          <a:p>
            <a:endParaRPr/>
          </a:p>
        </p:txBody>
      </p:sp>
      <p:sp>
        <p:nvSpPr>
          <p:cNvPr id="1031" name="Rectangle 7"/>
          <p:cNvSpPr>
            <a:spLocks noGrp="1" noChangeArrowheads="1"/>
          </p:cNvSpPr>
          <p:nvPr>
            <p:ph type="sldNum" sz="quarter" idx="4"/>
          </p:nvPr>
        </p:nvSpPr>
        <p:spPr bwMode="auto">
          <a:xfrm>
            <a:off x="7208520" y="7077922"/>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540"/>
            </a:lvl1pPr>
          </a:lstStyle>
          <a:p>
            <a:pPr marL="118745">
              <a:lnSpc>
                <a:spcPts val="109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96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77190" indent="-377190" algn="l" rtl="0" fontAlgn="base">
        <a:spcBef>
          <a:spcPct val="22000"/>
        </a:spcBef>
        <a:spcAft>
          <a:spcPct val="0"/>
        </a:spcAft>
        <a:buChar char="•"/>
        <a:defRPr sz="3520" kern="1200">
          <a:solidFill>
            <a:schemeClr val="tx1"/>
          </a:solidFill>
          <a:latin typeface="+mn-lt"/>
          <a:ea typeface="+mn-ea"/>
          <a:cs typeface="+mn-cs"/>
        </a:defRPr>
      </a:lvl1pPr>
      <a:lvl2pPr marL="817245" indent="-314325" algn="l" rtl="0" fontAlgn="base">
        <a:spcBef>
          <a:spcPct val="22000"/>
        </a:spcBef>
        <a:spcAft>
          <a:spcPct val="0"/>
        </a:spcAft>
        <a:buChar char="–"/>
        <a:defRPr sz="3080" kern="1200">
          <a:solidFill>
            <a:schemeClr val="tx1"/>
          </a:solidFill>
          <a:latin typeface="+mn-lt"/>
          <a:ea typeface="+mn-ea"/>
          <a:cs typeface="+mn-cs"/>
        </a:defRPr>
      </a:lvl2pPr>
      <a:lvl3pPr marL="1257300" indent="-251460" algn="l" rtl="0" fontAlgn="base">
        <a:spcBef>
          <a:spcPct val="22000"/>
        </a:spcBef>
        <a:spcAft>
          <a:spcPct val="0"/>
        </a:spcAft>
        <a:buChar char="•"/>
        <a:defRPr sz="2640" kern="1200">
          <a:solidFill>
            <a:schemeClr val="tx1"/>
          </a:solidFill>
          <a:latin typeface="+mn-lt"/>
          <a:ea typeface="+mn-ea"/>
          <a:cs typeface="+mn-cs"/>
        </a:defRPr>
      </a:lvl3pPr>
      <a:lvl4pPr marL="1760220" indent="-251460" algn="l" rtl="0" fontAlgn="base">
        <a:spcBef>
          <a:spcPct val="22000"/>
        </a:spcBef>
        <a:spcAft>
          <a:spcPct val="0"/>
        </a:spcAft>
        <a:buChar char="–"/>
        <a:defRPr sz="2200" kern="1200">
          <a:solidFill>
            <a:schemeClr val="tx1"/>
          </a:solidFill>
          <a:latin typeface="+mn-lt"/>
          <a:ea typeface="+mn-ea"/>
          <a:cs typeface="+mn-cs"/>
        </a:defRPr>
      </a:lvl4pPr>
      <a:lvl5pPr marL="2263140" indent="-251460" algn="l" rtl="0" fontAlgn="base">
        <a:spcBef>
          <a:spcPct val="22000"/>
        </a:spcBef>
        <a:spcAft>
          <a:spcPct val="0"/>
        </a:spcAft>
        <a:buChar char="»"/>
        <a:defRPr sz="22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facebook.com/groups/850940534962274/" TargetMode="External"/><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hyperlink" Target="http://jpkp-indonesia.blogspot.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4.jpe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8.jpeg"/><Relationship Id="rId5" Type="http://schemas.openxmlformats.org/officeDocument/2006/relationships/image" Target="../media/image55.png"/><Relationship Id="rId10" Type="http://schemas.openxmlformats.org/officeDocument/2006/relationships/image" Target="../media/image47.png"/><Relationship Id="rId4" Type="http://schemas.openxmlformats.org/officeDocument/2006/relationships/image" Target="../media/image25.pn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24.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25.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8.png"/><Relationship Id="rId3" Type="http://schemas.openxmlformats.org/officeDocument/2006/relationships/image" Target="../media/image24.jpe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25.png"/><Relationship Id="rId9" Type="http://schemas.openxmlformats.org/officeDocument/2006/relationships/image" Target="../media/image75.png"/><Relationship Id="rId14"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24.jpe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9.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25.png"/><Relationship Id="rId9" Type="http://schemas.openxmlformats.org/officeDocument/2006/relationships/image" Target="../media/image84.pn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jpeg"/><Relationship Id="rId3" Type="http://schemas.openxmlformats.org/officeDocument/2006/relationships/image" Target="../media/image24.jpeg"/><Relationship Id="rId7" Type="http://schemas.openxmlformats.org/officeDocument/2006/relationships/image" Target="../media/image81.jpeg"/><Relationship Id="rId12" Type="http://schemas.openxmlformats.org/officeDocument/2006/relationships/image" Target="../media/image103.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image" Target="../media/image25.pn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4.jpeg"/><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jpeg"/><Relationship Id="rId4" Type="http://schemas.openxmlformats.org/officeDocument/2006/relationships/image" Target="../media/image2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24.jpeg"/><Relationship Id="rId21" Type="http://schemas.openxmlformats.org/officeDocument/2006/relationships/image" Target="../media/image127.jpe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11.png"/><Relationship Id="rId16" Type="http://schemas.openxmlformats.org/officeDocument/2006/relationships/image" Target="../media/image122.png"/><Relationship Id="rId20"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06.png"/><Relationship Id="rId15" Type="http://schemas.openxmlformats.org/officeDocument/2006/relationships/image" Target="../media/image121.png"/><Relationship Id="rId23" Type="http://schemas.openxmlformats.org/officeDocument/2006/relationships/image" Target="../media/image128.jpe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25.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32.png"/><Relationship Id="rId26" Type="http://schemas.openxmlformats.org/officeDocument/2006/relationships/image" Target="../media/image138.jpeg"/><Relationship Id="rId3" Type="http://schemas.openxmlformats.org/officeDocument/2006/relationships/image" Target="../media/image24.jpeg"/><Relationship Id="rId21" Type="http://schemas.openxmlformats.org/officeDocument/2006/relationships/image" Target="../media/image134.jpe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31.png"/><Relationship Id="rId25" Type="http://schemas.openxmlformats.org/officeDocument/2006/relationships/image" Target="../media/image80.png"/><Relationship Id="rId2" Type="http://schemas.openxmlformats.org/officeDocument/2006/relationships/image" Target="../media/image129.png"/><Relationship Id="rId16" Type="http://schemas.openxmlformats.org/officeDocument/2006/relationships/image" Target="../media/image130.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7.jpeg"/><Relationship Id="rId5" Type="http://schemas.openxmlformats.org/officeDocument/2006/relationships/image" Target="../media/image106.png"/><Relationship Id="rId15" Type="http://schemas.openxmlformats.org/officeDocument/2006/relationships/image" Target="../media/image121.png"/><Relationship Id="rId23" Type="http://schemas.openxmlformats.org/officeDocument/2006/relationships/image" Target="../media/image136.jpeg"/><Relationship Id="rId10" Type="http://schemas.openxmlformats.org/officeDocument/2006/relationships/image" Target="../media/image116.png"/><Relationship Id="rId19" Type="http://schemas.openxmlformats.org/officeDocument/2006/relationships/image" Target="../media/image123.png"/><Relationship Id="rId4" Type="http://schemas.openxmlformats.org/officeDocument/2006/relationships/image" Target="../media/image25.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35.jpeg"/></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46.png"/><Relationship Id="rId3" Type="http://schemas.openxmlformats.org/officeDocument/2006/relationships/image" Target="../media/image24.jpeg"/><Relationship Id="rId21" Type="http://schemas.openxmlformats.org/officeDocument/2006/relationships/image" Target="../media/image141.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45.png"/><Relationship Id="rId2" Type="http://schemas.openxmlformats.org/officeDocument/2006/relationships/image" Target="../media/image139.png"/><Relationship Id="rId16" Type="http://schemas.openxmlformats.org/officeDocument/2006/relationships/image" Target="../media/image131.png"/><Relationship Id="rId20" Type="http://schemas.openxmlformats.org/officeDocument/2006/relationships/image" Target="../media/image140.png"/><Relationship Id="rId29"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44.jpeg"/><Relationship Id="rId32" Type="http://schemas.openxmlformats.org/officeDocument/2006/relationships/image" Target="../media/image151.jpeg"/><Relationship Id="rId5" Type="http://schemas.openxmlformats.org/officeDocument/2006/relationships/image" Target="../media/image106.png"/><Relationship Id="rId15" Type="http://schemas.openxmlformats.org/officeDocument/2006/relationships/image" Target="../media/image121.png"/><Relationship Id="rId23" Type="http://schemas.openxmlformats.org/officeDocument/2006/relationships/image" Target="../media/image143.png"/><Relationship Id="rId28" Type="http://schemas.openxmlformats.org/officeDocument/2006/relationships/image" Target="../media/image148.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80.png"/><Relationship Id="rId4" Type="http://schemas.openxmlformats.org/officeDocument/2006/relationships/image" Target="../media/image25.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0.png"/></Relationships>
</file>

<file path=ppt/slides/_rels/slide19.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18" Type="http://schemas.openxmlformats.org/officeDocument/2006/relationships/image" Target="../media/image163.png"/><Relationship Id="rId3" Type="http://schemas.openxmlformats.org/officeDocument/2006/relationships/image" Target="../media/image24.jpeg"/><Relationship Id="rId21" Type="http://schemas.openxmlformats.org/officeDocument/2006/relationships/image" Target="../media/image95.png"/><Relationship Id="rId7" Type="http://schemas.openxmlformats.org/officeDocument/2006/relationships/image" Target="../media/image153.png"/><Relationship Id="rId12" Type="http://schemas.openxmlformats.org/officeDocument/2006/relationships/image" Target="../media/image157.png"/><Relationship Id="rId17" Type="http://schemas.openxmlformats.org/officeDocument/2006/relationships/image" Target="../media/image162.png"/><Relationship Id="rId2" Type="http://schemas.openxmlformats.org/officeDocument/2006/relationships/image" Target="../media/image152.png"/><Relationship Id="rId16" Type="http://schemas.openxmlformats.org/officeDocument/2006/relationships/image" Target="../media/image161.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png"/><Relationship Id="rId24" Type="http://schemas.openxmlformats.org/officeDocument/2006/relationships/image" Target="../media/image165.png"/><Relationship Id="rId5" Type="http://schemas.openxmlformats.org/officeDocument/2006/relationships/image" Target="../media/image80.png"/><Relationship Id="rId15" Type="http://schemas.openxmlformats.org/officeDocument/2006/relationships/image" Target="../media/image160.png"/><Relationship Id="rId23" Type="http://schemas.openxmlformats.org/officeDocument/2006/relationships/image" Target="../media/image164.jpeg"/><Relationship Id="rId10" Type="http://schemas.openxmlformats.org/officeDocument/2006/relationships/image" Target="../media/image155.png"/><Relationship Id="rId19" Type="http://schemas.openxmlformats.org/officeDocument/2006/relationships/image" Target="../media/image93.png"/><Relationship Id="rId4" Type="http://schemas.openxmlformats.org/officeDocument/2006/relationships/image" Target="../media/image25.png"/><Relationship Id="rId9" Type="http://schemas.openxmlformats.org/officeDocument/2006/relationships/image" Target="../media/image90.png"/><Relationship Id="rId14" Type="http://schemas.openxmlformats.org/officeDocument/2006/relationships/image" Target="../media/image159.png"/><Relationship Id="rId22"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3" Type="http://schemas.openxmlformats.org/officeDocument/2006/relationships/image" Target="../media/image24.jpeg"/><Relationship Id="rId7" Type="http://schemas.openxmlformats.org/officeDocument/2006/relationships/image" Target="../media/image168.png"/><Relationship Id="rId12" Type="http://schemas.openxmlformats.org/officeDocument/2006/relationships/image" Target="../media/image172.png"/><Relationship Id="rId2" Type="http://schemas.openxmlformats.org/officeDocument/2006/relationships/image" Target="../media/image166.png"/><Relationship Id="rId16" Type="http://schemas.openxmlformats.org/officeDocument/2006/relationships/image" Target="../media/image176.jpeg"/><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96.png"/><Relationship Id="rId5" Type="http://schemas.openxmlformats.org/officeDocument/2006/relationships/image" Target="../media/image80.png"/><Relationship Id="rId15" Type="http://schemas.openxmlformats.org/officeDocument/2006/relationships/image" Target="../media/image175.png"/><Relationship Id="rId10" Type="http://schemas.openxmlformats.org/officeDocument/2006/relationships/image" Target="../media/image171.png"/><Relationship Id="rId4" Type="http://schemas.openxmlformats.org/officeDocument/2006/relationships/image" Target="../media/image25.png"/><Relationship Id="rId9" Type="http://schemas.openxmlformats.org/officeDocument/2006/relationships/image" Target="../media/image170.png"/><Relationship Id="rId14" Type="http://schemas.openxmlformats.org/officeDocument/2006/relationships/image" Target="../media/image174.png"/></Relationships>
</file>

<file path=ppt/slides/_rels/slide21.xml.rels><?xml version="1.0" encoding="UTF-8" standalone="yes"?>
<Relationships xmlns="http://schemas.openxmlformats.org/package/2006/relationships"><Relationship Id="rId8" Type="http://schemas.openxmlformats.org/officeDocument/2006/relationships/image" Target="../media/image179.jpeg"/><Relationship Id="rId13" Type="http://schemas.openxmlformats.org/officeDocument/2006/relationships/image" Target="../media/image96.png"/><Relationship Id="rId3" Type="http://schemas.openxmlformats.org/officeDocument/2006/relationships/image" Target="../media/image24.jpeg"/><Relationship Id="rId7" Type="http://schemas.openxmlformats.org/officeDocument/2006/relationships/image" Target="../media/image178.jpeg"/><Relationship Id="rId12" Type="http://schemas.openxmlformats.org/officeDocument/2006/relationships/image" Target="../media/image171.png"/><Relationship Id="rId17" Type="http://schemas.openxmlformats.org/officeDocument/2006/relationships/image" Target="../media/image175.png"/><Relationship Id="rId2" Type="http://schemas.openxmlformats.org/officeDocument/2006/relationships/image" Target="../media/image177.png"/><Relationship Id="rId16"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170.png"/><Relationship Id="rId5" Type="http://schemas.openxmlformats.org/officeDocument/2006/relationships/image" Target="../media/image80.png"/><Relationship Id="rId15" Type="http://schemas.openxmlformats.org/officeDocument/2006/relationships/image" Target="../media/image173.png"/><Relationship Id="rId10" Type="http://schemas.openxmlformats.org/officeDocument/2006/relationships/image" Target="../media/image169.png"/><Relationship Id="rId4" Type="http://schemas.openxmlformats.org/officeDocument/2006/relationships/image" Target="../media/image25.png"/><Relationship Id="rId9" Type="http://schemas.openxmlformats.org/officeDocument/2006/relationships/image" Target="../media/image168.png"/><Relationship Id="rId14" Type="http://schemas.openxmlformats.org/officeDocument/2006/relationships/image" Target="../media/image172.png"/></Relationships>
</file>

<file path=ppt/slides/_rels/slide22.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18" Type="http://schemas.openxmlformats.org/officeDocument/2006/relationships/image" Target="../media/image194.png"/><Relationship Id="rId3" Type="http://schemas.openxmlformats.org/officeDocument/2006/relationships/image" Target="../media/image24.jpe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image" Target="../media/image180.png"/><Relationship Id="rId16" Type="http://schemas.openxmlformats.org/officeDocument/2006/relationships/image" Target="../media/image192.png"/><Relationship Id="rId20"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19" Type="http://schemas.openxmlformats.org/officeDocument/2006/relationships/image" Target="../media/image195.png"/><Relationship Id="rId4" Type="http://schemas.openxmlformats.org/officeDocument/2006/relationships/image" Target="../media/image25.png"/><Relationship Id="rId9" Type="http://schemas.openxmlformats.org/officeDocument/2006/relationships/image" Target="../media/image185.png"/><Relationship Id="rId14" Type="http://schemas.openxmlformats.org/officeDocument/2006/relationships/image" Target="../media/image190.png"/></Relationships>
</file>

<file path=ppt/slides/_rels/slide23.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92.png"/><Relationship Id="rId18" Type="http://schemas.openxmlformats.org/officeDocument/2006/relationships/image" Target="../media/image185.png"/><Relationship Id="rId3" Type="http://schemas.openxmlformats.org/officeDocument/2006/relationships/image" Target="../media/image24.jpeg"/><Relationship Id="rId7" Type="http://schemas.openxmlformats.org/officeDocument/2006/relationships/image" Target="../media/image183.png"/><Relationship Id="rId12" Type="http://schemas.openxmlformats.org/officeDocument/2006/relationships/image" Target="../media/image191.png"/><Relationship Id="rId17" Type="http://schemas.openxmlformats.org/officeDocument/2006/relationships/image" Target="../media/image199.jpeg"/><Relationship Id="rId2" Type="http://schemas.openxmlformats.org/officeDocument/2006/relationships/image" Target="../media/image197.png"/><Relationship Id="rId16" Type="http://schemas.openxmlformats.org/officeDocument/2006/relationships/image" Target="../media/image195.png"/><Relationship Id="rId20"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189.png"/><Relationship Id="rId5" Type="http://schemas.openxmlformats.org/officeDocument/2006/relationships/image" Target="../media/image198.png"/><Relationship Id="rId15" Type="http://schemas.openxmlformats.org/officeDocument/2006/relationships/image" Target="../media/image194.png"/><Relationship Id="rId10" Type="http://schemas.openxmlformats.org/officeDocument/2006/relationships/image" Target="../media/image188.png"/><Relationship Id="rId19" Type="http://schemas.openxmlformats.org/officeDocument/2006/relationships/image" Target="../media/image186.png"/><Relationship Id="rId4" Type="http://schemas.openxmlformats.org/officeDocument/2006/relationships/image" Target="../media/image25.png"/><Relationship Id="rId9" Type="http://schemas.openxmlformats.org/officeDocument/2006/relationships/image" Target="../media/image187.png"/><Relationship Id="rId14" Type="http://schemas.openxmlformats.org/officeDocument/2006/relationships/image" Target="../media/image193.png"/></Relationships>
</file>

<file path=ppt/slides/_rels/slide24.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18" Type="http://schemas.openxmlformats.org/officeDocument/2006/relationships/image" Target="../media/image212.png"/><Relationship Id="rId3" Type="http://schemas.openxmlformats.org/officeDocument/2006/relationships/image" Target="../media/image24.jpeg"/><Relationship Id="rId7" Type="http://schemas.openxmlformats.org/officeDocument/2006/relationships/image" Target="../media/image199.jpeg"/><Relationship Id="rId12" Type="http://schemas.openxmlformats.org/officeDocument/2006/relationships/image" Target="../media/image206.png"/><Relationship Id="rId17" Type="http://schemas.openxmlformats.org/officeDocument/2006/relationships/image" Target="../media/image211.png"/><Relationship Id="rId2" Type="http://schemas.openxmlformats.org/officeDocument/2006/relationships/image" Target="../media/image200.png"/><Relationship Id="rId16"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205.png"/><Relationship Id="rId5" Type="http://schemas.openxmlformats.org/officeDocument/2006/relationships/image" Target="../media/image201.png"/><Relationship Id="rId15" Type="http://schemas.openxmlformats.org/officeDocument/2006/relationships/image" Target="../media/image209.png"/><Relationship Id="rId10" Type="http://schemas.openxmlformats.org/officeDocument/2006/relationships/image" Target="../media/image204.png"/><Relationship Id="rId19" Type="http://schemas.openxmlformats.org/officeDocument/2006/relationships/image" Target="../media/image213.png"/><Relationship Id="rId4" Type="http://schemas.openxmlformats.org/officeDocument/2006/relationships/image" Target="../media/image25.png"/><Relationship Id="rId9" Type="http://schemas.openxmlformats.org/officeDocument/2006/relationships/image" Target="../media/image203.png"/><Relationship Id="rId14" Type="http://schemas.openxmlformats.org/officeDocument/2006/relationships/image" Target="../media/image208.png"/></Relationships>
</file>

<file path=ppt/slides/_rels/slide25.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jpeg"/><Relationship Id="rId3" Type="http://schemas.openxmlformats.org/officeDocument/2006/relationships/image" Target="../media/image24.jpe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media/image220.png"/><Relationship Id="rId5" Type="http://schemas.openxmlformats.org/officeDocument/2006/relationships/image" Target="../media/image181.png"/><Relationship Id="rId10" Type="http://schemas.openxmlformats.org/officeDocument/2006/relationships/image" Target="../media/image219.png"/><Relationship Id="rId4" Type="http://schemas.openxmlformats.org/officeDocument/2006/relationships/image" Target="../media/image25.png"/><Relationship Id="rId9" Type="http://schemas.openxmlformats.org/officeDocument/2006/relationships/image" Target="../media/image218.png"/></Relationships>
</file>

<file path=ppt/slides/_rels/slide26.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4.jpeg"/><Relationship Id="rId3" Type="http://schemas.openxmlformats.org/officeDocument/2006/relationships/image" Target="../media/image24.jpe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23.png"/><Relationship Id="rId16"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media/image220.png"/><Relationship Id="rId5" Type="http://schemas.openxmlformats.org/officeDocument/2006/relationships/image" Target="../media/image181.png"/><Relationship Id="rId15" Type="http://schemas.openxmlformats.org/officeDocument/2006/relationships/image" Target="../media/image226.jpeg"/><Relationship Id="rId10" Type="http://schemas.openxmlformats.org/officeDocument/2006/relationships/image" Target="../media/image219.png"/><Relationship Id="rId4" Type="http://schemas.openxmlformats.org/officeDocument/2006/relationships/image" Target="../media/image25.png"/><Relationship Id="rId9" Type="http://schemas.openxmlformats.org/officeDocument/2006/relationships/image" Target="../media/image218.png"/><Relationship Id="rId14" Type="http://schemas.openxmlformats.org/officeDocument/2006/relationships/image" Target="../media/image225.jpeg"/></Relationships>
</file>

<file path=ppt/slides/_rels/slide27.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4.jpeg"/><Relationship Id="rId3" Type="http://schemas.openxmlformats.org/officeDocument/2006/relationships/image" Target="../media/image24.jpe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23.png"/><Relationship Id="rId16"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media/image220.png"/><Relationship Id="rId5" Type="http://schemas.openxmlformats.org/officeDocument/2006/relationships/image" Target="../media/image181.png"/><Relationship Id="rId15" Type="http://schemas.openxmlformats.org/officeDocument/2006/relationships/image" Target="../media/image226.jpeg"/><Relationship Id="rId10" Type="http://schemas.openxmlformats.org/officeDocument/2006/relationships/image" Target="../media/image219.png"/><Relationship Id="rId4" Type="http://schemas.openxmlformats.org/officeDocument/2006/relationships/image" Target="../media/image25.png"/><Relationship Id="rId9" Type="http://schemas.openxmlformats.org/officeDocument/2006/relationships/image" Target="../media/image218.png"/><Relationship Id="rId14" Type="http://schemas.openxmlformats.org/officeDocument/2006/relationships/image" Target="../media/image2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234.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8.jpe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44.jpe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7.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43.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7.jpe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56.jpeg"/><Relationship Id="rId5" Type="http://schemas.openxmlformats.org/officeDocument/2006/relationships/image" Target="../media/image254.png"/><Relationship Id="rId4" Type="http://schemas.openxmlformats.org/officeDocument/2006/relationships/image" Target="../media/image253.png"/></Relationships>
</file>

<file path=ppt/slides/_rels/slide44.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9.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58.jpeg"/><Relationship Id="rId5" Type="http://schemas.openxmlformats.org/officeDocument/2006/relationships/image" Target="../media/image254.png"/><Relationship Id="rId4" Type="http://schemas.openxmlformats.org/officeDocument/2006/relationships/image" Target="../media/image253.png"/></Relationships>
</file>

<file path=ppt/slides/_rels/slide4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0.jpeg"/><Relationship Id="rId5" Type="http://schemas.openxmlformats.org/officeDocument/2006/relationships/image" Target="../media/image254.png"/><Relationship Id="rId4" Type="http://schemas.openxmlformats.org/officeDocument/2006/relationships/image" Target="../media/image253.png"/></Relationships>
</file>

<file path=ppt/slides/_rels/slide46.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62.jpe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54.png"/><Relationship Id="rId4" Type="http://schemas.openxmlformats.org/officeDocument/2006/relationships/image" Target="../media/image253.png"/></Relationships>
</file>

<file path=ppt/slides/_rels/slide4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54.png"/><Relationship Id="rId4" Type="http://schemas.openxmlformats.org/officeDocument/2006/relationships/image" Target="../media/image253.png"/></Relationships>
</file>

<file path=ppt/slides/_rels/slide4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4.png"/><Relationship Id="rId5" Type="http://schemas.openxmlformats.org/officeDocument/2006/relationships/image" Target="../media/image254.png"/><Relationship Id="rId4" Type="http://schemas.openxmlformats.org/officeDocument/2006/relationships/image" Target="../media/image253.png"/></Relationships>
</file>

<file path=ppt/slides/_rels/slide4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54.png"/><Relationship Id="rId4" Type="http://schemas.openxmlformats.org/officeDocument/2006/relationships/image" Target="../media/image25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254.png"/><Relationship Id="rId4" Type="http://schemas.openxmlformats.org/officeDocument/2006/relationships/image" Target="../media/image253.png"/></Relationships>
</file>

<file path=ppt/slides/_rels/slide5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54.png"/><Relationship Id="rId4" Type="http://schemas.openxmlformats.org/officeDocument/2006/relationships/image" Target="../media/image253.png"/></Relationships>
</file>

<file path=ppt/slides/_rels/slide5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8.png"/><Relationship Id="rId5" Type="http://schemas.openxmlformats.org/officeDocument/2006/relationships/image" Target="../media/image254.png"/><Relationship Id="rId4" Type="http://schemas.openxmlformats.org/officeDocument/2006/relationships/image" Target="../media/image253.png"/></Relationships>
</file>

<file path=ppt/slides/_rels/slide53.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70.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69.jpeg"/><Relationship Id="rId5" Type="http://schemas.openxmlformats.org/officeDocument/2006/relationships/image" Target="../media/image254.png"/><Relationship Id="rId4" Type="http://schemas.openxmlformats.org/officeDocument/2006/relationships/image" Target="../media/image253.png"/></Relationships>
</file>

<file path=ppt/slides/_rels/slide5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254.png"/><Relationship Id="rId4" Type="http://schemas.openxmlformats.org/officeDocument/2006/relationships/image" Target="../media/image253.png"/></Relationships>
</file>

<file path=ppt/slides/_rels/slide55.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73.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2.jpeg"/><Relationship Id="rId5" Type="http://schemas.openxmlformats.org/officeDocument/2006/relationships/image" Target="../media/image254.png"/><Relationship Id="rId4" Type="http://schemas.openxmlformats.org/officeDocument/2006/relationships/image" Target="../media/image253.png"/></Relationships>
</file>

<file path=ppt/slides/_rels/slide5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4.png"/><Relationship Id="rId5" Type="http://schemas.openxmlformats.org/officeDocument/2006/relationships/image" Target="../media/image254.png"/><Relationship Id="rId4" Type="http://schemas.openxmlformats.org/officeDocument/2006/relationships/image" Target="../media/image253.png"/></Relationships>
</file>

<file path=ppt/slides/_rels/slide57.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76.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5.jpeg"/><Relationship Id="rId5" Type="http://schemas.openxmlformats.org/officeDocument/2006/relationships/image" Target="../media/image254.png"/><Relationship Id="rId4" Type="http://schemas.openxmlformats.org/officeDocument/2006/relationships/image" Target="../media/image253.png"/></Relationships>
</file>

<file path=ppt/slides/_rels/slide5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7.png"/><Relationship Id="rId5" Type="http://schemas.openxmlformats.org/officeDocument/2006/relationships/image" Target="../media/image254.png"/><Relationship Id="rId4" Type="http://schemas.openxmlformats.org/officeDocument/2006/relationships/image" Target="../media/image253.png"/></Relationships>
</file>

<file path=ppt/slides/_rels/slide59.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79.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54.png"/><Relationship Id="rId4" Type="http://schemas.openxmlformats.org/officeDocument/2006/relationships/image" Target="../media/image25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54.png"/><Relationship Id="rId4" Type="http://schemas.openxmlformats.org/officeDocument/2006/relationships/image" Target="../media/image253.png"/></Relationships>
</file>

<file path=ppt/slides/_rels/slide61.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82.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1.jpeg"/><Relationship Id="rId5" Type="http://schemas.openxmlformats.org/officeDocument/2006/relationships/image" Target="../media/image254.png"/><Relationship Id="rId4" Type="http://schemas.openxmlformats.org/officeDocument/2006/relationships/image" Target="../media/image253.png"/></Relationships>
</file>

<file path=ppt/slides/_rels/slide6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3.png"/><Relationship Id="rId5" Type="http://schemas.openxmlformats.org/officeDocument/2006/relationships/image" Target="../media/image254.png"/><Relationship Id="rId4" Type="http://schemas.openxmlformats.org/officeDocument/2006/relationships/image" Target="../media/image253.png"/></Relationships>
</file>

<file path=ppt/slides/_rels/slide63.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85.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4.jpeg"/><Relationship Id="rId5" Type="http://schemas.openxmlformats.org/officeDocument/2006/relationships/image" Target="../media/image254.png"/><Relationship Id="rId4" Type="http://schemas.openxmlformats.org/officeDocument/2006/relationships/image" Target="../media/image253.png"/></Relationships>
</file>

<file path=ppt/slides/_rels/slide64.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87.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6.jpeg"/><Relationship Id="rId5" Type="http://schemas.openxmlformats.org/officeDocument/2006/relationships/image" Target="../media/image254.png"/><Relationship Id="rId4" Type="http://schemas.openxmlformats.org/officeDocument/2006/relationships/image" Target="../media/image253.png"/></Relationships>
</file>

<file path=ppt/slides/_rels/slide65.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89.jpe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88.jpeg"/><Relationship Id="rId5" Type="http://schemas.openxmlformats.org/officeDocument/2006/relationships/image" Target="../media/image254.png"/><Relationship Id="rId4" Type="http://schemas.openxmlformats.org/officeDocument/2006/relationships/image" Target="../media/image253.png"/></Relationships>
</file>

<file path=ppt/slides/_rels/slide6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54.png"/><Relationship Id="rId4" Type="http://schemas.openxmlformats.org/officeDocument/2006/relationships/image" Target="../media/image253.png"/></Relationships>
</file>

<file path=ppt/slides/_rels/slide67.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92.jpe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91.jpeg"/><Relationship Id="rId5" Type="http://schemas.openxmlformats.org/officeDocument/2006/relationships/image" Target="../media/image254.png"/><Relationship Id="rId4" Type="http://schemas.openxmlformats.org/officeDocument/2006/relationships/image" Target="../media/image253.png"/></Relationships>
</file>

<file path=ppt/slides/_rels/slide68.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94.jpe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54.png"/><Relationship Id="rId4" Type="http://schemas.openxmlformats.org/officeDocument/2006/relationships/image" Target="../media/image253.png"/></Relationships>
</file>

<file path=ppt/slides/_rels/slide69.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96.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95.jpeg"/><Relationship Id="rId5" Type="http://schemas.openxmlformats.org/officeDocument/2006/relationships/image" Target="../media/image254.png"/><Relationship Id="rId4" Type="http://schemas.openxmlformats.org/officeDocument/2006/relationships/image" Target="../media/image253.png"/></Relationships>
</file>

<file path=ppt/slides/_rels/slide7.xml.rels><?xml version="1.0" encoding="UTF-8" standalone="yes"?>
<Relationships xmlns="http://schemas.openxmlformats.org/package/2006/relationships"><Relationship Id="rId8" Type="http://schemas.openxmlformats.org/officeDocument/2006/relationships/hyperlink" Target="http://kaltim.tribunnews.com/2015/01/19/aktivis-pendukung-jokowi-terbelah-5-pengurus-mundur-dari-jpk" TargetMode="External"/><Relationship Id="rId3" Type="http://schemas.openxmlformats.org/officeDocument/2006/relationships/image" Target="../media/image24.jpeg"/><Relationship Id="rId7" Type="http://schemas.openxmlformats.org/officeDocument/2006/relationships/hyperlink" Target="http://kaltim.tribunnews.com/2015/01/13/komunitas-facebook-jokowi-presiden-ku-berubah-jadi-lsm" TargetMode="External"/><Relationship Id="rId12"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kaltim.tribunnews.com/2015/01/14/32-admin-moderasi-setengah-juta-anggota-jokowi-presiden-ku" TargetMode="External"/><Relationship Id="rId11"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hyperlink" Target="http://jpkp-indonesia.blogspot.com/" TargetMode="External"/><Relationship Id="rId4" Type="http://schemas.openxmlformats.org/officeDocument/2006/relationships/image" Target="../media/image25.png"/><Relationship Id="rId9" Type="http://schemas.openxmlformats.org/officeDocument/2006/relationships/hyperlink" Target="http://www.facebook.com/groups/85094053496227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98.jpe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97.jpeg"/><Relationship Id="rId5" Type="http://schemas.openxmlformats.org/officeDocument/2006/relationships/image" Target="../media/image254.png"/><Relationship Id="rId4" Type="http://schemas.openxmlformats.org/officeDocument/2006/relationships/image" Target="../media/image253.png"/></Relationships>
</file>

<file path=ppt/slides/_rels/slide7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54.png"/><Relationship Id="rId4" Type="http://schemas.openxmlformats.org/officeDocument/2006/relationships/image" Target="../media/image253.png"/></Relationships>
</file>

<file path=ppt/slides/_rels/slide7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54.png"/><Relationship Id="rId4" Type="http://schemas.openxmlformats.org/officeDocument/2006/relationships/image" Target="../media/image253.png"/></Relationships>
</file>

<file path=ppt/slides/_rels/slide7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10.png"/><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309.jpeg"/><Relationship Id="rId5" Type="http://schemas.openxmlformats.org/officeDocument/2006/relationships/image" Target="../media/image27.png"/><Relationship Id="rId4" Type="http://schemas.openxmlformats.org/officeDocument/2006/relationships/image" Target="../media/image30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4.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jpe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8.jpeg"/><Relationship Id="rId4" Type="http://schemas.openxmlformats.org/officeDocument/2006/relationships/image" Target="../media/image25.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4151" y="5257800"/>
            <a:ext cx="5489575" cy="2062480"/>
            <a:chOff x="454151" y="5257800"/>
            <a:chExt cx="5489575" cy="2062480"/>
          </a:xfrm>
        </p:grpSpPr>
        <p:pic>
          <p:nvPicPr>
            <p:cNvPr id="3" name="object 3"/>
            <p:cNvPicPr/>
            <p:nvPr/>
          </p:nvPicPr>
          <p:blipFill>
            <a:blip r:embed="rId2" cstate="print"/>
            <a:stretch>
              <a:fillRect/>
            </a:stretch>
          </p:blipFill>
          <p:spPr>
            <a:xfrm>
              <a:off x="952500" y="6397751"/>
              <a:ext cx="4887607" cy="922019"/>
            </a:xfrm>
            <a:prstGeom prst="rect">
              <a:avLst/>
            </a:prstGeom>
          </p:spPr>
        </p:pic>
        <p:sp>
          <p:nvSpPr>
            <p:cNvPr id="4" name="object 4"/>
            <p:cNvSpPr/>
            <p:nvPr/>
          </p:nvSpPr>
          <p:spPr>
            <a:xfrm>
              <a:off x="943355" y="6396228"/>
              <a:ext cx="3651885" cy="919480"/>
            </a:xfrm>
            <a:custGeom>
              <a:avLst/>
              <a:gdLst/>
              <a:ahLst/>
              <a:cxnLst/>
              <a:rect l="l" t="t" r="r" b="b"/>
              <a:pathLst>
                <a:path w="3651885" h="919479">
                  <a:moveTo>
                    <a:pt x="3651503" y="918971"/>
                  </a:moveTo>
                  <a:lnTo>
                    <a:pt x="2869692" y="918971"/>
                  </a:lnTo>
                  <a:lnTo>
                    <a:pt x="7619" y="7619"/>
                  </a:lnTo>
                  <a:lnTo>
                    <a:pt x="0" y="0"/>
                  </a:lnTo>
                  <a:lnTo>
                    <a:pt x="3651503" y="918971"/>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199" y="6242304"/>
              <a:ext cx="3400043" cy="1072895"/>
            </a:xfrm>
            <a:prstGeom prst="rect">
              <a:avLst/>
            </a:prstGeom>
          </p:spPr>
        </p:pic>
        <p:pic>
          <p:nvPicPr>
            <p:cNvPr id="6" name="object 6"/>
            <p:cNvPicPr/>
            <p:nvPr/>
          </p:nvPicPr>
          <p:blipFill>
            <a:blip r:embed="rId4" cstate="print"/>
            <a:stretch>
              <a:fillRect/>
            </a:stretch>
          </p:blipFill>
          <p:spPr>
            <a:xfrm>
              <a:off x="454151" y="6234683"/>
              <a:ext cx="3378707" cy="1085087"/>
            </a:xfrm>
            <a:prstGeom prst="rect">
              <a:avLst/>
            </a:prstGeom>
          </p:spPr>
        </p:pic>
        <p:pic>
          <p:nvPicPr>
            <p:cNvPr id="7" name="object 7"/>
            <p:cNvPicPr/>
            <p:nvPr/>
          </p:nvPicPr>
          <p:blipFill>
            <a:blip r:embed="rId5" cstate="print"/>
            <a:stretch>
              <a:fillRect/>
            </a:stretch>
          </p:blipFill>
          <p:spPr>
            <a:xfrm>
              <a:off x="4114799" y="5257800"/>
              <a:ext cx="1828800" cy="1828800"/>
            </a:xfrm>
            <a:prstGeom prst="rect">
              <a:avLst/>
            </a:prstGeom>
          </p:spPr>
        </p:pic>
      </p:grpSp>
      <p:sp>
        <p:nvSpPr>
          <p:cNvPr id="8" name="object 8"/>
          <p:cNvSpPr txBox="1"/>
          <p:nvPr/>
        </p:nvSpPr>
        <p:spPr>
          <a:xfrm>
            <a:off x="7264349" y="6983953"/>
            <a:ext cx="136144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Lucida Sans Unicode"/>
                <a:cs typeface="Lucida Sans Unicode"/>
              </a:rPr>
              <a:t>Monday,</a:t>
            </a:r>
            <a:r>
              <a:rPr sz="1000" spc="-45" dirty="0">
                <a:latin typeface="Lucida Sans Unicode"/>
                <a:cs typeface="Lucida Sans Unicode"/>
              </a:rPr>
              <a:t> </a:t>
            </a:r>
            <a:r>
              <a:rPr sz="1000" dirty="0">
                <a:latin typeface="Lucida Sans Unicode"/>
                <a:cs typeface="Lucida Sans Unicode"/>
              </a:rPr>
              <a:t>June</a:t>
            </a:r>
            <a:r>
              <a:rPr sz="1000" spc="-30" dirty="0">
                <a:latin typeface="Lucida Sans Unicode"/>
                <a:cs typeface="Lucida Sans Unicode"/>
              </a:rPr>
              <a:t> </a:t>
            </a:r>
            <a:r>
              <a:rPr sz="1000" dirty="0">
                <a:latin typeface="Lucida Sans Unicode"/>
                <a:cs typeface="Lucida Sans Unicode"/>
              </a:rPr>
              <a:t>7,</a:t>
            </a:r>
            <a:r>
              <a:rPr sz="1000" spc="-50" dirty="0">
                <a:latin typeface="Lucida Sans Unicode"/>
                <a:cs typeface="Lucida Sans Unicode"/>
              </a:rPr>
              <a:t> </a:t>
            </a:r>
            <a:r>
              <a:rPr sz="1000" spc="-20" dirty="0">
                <a:latin typeface="Lucida Sans Unicode"/>
                <a:cs typeface="Lucida Sans Unicode"/>
              </a:rPr>
              <a:t>2021</a:t>
            </a:r>
            <a:endParaRPr sz="1000">
              <a:latin typeface="Lucida Sans Unicode"/>
              <a:cs typeface="Lucida Sans Unicode"/>
            </a:endParaRPr>
          </a:p>
        </p:txBody>
      </p:sp>
      <p:sp>
        <p:nvSpPr>
          <p:cNvPr id="9" name="object 9"/>
          <p:cNvSpPr txBox="1"/>
          <p:nvPr/>
        </p:nvSpPr>
        <p:spPr>
          <a:xfrm>
            <a:off x="5091174" y="6831514"/>
            <a:ext cx="2029460" cy="330200"/>
          </a:xfrm>
          <a:prstGeom prst="rect">
            <a:avLst/>
          </a:prstGeom>
        </p:spPr>
        <p:txBody>
          <a:bodyPr vert="horz" wrap="square" lIns="0" tIns="12065" rIns="0" bIns="0" rtlCol="0">
            <a:spAutoFit/>
          </a:bodyPr>
          <a:lstStyle/>
          <a:p>
            <a:pPr marR="5080" algn="r">
              <a:lnSpc>
                <a:spcPct val="100000"/>
              </a:lnSpc>
              <a:spcBef>
                <a:spcPts val="95"/>
              </a:spcBef>
            </a:pPr>
            <a:r>
              <a:rPr sz="1000" dirty="0">
                <a:latin typeface="Lucida Sans Unicode"/>
                <a:cs typeface="Lucida Sans Unicode"/>
              </a:rPr>
              <a:t>by</a:t>
            </a:r>
            <a:r>
              <a:rPr sz="1000" spc="-40" dirty="0">
                <a:latin typeface="Lucida Sans Unicode"/>
                <a:cs typeface="Lucida Sans Unicode"/>
              </a:rPr>
              <a:t> </a:t>
            </a:r>
            <a:r>
              <a:rPr sz="1000" dirty="0">
                <a:latin typeface="Lucida Sans Unicode"/>
                <a:cs typeface="Lucida Sans Unicode"/>
              </a:rPr>
              <a:t>Maret</a:t>
            </a:r>
            <a:r>
              <a:rPr sz="1000" spc="-15" dirty="0">
                <a:latin typeface="Lucida Sans Unicode"/>
                <a:cs typeface="Lucida Sans Unicode"/>
              </a:rPr>
              <a:t> </a:t>
            </a:r>
            <a:r>
              <a:rPr sz="1000" spc="-10" dirty="0">
                <a:latin typeface="Lucida Sans Unicode"/>
                <a:cs typeface="Lucida Sans Unicode"/>
              </a:rPr>
              <a:t>SUEKEN</a:t>
            </a:r>
            <a:r>
              <a:rPr sz="1000" spc="-70" dirty="0">
                <a:latin typeface="Lucida Sans Unicode"/>
                <a:cs typeface="Lucida Sans Unicode"/>
              </a:rPr>
              <a:t> </a:t>
            </a:r>
            <a:r>
              <a:rPr sz="1000" dirty="0">
                <a:latin typeface="Lucida Sans Unicode"/>
                <a:cs typeface="Lucida Sans Unicode"/>
              </a:rPr>
              <a:t>_</a:t>
            </a:r>
            <a:r>
              <a:rPr sz="1000" spc="-30" dirty="0">
                <a:latin typeface="Lucida Sans Unicode"/>
                <a:cs typeface="Lucida Sans Unicode"/>
              </a:rPr>
              <a:t> </a:t>
            </a:r>
            <a:r>
              <a:rPr sz="1000" spc="-10" dirty="0">
                <a:latin typeface="Lucida Sans Unicode"/>
                <a:cs typeface="Lucida Sans Unicode"/>
              </a:rPr>
              <a:t>KETUA</a:t>
            </a:r>
            <a:r>
              <a:rPr sz="1000" spc="-45" dirty="0">
                <a:latin typeface="Lucida Sans Unicode"/>
                <a:cs typeface="Lucida Sans Unicode"/>
              </a:rPr>
              <a:t> </a:t>
            </a:r>
            <a:r>
              <a:rPr sz="1000" spc="-20" dirty="0">
                <a:latin typeface="Lucida Sans Unicode"/>
                <a:cs typeface="Lucida Sans Unicode"/>
              </a:rPr>
              <a:t>UMUM</a:t>
            </a:r>
            <a:endParaRPr sz="1000">
              <a:latin typeface="Lucida Sans Unicode"/>
              <a:cs typeface="Lucida Sans Unicode"/>
            </a:endParaRPr>
          </a:p>
          <a:p>
            <a:pPr marR="6350" algn="r">
              <a:lnSpc>
                <a:spcPct val="100000"/>
              </a:lnSpc>
            </a:pPr>
            <a:r>
              <a:rPr sz="1000" spc="-20" dirty="0">
                <a:latin typeface="Lucida Sans Unicode"/>
                <a:cs typeface="Lucida Sans Unicode"/>
              </a:rPr>
              <a:t>JPKP</a:t>
            </a:r>
            <a:endParaRPr sz="1000">
              <a:latin typeface="Lucida Sans Unicode"/>
              <a:cs typeface="Lucida Sans Unicode"/>
            </a:endParaRPr>
          </a:p>
        </p:txBody>
      </p:sp>
      <p:sp>
        <p:nvSpPr>
          <p:cNvPr id="10" name="object 10"/>
          <p:cNvSpPr txBox="1"/>
          <p:nvPr/>
        </p:nvSpPr>
        <p:spPr>
          <a:xfrm>
            <a:off x="9286694" y="6983953"/>
            <a:ext cx="105410" cy="177800"/>
          </a:xfrm>
          <a:prstGeom prst="rect">
            <a:avLst/>
          </a:prstGeom>
        </p:spPr>
        <p:txBody>
          <a:bodyPr vert="horz" wrap="square" lIns="0" tIns="12065" rIns="0" bIns="0" rtlCol="0">
            <a:spAutoFit/>
          </a:bodyPr>
          <a:lstStyle/>
          <a:p>
            <a:pPr marL="12700">
              <a:lnSpc>
                <a:spcPct val="100000"/>
              </a:lnSpc>
              <a:spcBef>
                <a:spcPts val="95"/>
              </a:spcBef>
            </a:pPr>
            <a:r>
              <a:rPr sz="1000" spc="-50" dirty="0">
                <a:latin typeface="Lucida Sans Unicode"/>
                <a:cs typeface="Lucida Sans Unicode"/>
              </a:rPr>
              <a:t>1</a:t>
            </a:r>
            <a:endParaRPr sz="1000">
              <a:latin typeface="Lucida Sans Unicode"/>
              <a:cs typeface="Lucida Sans Unicode"/>
            </a:endParaRPr>
          </a:p>
        </p:txBody>
      </p:sp>
      <p:grpSp>
        <p:nvGrpSpPr>
          <p:cNvPr id="11" name="object 11"/>
          <p:cNvGrpSpPr/>
          <p:nvPr/>
        </p:nvGrpSpPr>
        <p:grpSpPr>
          <a:xfrm>
            <a:off x="906780" y="524256"/>
            <a:ext cx="8246745" cy="4733925"/>
            <a:chOff x="906780" y="524256"/>
            <a:chExt cx="8246745" cy="4733925"/>
          </a:xfrm>
        </p:grpSpPr>
        <p:pic>
          <p:nvPicPr>
            <p:cNvPr id="12" name="object 12"/>
            <p:cNvPicPr/>
            <p:nvPr/>
          </p:nvPicPr>
          <p:blipFill>
            <a:blip r:embed="rId6" cstate="print"/>
            <a:stretch>
              <a:fillRect/>
            </a:stretch>
          </p:blipFill>
          <p:spPr>
            <a:xfrm>
              <a:off x="906780" y="524256"/>
              <a:ext cx="8246364" cy="1920240"/>
            </a:xfrm>
            <a:prstGeom prst="rect">
              <a:avLst/>
            </a:prstGeom>
          </p:spPr>
        </p:pic>
        <p:sp>
          <p:nvSpPr>
            <p:cNvPr id="13" name="object 13"/>
            <p:cNvSpPr/>
            <p:nvPr/>
          </p:nvSpPr>
          <p:spPr>
            <a:xfrm>
              <a:off x="909828" y="528840"/>
              <a:ext cx="8240395" cy="1915160"/>
            </a:xfrm>
            <a:custGeom>
              <a:avLst/>
              <a:gdLst/>
              <a:ahLst/>
              <a:cxnLst/>
              <a:rect l="l" t="t" r="r" b="b"/>
              <a:pathLst>
                <a:path w="8240395" h="1915160">
                  <a:moveTo>
                    <a:pt x="8240268" y="3048"/>
                  </a:moveTo>
                  <a:lnTo>
                    <a:pt x="8237220" y="0"/>
                  </a:lnTo>
                  <a:lnTo>
                    <a:pt x="8234172" y="0"/>
                  </a:lnTo>
                  <a:lnTo>
                    <a:pt x="8234172" y="1905000"/>
                  </a:lnTo>
                  <a:lnTo>
                    <a:pt x="8232140" y="1907032"/>
                  </a:lnTo>
                  <a:lnTo>
                    <a:pt x="8232140" y="1905000"/>
                  </a:lnTo>
                  <a:lnTo>
                    <a:pt x="8234172" y="1905000"/>
                  </a:lnTo>
                  <a:lnTo>
                    <a:pt x="8234172" y="0"/>
                  </a:lnTo>
                  <a:lnTo>
                    <a:pt x="8229600" y="0"/>
                  </a:lnTo>
                  <a:lnTo>
                    <a:pt x="8229600" y="10668"/>
                  </a:lnTo>
                  <a:lnTo>
                    <a:pt x="8229600" y="1904479"/>
                  </a:lnTo>
                  <a:lnTo>
                    <a:pt x="10655" y="1904479"/>
                  </a:lnTo>
                  <a:lnTo>
                    <a:pt x="10655" y="10655"/>
                  </a:lnTo>
                  <a:lnTo>
                    <a:pt x="10655" y="4584"/>
                  </a:lnTo>
                  <a:lnTo>
                    <a:pt x="10668" y="10668"/>
                  </a:lnTo>
                  <a:lnTo>
                    <a:pt x="8229600" y="10668"/>
                  </a:lnTo>
                  <a:lnTo>
                    <a:pt x="8229600" y="0"/>
                  </a:lnTo>
                  <a:lnTo>
                    <a:pt x="7277" y="0"/>
                  </a:lnTo>
                  <a:lnTo>
                    <a:pt x="7277" y="1905000"/>
                  </a:lnTo>
                  <a:lnTo>
                    <a:pt x="7277" y="1907032"/>
                  </a:lnTo>
                  <a:lnTo>
                    <a:pt x="4572" y="1905000"/>
                  </a:lnTo>
                  <a:lnTo>
                    <a:pt x="7277" y="1905000"/>
                  </a:lnTo>
                  <a:lnTo>
                    <a:pt x="7277" y="0"/>
                  </a:lnTo>
                  <a:lnTo>
                    <a:pt x="3048" y="0"/>
                  </a:lnTo>
                  <a:lnTo>
                    <a:pt x="0" y="3048"/>
                  </a:lnTo>
                  <a:lnTo>
                    <a:pt x="0" y="1912620"/>
                  </a:lnTo>
                  <a:lnTo>
                    <a:pt x="3048" y="1914144"/>
                  </a:lnTo>
                  <a:lnTo>
                    <a:pt x="4572" y="1914144"/>
                  </a:lnTo>
                  <a:lnTo>
                    <a:pt x="10655" y="1914144"/>
                  </a:lnTo>
                  <a:lnTo>
                    <a:pt x="10655" y="1914639"/>
                  </a:lnTo>
                  <a:lnTo>
                    <a:pt x="8229600" y="1914639"/>
                  </a:lnTo>
                  <a:lnTo>
                    <a:pt x="8229600" y="1914144"/>
                  </a:lnTo>
                  <a:lnTo>
                    <a:pt x="8234172" y="1914144"/>
                  </a:lnTo>
                  <a:lnTo>
                    <a:pt x="8237220" y="1914144"/>
                  </a:lnTo>
                  <a:lnTo>
                    <a:pt x="8240268" y="1912620"/>
                  </a:lnTo>
                  <a:lnTo>
                    <a:pt x="8240268" y="3048"/>
                  </a:lnTo>
                  <a:close/>
                </a:path>
              </a:pathLst>
            </a:custGeom>
            <a:solidFill>
              <a:srgbClr val="2DA1BF"/>
            </a:solidFill>
          </p:spPr>
          <p:txBody>
            <a:bodyPr wrap="square" lIns="0" tIns="0" rIns="0" bIns="0" rtlCol="0"/>
            <a:lstStyle/>
            <a:p>
              <a:endParaRPr/>
            </a:p>
          </p:txBody>
        </p:sp>
        <p:pic>
          <p:nvPicPr>
            <p:cNvPr id="14" name="object 14"/>
            <p:cNvPicPr/>
            <p:nvPr/>
          </p:nvPicPr>
          <p:blipFill>
            <a:blip r:embed="rId7" cstate="print"/>
            <a:stretch>
              <a:fillRect/>
            </a:stretch>
          </p:blipFill>
          <p:spPr>
            <a:xfrm>
              <a:off x="2039112" y="702564"/>
              <a:ext cx="6031991" cy="1475231"/>
            </a:xfrm>
            <a:prstGeom prst="rect">
              <a:avLst/>
            </a:prstGeom>
          </p:spPr>
        </p:pic>
        <p:sp>
          <p:nvSpPr>
            <p:cNvPr id="15" name="object 15"/>
            <p:cNvSpPr/>
            <p:nvPr/>
          </p:nvSpPr>
          <p:spPr>
            <a:xfrm>
              <a:off x="2029955" y="2415539"/>
              <a:ext cx="6000115" cy="2842895"/>
            </a:xfrm>
            <a:custGeom>
              <a:avLst/>
              <a:gdLst/>
              <a:ahLst/>
              <a:cxnLst/>
              <a:rect l="l" t="t" r="r" b="b"/>
              <a:pathLst>
                <a:path w="6000115" h="2842895">
                  <a:moveTo>
                    <a:pt x="5955804" y="498348"/>
                  </a:moveTo>
                  <a:lnTo>
                    <a:pt x="5954280" y="454152"/>
                  </a:lnTo>
                  <a:lnTo>
                    <a:pt x="5945136" y="390144"/>
                  </a:lnTo>
                  <a:lnTo>
                    <a:pt x="5929896" y="330708"/>
                  </a:lnTo>
                  <a:lnTo>
                    <a:pt x="5908560" y="275844"/>
                  </a:lnTo>
                  <a:lnTo>
                    <a:pt x="5882652" y="224028"/>
                  </a:lnTo>
                  <a:lnTo>
                    <a:pt x="5850648" y="178308"/>
                  </a:lnTo>
                  <a:lnTo>
                    <a:pt x="5814072" y="140208"/>
                  </a:lnTo>
                  <a:lnTo>
                    <a:pt x="5772924" y="108204"/>
                  </a:lnTo>
                  <a:lnTo>
                    <a:pt x="5730252" y="82296"/>
                  </a:lnTo>
                  <a:lnTo>
                    <a:pt x="5683008" y="65532"/>
                  </a:lnTo>
                  <a:lnTo>
                    <a:pt x="5634240" y="59436"/>
                  </a:lnTo>
                  <a:lnTo>
                    <a:pt x="5617476" y="57912"/>
                  </a:lnTo>
                  <a:lnTo>
                    <a:pt x="382536" y="57912"/>
                  </a:lnTo>
                  <a:lnTo>
                    <a:pt x="336816" y="62496"/>
                  </a:lnTo>
                  <a:lnTo>
                    <a:pt x="288048" y="76200"/>
                  </a:lnTo>
                  <a:lnTo>
                    <a:pt x="243852" y="97536"/>
                  </a:lnTo>
                  <a:lnTo>
                    <a:pt x="201180" y="126492"/>
                  </a:lnTo>
                  <a:lnTo>
                    <a:pt x="163080" y="163080"/>
                  </a:lnTo>
                  <a:lnTo>
                    <a:pt x="129552" y="207264"/>
                  </a:lnTo>
                  <a:lnTo>
                    <a:pt x="100596" y="256032"/>
                  </a:lnTo>
                  <a:lnTo>
                    <a:pt x="77736" y="309384"/>
                  </a:lnTo>
                  <a:lnTo>
                    <a:pt x="59448" y="368808"/>
                  </a:lnTo>
                  <a:lnTo>
                    <a:pt x="48780" y="431292"/>
                  </a:lnTo>
                  <a:lnTo>
                    <a:pt x="44208" y="498348"/>
                  </a:lnTo>
                  <a:lnTo>
                    <a:pt x="44208" y="2343912"/>
                  </a:lnTo>
                  <a:lnTo>
                    <a:pt x="45732" y="2389632"/>
                  </a:lnTo>
                  <a:lnTo>
                    <a:pt x="48780" y="2410968"/>
                  </a:lnTo>
                  <a:lnTo>
                    <a:pt x="51816" y="2433828"/>
                  </a:lnTo>
                  <a:lnTo>
                    <a:pt x="56388" y="2453589"/>
                  </a:lnTo>
                  <a:lnTo>
                    <a:pt x="89916" y="2561844"/>
                  </a:lnTo>
                  <a:lnTo>
                    <a:pt x="120408" y="2621280"/>
                  </a:lnTo>
                  <a:lnTo>
                    <a:pt x="155460" y="2670048"/>
                  </a:lnTo>
                  <a:lnTo>
                    <a:pt x="228600" y="2735580"/>
                  </a:lnTo>
                  <a:lnTo>
                    <a:pt x="277368" y="2763012"/>
                  </a:lnTo>
                  <a:lnTo>
                    <a:pt x="327672" y="2779776"/>
                  </a:lnTo>
                  <a:lnTo>
                    <a:pt x="382524" y="2785872"/>
                  </a:lnTo>
                  <a:lnTo>
                    <a:pt x="5617464" y="2785872"/>
                  </a:lnTo>
                  <a:lnTo>
                    <a:pt x="5699760" y="2772156"/>
                  </a:lnTo>
                  <a:lnTo>
                    <a:pt x="5745480" y="2752344"/>
                  </a:lnTo>
                  <a:lnTo>
                    <a:pt x="5788152" y="2724912"/>
                  </a:lnTo>
                  <a:lnTo>
                    <a:pt x="5827776" y="2689860"/>
                  </a:lnTo>
                  <a:lnTo>
                    <a:pt x="5862828" y="2648712"/>
                  </a:lnTo>
                  <a:lnTo>
                    <a:pt x="5891784" y="2601468"/>
                  </a:lnTo>
                  <a:lnTo>
                    <a:pt x="5917692" y="2548128"/>
                  </a:lnTo>
                  <a:lnTo>
                    <a:pt x="5935980" y="2491740"/>
                  </a:lnTo>
                  <a:lnTo>
                    <a:pt x="5943600" y="2455164"/>
                  </a:lnTo>
                  <a:lnTo>
                    <a:pt x="5943600" y="2368296"/>
                  </a:lnTo>
                  <a:lnTo>
                    <a:pt x="5942076" y="2389632"/>
                  </a:lnTo>
                  <a:lnTo>
                    <a:pt x="5934456" y="2450592"/>
                  </a:lnTo>
                  <a:lnTo>
                    <a:pt x="5919216" y="2508504"/>
                  </a:lnTo>
                  <a:lnTo>
                    <a:pt x="5899404" y="2561844"/>
                  </a:lnTo>
                  <a:lnTo>
                    <a:pt x="5873496" y="2610612"/>
                  </a:lnTo>
                  <a:lnTo>
                    <a:pt x="5841492" y="2654808"/>
                  </a:lnTo>
                  <a:lnTo>
                    <a:pt x="5806440" y="2691384"/>
                  </a:lnTo>
                  <a:lnTo>
                    <a:pt x="5766816" y="2723388"/>
                  </a:lnTo>
                  <a:lnTo>
                    <a:pt x="5725668" y="2747772"/>
                  </a:lnTo>
                  <a:lnTo>
                    <a:pt x="5679948" y="2763012"/>
                  </a:lnTo>
                  <a:lnTo>
                    <a:pt x="5632704" y="2770632"/>
                  </a:lnTo>
                  <a:lnTo>
                    <a:pt x="382524" y="2770632"/>
                  </a:lnTo>
                  <a:lnTo>
                    <a:pt x="336804" y="2766060"/>
                  </a:lnTo>
                  <a:lnTo>
                    <a:pt x="291084" y="2753868"/>
                  </a:lnTo>
                  <a:lnTo>
                    <a:pt x="246888" y="2732532"/>
                  </a:lnTo>
                  <a:lnTo>
                    <a:pt x="207276" y="2703576"/>
                  </a:lnTo>
                  <a:lnTo>
                    <a:pt x="170688" y="2668524"/>
                  </a:lnTo>
                  <a:lnTo>
                    <a:pt x="137172" y="2625852"/>
                  </a:lnTo>
                  <a:lnTo>
                    <a:pt x="109740" y="2578608"/>
                  </a:lnTo>
                  <a:lnTo>
                    <a:pt x="86868" y="2526792"/>
                  </a:lnTo>
                  <a:lnTo>
                    <a:pt x="70104" y="2470404"/>
                  </a:lnTo>
                  <a:lnTo>
                    <a:pt x="59436" y="2409444"/>
                  </a:lnTo>
                  <a:lnTo>
                    <a:pt x="56400" y="2365438"/>
                  </a:lnTo>
                  <a:lnTo>
                    <a:pt x="56400" y="475488"/>
                  </a:lnTo>
                  <a:lnTo>
                    <a:pt x="77736" y="345948"/>
                  </a:lnTo>
                  <a:lnTo>
                    <a:pt x="99072" y="286512"/>
                  </a:lnTo>
                  <a:lnTo>
                    <a:pt x="128016" y="231648"/>
                  </a:lnTo>
                  <a:lnTo>
                    <a:pt x="163080" y="182892"/>
                  </a:lnTo>
                  <a:lnTo>
                    <a:pt x="233184" y="120396"/>
                  </a:lnTo>
                  <a:lnTo>
                    <a:pt x="280416" y="92964"/>
                  </a:lnTo>
                  <a:lnTo>
                    <a:pt x="332244" y="77724"/>
                  </a:lnTo>
                  <a:lnTo>
                    <a:pt x="382536" y="73152"/>
                  </a:lnTo>
                  <a:lnTo>
                    <a:pt x="5635764" y="73152"/>
                  </a:lnTo>
                  <a:lnTo>
                    <a:pt x="5698248" y="85344"/>
                  </a:lnTo>
                  <a:lnTo>
                    <a:pt x="5742444" y="103632"/>
                  </a:lnTo>
                  <a:lnTo>
                    <a:pt x="5783592" y="131064"/>
                  </a:lnTo>
                  <a:lnTo>
                    <a:pt x="5821692" y="164592"/>
                  </a:lnTo>
                  <a:lnTo>
                    <a:pt x="5855220" y="205740"/>
                  </a:lnTo>
                  <a:lnTo>
                    <a:pt x="5884176" y="251460"/>
                  </a:lnTo>
                  <a:lnTo>
                    <a:pt x="5908560" y="301752"/>
                  </a:lnTo>
                  <a:lnTo>
                    <a:pt x="5926848" y="358140"/>
                  </a:lnTo>
                  <a:lnTo>
                    <a:pt x="5939040" y="416052"/>
                  </a:lnTo>
                  <a:lnTo>
                    <a:pt x="5943612" y="477012"/>
                  </a:lnTo>
                  <a:lnTo>
                    <a:pt x="5943612" y="2455164"/>
                  </a:lnTo>
                  <a:lnTo>
                    <a:pt x="5949708" y="2430780"/>
                  </a:lnTo>
                  <a:lnTo>
                    <a:pt x="5954280" y="2368296"/>
                  </a:lnTo>
                  <a:lnTo>
                    <a:pt x="5955804" y="2345436"/>
                  </a:lnTo>
                  <a:lnTo>
                    <a:pt x="5955804" y="498348"/>
                  </a:lnTo>
                  <a:close/>
                </a:path>
                <a:path w="6000115" h="2842895">
                  <a:moveTo>
                    <a:pt x="5999988" y="496824"/>
                  </a:moveTo>
                  <a:lnTo>
                    <a:pt x="5989320" y="387096"/>
                  </a:lnTo>
                  <a:lnTo>
                    <a:pt x="5977128" y="329196"/>
                  </a:lnTo>
                  <a:lnTo>
                    <a:pt x="5958840" y="275844"/>
                  </a:lnTo>
                  <a:lnTo>
                    <a:pt x="5937504" y="225552"/>
                  </a:lnTo>
                  <a:lnTo>
                    <a:pt x="5910072" y="179832"/>
                  </a:lnTo>
                  <a:lnTo>
                    <a:pt x="5879592" y="137160"/>
                  </a:lnTo>
                  <a:lnTo>
                    <a:pt x="5846064" y="100596"/>
                  </a:lnTo>
                  <a:lnTo>
                    <a:pt x="5809488" y="68592"/>
                  </a:lnTo>
                  <a:lnTo>
                    <a:pt x="5768340" y="42684"/>
                  </a:lnTo>
                  <a:lnTo>
                    <a:pt x="5727192" y="21336"/>
                  </a:lnTo>
                  <a:lnTo>
                    <a:pt x="5681472" y="7620"/>
                  </a:lnTo>
                  <a:lnTo>
                    <a:pt x="5635752" y="1524"/>
                  </a:lnTo>
                  <a:lnTo>
                    <a:pt x="382524" y="0"/>
                  </a:lnTo>
                  <a:lnTo>
                    <a:pt x="336804" y="4584"/>
                  </a:lnTo>
                  <a:lnTo>
                    <a:pt x="291084" y="15240"/>
                  </a:lnTo>
                  <a:lnTo>
                    <a:pt x="248412" y="33528"/>
                  </a:lnTo>
                  <a:lnTo>
                    <a:pt x="207276" y="56388"/>
                  </a:lnTo>
                  <a:lnTo>
                    <a:pt x="169176" y="86880"/>
                  </a:lnTo>
                  <a:lnTo>
                    <a:pt x="134112" y="121920"/>
                  </a:lnTo>
                  <a:lnTo>
                    <a:pt x="102108" y="161544"/>
                  </a:lnTo>
                  <a:lnTo>
                    <a:pt x="74676" y="205740"/>
                  </a:lnTo>
                  <a:lnTo>
                    <a:pt x="50292" y="256032"/>
                  </a:lnTo>
                  <a:lnTo>
                    <a:pt x="30492" y="307848"/>
                  </a:lnTo>
                  <a:lnTo>
                    <a:pt x="15240" y="364236"/>
                  </a:lnTo>
                  <a:lnTo>
                    <a:pt x="4572" y="423684"/>
                  </a:lnTo>
                  <a:lnTo>
                    <a:pt x="0" y="498348"/>
                  </a:lnTo>
                  <a:lnTo>
                    <a:pt x="0" y="2345436"/>
                  </a:lnTo>
                  <a:lnTo>
                    <a:pt x="3060" y="2395728"/>
                  </a:lnTo>
                  <a:lnTo>
                    <a:pt x="9144" y="2446020"/>
                  </a:lnTo>
                  <a:lnTo>
                    <a:pt x="21336" y="2505456"/>
                  </a:lnTo>
                  <a:lnTo>
                    <a:pt x="33528" y="2546604"/>
                  </a:lnTo>
                  <a:lnTo>
                    <a:pt x="33528" y="473964"/>
                  </a:lnTo>
                  <a:lnTo>
                    <a:pt x="35052" y="451104"/>
                  </a:lnTo>
                  <a:lnTo>
                    <a:pt x="56388" y="336804"/>
                  </a:lnTo>
                  <a:lnTo>
                    <a:pt x="79260" y="272796"/>
                  </a:lnTo>
                  <a:lnTo>
                    <a:pt x="111252" y="213360"/>
                  </a:lnTo>
                  <a:lnTo>
                    <a:pt x="147828" y="161544"/>
                  </a:lnTo>
                  <a:lnTo>
                    <a:pt x="211836" y="102108"/>
                  </a:lnTo>
                  <a:lnTo>
                    <a:pt x="252984" y="76200"/>
                  </a:lnTo>
                  <a:lnTo>
                    <a:pt x="295656" y="57912"/>
                  </a:lnTo>
                  <a:lnTo>
                    <a:pt x="339852" y="47244"/>
                  </a:lnTo>
                  <a:lnTo>
                    <a:pt x="382524" y="44196"/>
                  </a:lnTo>
                  <a:lnTo>
                    <a:pt x="5635752" y="44196"/>
                  </a:lnTo>
                  <a:lnTo>
                    <a:pt x="5698236" y="56388"/>
                  </a:lnTo>
                  <a:lnTo>
                    <a:pt x="5742432" y="73152"/>
                  </a:lnTo>
                  <a:lnTo>
                    <a:pt x="5782056" y="97536"/>
                  </a:lnTo>
                  <a:lnTo>
                    <a:pt x="5820156" y="128016"/>
                  </a:lnTo>
                  <a:lnTo>
                    <a:pt x="5855208" y="164592"/>
                  </a:lnTo>
                  <a:lnTo>
                    <a:pt x="5885688" y="207264"/>
                  </a:lnTo>
                  <a:lnTo>
                    <a:pt x="5911596" y="252996"/>
                  </a:lnTo>
                  <a:lnTo>
                    <a:pt x="5932932" y="303288"/>
                  </a:lnTo>
                  <a:lnTo>
                    <a:pt x="5949696" y="358140"/>
                  </a:lnTo>
                  <a:lnTo>
                    <a:pt x="5960364" y="416052"/>
                  </a:lnTo>
                  <a:lnTo>
                    <a:pt x="5966460" y="475488"/>
                  </a:lnTo>
                  <a:lnTo>
                    <a:pt x="5966460" y="2368499"/>
                  </a:lnTo>
                  <a:lnTo>
                    <a:pt x="5957328" y="2450604"/>
                  </a:lnTo>
                  <a:lnTo>
                    <a:pt x="5943612" y="2506992"/>
                  </a:lnTo>
                  <a:lnTo>
                    <a:pt x="5925324" y="2560332"/>
                  </a:lnTo>
                  <a:lnTo>
                    <a:pt x="5900940" y="2609100"/>
                  </a:lnTo>
                  <a:lnTo>
                    <a:pt x="5873508" y="2654820"/>
                  </a:lnTo>
                  <a:lnTo>
                    <a:pt x="5841504" y="2694444"/>
                  </a:lnTo>
                  <a:lnTo>
                    <a:pt x="5804928" y="2727972"/>
                  </a:lnTo>
                  <a:lnTo>
                    <a:pt x="5766828" y="2755404"/>
                  </a:lnTo>
                  <a:lnTo>
                    <a:pt x="5724156" y="2776740"/>
                  </a:lnTo>
                  <a:lnTo>
                    <a:pt x="5679960" y="2791980"/>
                  </a:lnTo>
                  <a:lnTo>
                    <a:pt x="5634240" y="2799600"/>
                  </a:lnTo>
                  <a:lnTo>
                    <a:pt x="382536" y="2799600"/>
                  </a:lnTo>
                  <a:lnTo>
                    <a:pt x="338340" y="2795028"/>
                  </a:lnTo>
                  <a:lnTo>
                    <a:pt x="292620" y="2784360"/>
                  </a:lnTo>
                  <a:lnTo>
                    <a:pt x="249948" y="2766072"/>
                  </a:lnTo>
                  <a:lnTo>
                    <a:pt x="210324" y="2740164"/>
                  </a:lnTo>
                  <a:lnTo>
                    <a:pt x="173748" y="2708160"/>
                  </a:lnTo>
                  <a:lnTo>
                    <a:pt x="140220" y="2670060"/>
                  </a:lnTo>
                  <a:lnTo>
                    <a:pt x="109740" y="2627388"/>
                  </a:lnTo>
                  <a:lnTo>
                    <a:pt x="83832" y="2580144"/>
                  </a:lnTo>
                  <a:lnTo>
                    <a:pt x="64020" y="2528328"/>
                  </a:lnTo>
                  <a:lnTo>
                    <a:pt x="47256" y="2473464"/>
                  </a:lnTo>
                  <a:lnTo>
                    <a:pt x="38100" y="2414028"/>
                  </a:lnTo>
                  <a:lnTo>
                    <a:pt x="33540" y="2368308"/>
                  </a:lnTo>
                  <a:lnTo>
                    <a:pt x="33540" y="2546616"/>
                  </a:lnTo>
                  <a:lnTo>
                    <a:pt x="64020" y="2618244"/>
                  </a:lnTo>
                  <a:lnTo>
                    <a:pt x="94500" y="2668536"/>
                  </a:lnTo>
                  <a:lnTo>
                    <a:pt x="126504" y="2712732"/>
                  </a:lnTo>
                  <a:lnTo>
                    <a:pt x="196608" y="2778264"/>
                  </a:lnTo>
                  <a:lnTo>
                    <a:pt x="240804" y="2805696"/>
                  </a:lnTo>
                  <a:lnTo>
                    <a:pt x="286524" y="2825508"/>
                  </a:lnTo>
                  <a:lnTo>
                    <a:pt x="335292" y="2837700"/>
                  </a:lnTo>
                  <a:lnTo>
                    <a:pt x="382536" y="2842272"/>
                  </a:lnTo>
                  <a:lnTo>
                    <a:pt x="5637288" y="2842272"/>
                  </a:lnTo>
                  <a:lnTo>
                    <a:pt x="5702820" y="2830080"/>
                  </a:lnTo>
                  <a:lnTo>
                    <a:pt x="5745492" y="2813316"/>
                  </a:lnTo>
                  <a:lnTo>
                    <a:pt x="5788164" y="2790456"/>
                  </a:lnTo>
                  <a:lnTo>
                    <a:pt x="5826264" y="2761500"/>
                  </a:lnTo>
                  <a:lnTo>
                    <a:pt x="5861316" y="2726448"/>
                  </a:lnTo>
                  <a:lnTo>
                    <a:pt x="5894844" y="2686824"/>
                  </a:lnTo>
                  <a:lnTo>
                    <a:pt x="5922276" y="2642628"/>
                  </a:lnTo>
                  <a:lnTo>
                    <a:pt x="5948184" y="2595384"/>
                  </a:lnTo>
                  <a:lnTo>
                    <a:pt x="5966472" y="2546616"/>
                  </a:lnTo>
                  <a:lnTo>
                    <a:pt x="5967984" y="2542032"/>
                  </a:lnTo>
                  <a:lnTo>
                    <a:pt x="5983224" y="2487168"/>
                  </a:lnTo>
                  <a:lnTo>
                    <a:pt x="5993892" y="2429256"/>
                  </a:lnTo>
                  <a:lnTo>
                    <a:pt x="5998464" y="2369820"/>
                  </a:lnTo>
                  <a:lnTo>
                    <a:pt x="5999988" y="2345436"/>
                  </a:lnTo>
                  <a:lnTo>
                    <a:pt x="5999988" y="496824"/>
                  </a:lnTo>
                  <a:close/>
                </a:path>
              </a:pathLst>
            </a:custGeom>
            <a:solidFill>
              <a:srgbClr val="DA1F28"/>
            </a:solidFill>
          </p:spPr>
          <p:txBody>
            <a:bodyPr wrap="square" lIns="0" tIns="0" rIns="0" bIns="0" rtlCol="0"/>
            <a:lstStyle/>
            <a:p>
              <a:endParaRPr/>
            </a:p>
          </p:txBody>
        </p:sp>
      </p:grpSp>
      <p:sp>
        <p:nvSpPr>
          <p:cNvPr id="16" name="object 16"/>
          <p:cNvSpPr txBox="1"/>
          <p:nvPr/>
        </p:nvSpPr>
        <p:spPr>
          <a:xfrm>
            <a:off x="4649179" y="2413507"/>
            <a:ext cx="497205" cy="406400"/>
          </a:xfrm>
          <a:prstGeom prst="rect">
            <a:avLst/>
          </a:prstGeom>
        </p:spPr>
        <p:txBody>
          <a:bodyPr vert="horz" wrap="square" lIns="0" tIns="12065" rIns="0" bIns="0" rtlCol="0">
            <a:spAutoFit/>
          </a:bodyPr>
          <a:lstStyle/>
          <a:p>
            <a:pPr marL="12700">
              <a:lnSpc>
                <a:spcPct val="100000"/>
              </a:lnSpc>
              <a:spcBef>
                <a:spcPts val="95"/>
              </a:spcBef>
            </a:pPr>
            <a:r>
              <a:rPr sz="2500" spc="-55" dirty="0">
                <a:solidFill>
                  <a:srgbClr val="0808B8"/>
                </a:solidFill>
                <a:latin typeface="Gadugi"/>
                <a:cs typeface="Gadugi"/>
              </a:rPr>
              <a:t>by</a:t>
            </a:r>
            <a:r>
              <a:rPr sz="2500" spc="-114" dirty="0">
                <a:solidFill>
                  <a:srgbClr val="0808B8"/>
                </a:solidFill>
                <a:latin typeface="Gadugi"/>
                <a:cs typeface="Gadugi"/>
              </a:rPr>
              <a:t> </a:t>
            </a:r>
            <a:r>
              <a:rPr sz="2500" spc="-50" dirty="0">
                <a:solidFill>
                  <a:srgbClr val="0808B8"/>
                </a:solidFill>
                <a:latin typeface="Gadugi"/>
                <a:cs typeface="Gadugi"/>
              </a:rPr>
              <a:t>:</a:t>
            </a:r>
            <a:endParaRPr sz="2500">
              <a:latin typeface="Gadugi"/>
              <a:cs typeface="Gadugi"/>
            </a:endParaRPr>
          </a:p>
        </p:txBody>
      </p:sp>
      <p:sp>
        <p:nvSpPr>
          <p:cNvPr id="17" name="object 17"/>
          <p:cNvSpPr txBox="1">
            <a:spLocks noGrp="1"/>
          </p:cNvSpPr>
          <p:nvPr>
            <p:ph type="title"/>
          </p:nvPr>
        </p:nvSpPr>
        <p:spPr>
          <a:xfrm>
            <a:off x="3878066" y="2814320"/>
            <a:ext cx="2279015" cy="921385"/>
          </a:xfrm>
          <a:prstGeom prst="rect">
            <a:avLst/>
          </a:prstGeom>
        </p:spPr>
        <p:txBody>
          <a:bodyPr vert="horz" wrap="square" lIns="0" tIns="0" rIns="0" bIns="0" rtlCol="0">
            <a:spAutoFit/>
          </a:bodyPr>
          <a:lstStyle/>
          <a:p>
            <a:pPr marL="570230" marR="5080" indent="-558165">
              <a:lnSpc>
                <a:spcPct val="104500"/>
              </a:lnSpc>
            </a:pPr>
            <a:r>
              <a:rPr sz="1800" u="heavy" spc="-10" dirty="0">
                <a:uFill>
                  <a:solidFill>
                    <a:srgbClr val="000000"/>
                  </a:solidFill>
                </a:uFill>
                <a:latin typeface="Gadugi"/>
                <a:cs typeface="Gadugi"/>
              </a:rPr>
              <a:t>Maret</a:t>
            </a:r>
            <a:r>
              <a:rPr sz="1800" u="heavy" spc="-90" dirty="0">
                <a:uFill>
                  <a:solidFill>
                    <a:srgbClr val="000000"/>
                  </a:solidFill>
                </a:uFill>
                <a:latin typeface="Gadugi"/>
                <a:cs typeface="Gadugi"/>
              </a:rPr>
              <a:t> </a:t>
            </a:r>
            <a:r>
              <a:rPr sz="1800" u="heavy" dirty="0">
                <a:uFill>
                  <a:solidFill>
                    <a:srgbClr val="000000"/>
                  </a:solidFill>
                </a:uFill>
                <a:latin typeface="Gadugi"/>
                <a:cs typeface="Gadugi"/>
              </a:rPr>
              <a:t>Samuel</a:t>
            </a:r>
            <a:r>
              <a:rPr sz="1800" u="heavy" spc="-105" dirty="0">
                <a:uFill>
                  <a:solidFill>
                    <a:srgbClr val="000000"/>
                  </a:solidFill>
                </a:uFill>
                <a:latin typeface="Gadugi"/>
                <a:cs typeface="Gadugi"/>
              </a:rPr>
              <a:t> </a:t>
            </a:r>
            <a:r>
              <a:rPr sz="1800" u="heavy" spc="-10" dirty="0">
                <a:uFill>
                  <a:solidFill>
                    <a:srgbClr val="000000"/>
                  </a:solidFill>
                </a:uFill>
                <a:latin typeface="Gadugi"/>
                <a:cs typeface="Gadugi"/>
              </a:rPr>
              <a:t>SUEKEN</a:t>
            </a:r>
            <a:r>
              <a:rPr sz="1800" spc="-10" dirty="0">
                <a:latin typeface="Gadugi"/>
                <a:cs typeface="Gadugi"/>
              </a:rPr>
              <a:t> CHAIRMAN</a:t>
            </a:r>
            <a:endParaRPr sz="1800" dirty="0">
              <a:latin typeface="Gadugi"/>
              <a:cs typeface="Gadugi"/>
            </a:endParaRPr>
          </a:p>
          <a:p>
            <a:pPr marL="631190">
              <a:lnSpc>
                <a:spcPts val="2635"/>
              </a:lnSpc>
            </a:pPr>
            <a:r>
              <a:rPr sz="2500" spc="-70" dirty="0">
                <a:solidFill>
                  <a:srgbClr val="0808B8"/>
                </a:solidFill>
                <a:latin typeface="Gadugi"/>
                <a:cs typeface="Gadugi"/>
              </a:rPr>
              <a:t>website</a:t>
            </a:r>
            <a:r>
              <a:rPr sz="2500" spc="-50" dirty="0">
                <a:solidFill>
                  <a:srgbClr val="0808B8"/>
                </a:solidFill>
                <a:latin typeface="Gadugi"/>
                <a:cs typeface="Gadugi"/>
              </a:rPr>
              <a:t> :</a:t>
            </a:r>
            <a:endParaRPr sz="2500" dirty="0">
              <a:latin typeface="Gadugi"/>
              <a:cs typeface="Gadugi"/>
            </a:endParaRPr>
          </a:p>
        </p:txBody>
      </p:sp>
      <p:sp>
        <p:nvSpPr>
          <p:cNvPr id="18" name="object 18"/>
          <p:cNvSpPr txBox="1"/>
          <p:nvPr/>
        </p:nvSpPr>
        <p:spPr>
          <a:xfrm>
            <a:off x="2445524" y="3670786"/>
            <a:ext cx="5186680" cy="1380490"/>
          </a:xfrm>
          <a:prstGeom prst="rect">
            <a:avLst/>
          </a:prstGeom>
        </p:spPr>
        <p:txBody>
          <a:bodyPr vert="horz" wrap="square" lIns="0" tIns="25400" rIns="0" bIns="0" rtlCol="0">
            <a:spAutoFit/>
          </a:bodyPr>
          <a:lstStyle/>
          <a:p>
            <a:pPr marL="1118870" marR="1125220" indent="1270" algn="ctr">
              <a:lnSpc>
                <a:spcPts val="2120"/>
              </a:lnSpc>
              <a:spcBef>
                <a:spcPts val="200"/>
              </a:spcBef>
            </a:pPr>
            <a:r>
              <a:rPr sz="1800" u="sng" spc="-10" dirty="0">
                <a:solidFill>
                  <a:srgbClr val="FF8218"/>
                </a:solidFill>
                <a:uFill>
                  <a:solidFill>
                    <a:srgbClr val="FF8218"/>
                  </a:solidFill>
                </a:uFill>
                <a:latin typeface="Calibri"/>
                <a:cs typeface="Calibri"/>
              </a:rPr>
              <a:t>https://jpkppusat.com/</a:t>
            </a:r>
            <a:r>
              <a:rPr sz="1800" spc="-10" dirty="0">
                <a:solidFill>
                  <a:srgbClr val="FF8218"/>
                </a:solidFill>
                <a:latin typeface="Calibri"/>
                <a:cs typeface="Calibri"/>
              </a:rPr>
              <a:t> </a:t>
            </a:r>
            <a:r>
              <a:rPr sz="1800" u="sng" spc="-20" dirty="0">
                <a:solidFill>
                  <a:srgbClr val="FF8218"/>
                </a:solidFill>
                <a:uFill>
                  <a:solidFill>
                    <a:srgbClr val="FF8218"/>
                  </a:solidFill>
                </a:uFill>
                <a:latin typeface="Calibri"/>
                <a:cs typeface="Calibri"/>
              </a:rPr>
              <a:t>https://koperasijpkppusat.com/</a:t>
            </a:r>
            <a:endParaRPr sz="1800">
              <a:latin typeface="Calibri"/>
              <a:cs typeface="Calibri"/>
            </a:endParaRPr>
          </a:p>
          <a:p>
            <a:pPr marL="12065" marR="5080" algn="ctr">
              <a:lnSpc>
                <a:spcPts val="2120"/>
              </a:lnSpc>
              <a:spcBef>
                <a:spcPts val="25"/>
              </a:spcBef>
            </a:pPr>
            <a:r>
              <a:rPr sz="1800" spc="-20" dirty="0">
                <a:solidFill>
                  <a:srgbClr val="00AFEF"/>
                </a:solidFill>
                <a:latin typeface="Calibri"/>
                <a:cs typeface="Calibri"/>
              </a:rPr>
              <a:t>https://</a:t>
            </a:r>
            <a:r>
              <a:rPr sz="1800" spc="-20" dirty="0">
                <a:solidFill>
                  <a:srgbClr val="00AFEF"/>
                </a:solidFill>
                <a:latin typeface="Calibri"/>
                <a:cs typeface="Calibri"/>
                <a:hlinkClick r:id="rId8"/>
              </a:rPr>
              <a:t>www.facebook.com/groups/850940534962274/</a:t>
            </a:r>
            <a:r>
              <a:rPr sz="1800" spc="-20" dirty="0">
                <a:solidFill>
                  <a:srgbClr val="00AFEF"/>
                </a:solidFill>
                <a:latin typeface="Calibri"/>
                <a:cs typeface="Calibri"/>
              </a:rPr>
              <a:t> </a:t>
            </a:r>
            <a:r>
              <a:rPr sz="1800" spc="-20" dirty="0">
                <a:solidFill>
                  <a:srgbClr val="00AFEF"/>
                </a:solidFill>
                <a:latin typeface="Calibri"/>
                <a:cs typeface="Calibri"/>
                <a:hlinkClick r:id="rId9"/>
              </a:rPr>
              <a:t>http://jpkp-</a:t>
            </a:r>
            <a:r>
              <a:rPr sz="1800" spc="-10" dirty="0">
                <a:solidFill>
                  <a:srgbClr val="00AFEF"/>
                </a:solidFill>
                <a:latin typeface="Calibri"/>
                <a:cs typeface="Calibri"/>
                <a:hlinkClick r:id="rId9"/>
              </a:rPr>
              <a:t>indonesia.blogspot.com/</a:t>
            </a:r>
            <a:r>
              <a:rPr sz="1800" spc="-10" dirty="0">
                <a:solidFill>
                  <a:srgbClr val="00AFEF"/>
                </a:solidFill>
                <a:latin typeface="Calibri"/>
                <a:cs typeface="Calibri"/>
              </a:rPr>
              <a:t> </a:t>
            </a:r>
            <a:r>
              <a:rPr sz="1800" u="sng" spc="-10" dirty="0">
                <a:solidFill>
                  <a:srgbClr val="FF8218"/>
                </a:solidFill>
                <a:uFill>
                  <a:solidFill>
                    <a:srgbClr val="FF8218"/>
                  </a:solidFill>
                </a:uFill>
                <a:latin typeface="Calibri"/>
                <a:cs typeface="Calibri"/>
              </a:rPr>
              <a:t>https://twitter.com/?lang=en</a:t>
            </a:r>
            <a:endParaRPr sz="18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1541"/>
            <a:ext cx="5394960" cy="1073785"/>
            <a:chOff x="457200" y="6241541"/>
            <a:chExt cx="5394960" cy="107378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grpSp>
      <p:grpSp>
        <p:nvGrpSpPr>
          <p:cNvPr id="7" name="object 7"/>
          <p:cNvGrpSpPr/>
          <p:nvPr/>
        </p:nvGrpSpPr>
        <p:grpSpPr>
          <a:xfrm>
            <a:off x="870203" y="1947672"/>
            <a:ext cx="8279130" cy="817880"/>
            <a:chOff x="870203" y="1947672"/>
            <a:chExt cx="8279130" cy="817880"/>
          </a:xfrm>
        </p:grpSpPr>
        <p:pic>
          <p:nvPicPr>
            <p:cNvPr id="8" name="object 8"/>
            <p:cNvPicPr/>
            <p:nvPr/>
          </p:nvPicPr>
          <p:blipFill>
            <a:blip r:embed="rId5" cstate="print"/>
            <a:stretch>
              <a:fillRect/>
            </a:stretch>
          </p:blipFill>
          <p:spPr>
            <a:xfrm>
              <a:off x="870203" y="1947672"/>
              <a:ext cx="8279129" cy="817626"/>
            </a:xfrm>
            <a:prstGeom prst="rect">
              <a:avLst/>
            </a:prstGeom>
          </p:spPr>
        </p:pic>
        <p:sp>
          <p:nvSpPr>
            <p:cNvPr id="9" name="object 9"/>
            <p:cNvSpPr/>
            <p:nvPr/>
          </p:nvSpPr>
          <p:spPr>
            <a:xfrm>
              <a:off x="870203" y="1947672"/>
              <a:ext cx="8279130" cy="817880"/>
            </a:xfrm>
            <a:custGeom>
              <a:avLst/>
              <a:gdLst/>
              <a:ahLst/>
              <a:cxnLst/>
              <a:rect l="l" t="t" r="r" b="b"/>
              <a:pathLst>
                <a:path w="8279130" h="817880">
                  <a:moveTo>
                    <a:pt x="8279130" y="815339"/>
                  </a:moveTo>
                  <a:lnTo>
                    <a:pt x="8279130" y="2285"/>
                  </a:lnTo>
                  <a:lnTo>
                    <a:pt x="8276844" y="0"/>
                  </a:lnTo>
                  <a:lnTo>
                    <a:pt x="2285" y="0"/>
                  </a:lnTo>
                  <a:lnTo>
                    <a:pt x="0" y="2286"/>
                  </a:lnTo>
                  <a:lnTo>
                    <a:pt x="0" y="815340"/>
                  </a:lnTo>
                  <a:lnTo>
                    <a:pt x="2286" y="817626"/>
                  </a:lnTo>
                  <a:lnTo>
                    <a:pt x="5334" y="817626"/>
                  </a:lnTo>
                  <a:lnTo>
                    <a:pt x="5334" y="9906"/>
                  </a:lnTo>
                  <a:lnTo>
                    <a:pt x="9905" y="5334"/>
                  </a:lnTo>
                  <a:lnTo>
                    <a:pt x="9905" y="9906"/>
                  </a:lnTo>
                  <a:lnTo>
                    <a:pt x="8269224" y="9905"/>
                  </a:lnTo>
                  <a:lnTo>
                    <a:pt x="8269224" y="5333"/>
                  </a:lnTo>
                  <a:lnTo>
                    <a:pt x="8273796" y="9905"/>
                  </a:lnTo>
                  <a:lnTo>
                    <a:pt x="8273796" y="817625"/>
                  </a:lnTo>
                  <a:lnTo>
                    <a:pt x="8276844" y="817625"/>
                  </a:lnTo>
                  <a:lnTo>
                    <a:pt x="8279130" y="815339"/>
                  </a:lnTo>
                  <a:close/>
                </a:path>
                <a:path w="8279130" h="817880">
                  <a:moveTo>
                    <a:pt x="9905" y="9906"/>
                  </a:moveTo>
                  <a:lnTo>
                    <a:pt x="9905" y="5334"/>
                  </a:lnTo>
                  <a:lnTo>
                    <a:pt x="5334" y="9906"/>
                  </a:lnTo>
                  <a:lnTo>
                    <a:pt x="9905" y="9906"/>
                  </a:lnTo>
                  <a:close/>
                </a:path>
                <a:path w="8279130" h="817880">
                  <a:moveTo>
                    <a:pt x="9905" y="808482"/>
                  </a:moveTo>
                  <a:lnTo>
                    <a:pt x="9905" y="9906"/>
                  </a:lnTo>
                  <a:lnTo>
                    <a:pt x="5334" y="9906"/>
                  </a:lnTo>
                  <a:lnTo>
                    <a:pt x="5334" y="808482"/>
                  </a:lnTo>
                  <a:lnTo>
                    <a:pt x="9905" y="808482"/>
                  </a:lnTo>
                  <a:close/>
                </a:path>
                <a:path w="8279130" h="817880">
                  <a:moveTo>
                    <a:pt x="8273796" y="808481"/>
                  </a:moveTo>
                  <a:lnTo>
                    <a:pt x="5334" y="808482"/>
                  </a:lnTo>
                  <a:lnTo>
                    <a:pt x="9905" y="813053"/>
                  </a:lnTo>
                  <a:lnTo>
                    <a:pt x="9906" y="817626"/>
                  </a:lnTo>
                  <a:lnTo>
                    <a:pt x="8269224" y="817625"/>
                  </a:lnTo>
                  <a:lnTo>
                    <a:pt x="8269224" y="813053"/>
                  </a:lnTo>
                  <a:lnTo>
                    <a:pt x="8273796" y="808481"/>
                  </a:lnTo>
                  <a:close/>
                </a:path>
                <a:path w="8279130" h="817880">
                  <a:moveTo>
                    <a:pt x="9906" y="817626"/>
                  </a:moveTo>
                  <a:lnTo>
                    <a:pt x="9905" y="813053"/>
                  </a:lnTo>
                  <a:lnTo>
                    <a:pt x="5334" y="808482"/>
                  </a:lnTo>
                  <a:lnTo>
                    <a:pt x="5334" y="817626"/>
                  </a:lnTo>
                  <a:lnTo>
                    <a:pt x="9906" y="817626"/>
                  </a:lnTo>
                  <a:close/>
                </a:path>
                <a:path w="8279130" h="817880">
                  <a:moveTo>
                    <a:pt x="8273796" y="9905"/>
                  </a:moveTo>
                  <a:lnTo>
                    <a:pt x="8269224" y="5333"/>
                  </a:lnTo>
                  <a:lnTo>
                    <a:pt x="8269224" y="9905"/>
                  </a:lnTo>
                  <a:lnTo>
                    <a:pt x="8273796" y="9905"/>
                  </a:lnTo>
                  <a:close/>
                </a:path>
                <a:path w="8279130" h="817880">
                  <a:moveTo>
                    <a:pt x="8273796" y="808481"/>
                  </a:moveTo>
                  <a:lnTo>
                    <a:pt x="8273796" y="9905"/>
                  </a:lnTo>
                  <a:lnTo>
                    <a:pt x="8269224" y="9905"/>
                  </a:lnTo>
                  <a:lnTo>
                    <a:pt x="8269224" y="808481"/>
                  </a:lnTo>
                  <a:lnTo>
                    <a:pt x="8273796" y="808481"/>
                  </a:lnTo>
                  <a:close/>
                </a:path>
                <a:path w="8279130" h="817880">
                  <a:moveTo>
                    <a:pt x="8273796" y="817625"/>
                  </a:moveTo>
                  <a:lnTo>
                    <a:pt x="8273796" y="808481"/>
                  </a:lnTo>
                  <a:lnTo>
                    <a:pt x="8269224" y="813053"/>
                  </a:lnTo>
                  <a:lnTo>
                    <a:pt x="8269224" y="817625"/>
                  </a:lnTo>
                  <a:lnTo>
                    <a:pt x="8273796" y="817625"/>
                  </a:lnTo>
                  <a:close/>
                </a:path>
              </a:pathLst>
            </a:custGeom>
            <a:solidFill>
              <a:srgbClr val="2DA2BF"/>
            </a:solidFill>
          </p:spPr>
          <p:txBody>
            <a:bodyPr wrap="square" lIns="0" tIns="0" rIns="0" bIns="0" rtlCol="0"/>
            <a:lstStyle/>
            <a:p>
              <a:endParaRPr/>
            </a:p>
          </p:txBody>
        </p:sp>
        <p:pic>
          <p:nvPicPr>
            <p:cNvPr id="10" name="object 10"/>
            <p:cNvPicPr/>
            <p:nvPr/>
          </p:nvPicPr>
          <p:blipFill>
            <a:blip r:embed="rId6" cstate="print"/>
            <a:stretch>
              <a:fillRect/>
            </a:stretch>
          </p:blipFill>
          <p:spPr>
            <a:xfrm>
              <a:off x="3703700" y="2017395"/>
              <a:ext cx="2617470" cy="282701"/>
            </a:xfrm>
            <a:prstGeom prst="rect">
              <a:avLst/>
            </a:prstGeom>
          </p:spPr>
        </p:pic>
        <p:pic>
          <p:nvPicPr>
            <p:cNvPr id="11" name="object 11"/>
            <p:cNvPicPr/>
            <p:nvPr/>
          </p:nvPicPr>
          <p:blipFill>
            <a:blip r:embed="rId7" cstate="print"/>
            <a:stretch>
              <a:fillRect/>
            </a:stretch>
          </p:blipFill>
          <p:spPr>
            <a:xfrm>
              <a:off x="3592449" y="2368677"/>
              <a:ext cx="2839974" cy="259842"/>
            </a:xfrm>
            <a:prstGeom prst="rect">
              <a:avLst/>
            </a:prstGeom>
          </p:spPr>
        </p:pic>
      </p:grpSp>
      <p:grpSp>
        <p:nvGrpSpPr>
          <p:cNvPr id="12" name="object 12"/>
          <p:cNvGrpSpPr/>
          <p:nvPr/>
        </p:nvGrpSpPr>
        <p:grpSpPr>
          <a:xfrm>
            <a:off x="875538" y="2836926"/>
            <a:ext cx="8229600" cy="4105275"/>
            <a:chOff x="875538" y="2760726"/>
            <a:chExt cx="8229600" cy="4105275"/>
          </a:xfrm>
        </p:grpSpPr>
        <p:pic>
          <p:nvPicPr>
            <p:cNvPr id="13" name="object 13"/>
            <p:cNvPicPr/>
            <p:nvPr/>
          </p:nvPicPr>
          <p:blipFill>
            <a:blip r:embed="rId8" cstate="print"/>
            <a:stretch>
              <a:fillRect/>
            </a:stretch>
          </p:blipFill>
          <p:spPr>
            <a:xfrm>
              <a:off x="875538" y="2814066"/>
              <a:ext cx="4210811" cy="4051553"/>
            </a:xfrm>
            <a:prstGeom prst="rect">
              <a:avLst/>
            </a:prstGeom>
          </p:spPr>
        </p:pic>
        <p:pic>
          <p:nvPicPr>
            <p:cNvPr id="14" name="object 14"/>
            <p:cNvPicPr/>
            <p:nvPr/>
          </p:nvPicPr>
          <p:blipFill>
            <a:blip r:embed="rId9" cstate="print"/>
            <a:stretch>
              <a:fillRect/>
            </a:stretch>
          </p:blipFill>
          <p:spPr>
            <a:xfrm>
              <a:off x="5086350" y="2760726"/>
              <a:ext cx="4018788" cy="4104894"/>
            </a:xfrm>
            <a:prstGeom prst="rect">
              <a:avLst/>
            </a:prstGeom>
          </p:spPr>
        </p:pic>
      </p:grpSp>
      <p:grpSp>
        <p:nvGrpSpPr>
          <p:cNvPr id="15" name="object 15"/>
          <p:cNvGrpSpPr/>
          <p:nvPr/>
        </p:nvGrpSpPr>
        <p:grpSpPr>
          <a:xfrm>
            <a:off x="870203" y="727709"/>
            <a:ext cx="8239759" cy="1152525"/>
            <a:chOff x="870203" y="727709"/>
            <a:chExt cx="8239759" cy="1152525"/>
          </a:xfrm>
        </p:grpSpPr>
        <p:pic>
          <p:nvPicPr>
            <p:cNvPr id="16" name="object 16"/>
            <p:cNvPicPr/>
            <p:nvPr/>
          </p:nvPicPr>
          <p:blipFill>
            <a:blip r:embed="rId10" cstate="print"/>
            <a:stretch>
              <a:fillRect/>
            </a:stretch>
          </p:blipFill>
          <p:spPr>
            <a:xfrm>
              <a:off x="870203" y="727710"/>
              <a:ext cx="8239506" cy="1152144"/>
            </a:xfrm>
            <a:prstGeom prst="rect">
              <a:avLst/>
            </a:prstGeom>
          </p:spPr>
        </p:pic>
        <p:sp>
          <p:nvSpPr>
            <p:cNvPr id="17" name="object 17"/>
            <p:cNvSpPr/>
            <p:nvPr/>
          </p:nvSpPr>
          <p:spPr>
            <a:xfrm>
              <a:off x="870203"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5333" y="1152144"/>
                  </a:lnTo>
                  <a:lnTo>
                    <a:pt x="5334" y="9144"/>
                  </a:lnTo>
                  <a:lnTo>
                    <a:pt x="9905" y="4572"/>
                  </a:lnTo>
                  <a:lnTo>
                    <a:pt x="9905" y="9144"/>
                  </a:lnTo>
                  <a:lnTo>
                    <a:pt x="8229600" y="9143"/>
                  </a:lnTo>
                  <a:lnTo>
                    <a:pt x="8229600" y="4571"/>
                  </a:lnTo>
                  <a:lnTo>
                    <a:pt x="8234933" y="9143"/>
                  </a:lnTo>
                  <a:lnTo>
                    <a:pt x="8234933" y="1152143"/>
                  </a:lnTo>
                  <a:lnTo>
                    <a:pt x="8237220" y="1152143"/>
                  </a:lnTo>
                  <a:lnTo>
                    <a:pt x="8239506" y="1149857"/>
                  </a:lnTo>
                  <a:close/>
                </a:path>
                <a:path w="8239759" h="1152525">
                  <a:moveTo>
                    <a:pt x="9905" y="9144"/>
                  </a:moveTo>
                  <a:lnTo>
                    <a:pt x="9905" y="4572"/>
                  </a:lnTo>
                  <a:lnTo>
                    <a:pt x="5334" y="9144"/>
                  </a:lnTo>
                  <a:lnTo>
                    <a:pt x="9905" y="9144"/>
                  </a:lnTo>
                  <a:close/>
                </a:path>
                <a:path w="8239759" h="1152525">
                  <a:moveTo>
                    <a:pt x="9905" y="1143000"/>
                  </a:moveTo>
                  <a:lnTo>
                    <a:pt x="9905" y="9144"/>
                  </a:lnTo>
                  <a:lnTo>
                    <a:pt x="5334" y="9144"/>
                  </a:lnTo>
                  <a:lnTo>
                    <a:pt x="5334" y="1143000"/>
                  </a:lnTo>
                  <a:lnTo>
                    <a:pt x="9905" y="1143000"/>
                  </a:lnTo>
                  <a:close/>
                </a:path>
                <a:path w="8239759" h="1152525">
                  <a:moveTo>
                    <a:pt x="8234933" y="1142999"/>
                  </a:moveTo>
                  <a:lnTo>
                    <a:pt x="5334" y="1143000"/>
                  </a:lnTo>
                  <a:lnTo>
                    <a:pt x="9905" y="1147571"/>
                  </a:lnTo>
                  <a:lnTo>
                    <a:pt x="9905" y="1152144"/>
                  </a:lnTo>
                  <a:lnTo>
                    <a:pt x="8229600" y="1152143"/>
                  </a:lnTo>
                  <a:lnTo>
                    <a:pt x="8229600" y="1147571"/>
                  </a:lnTo>
                  <a:lnTo>
                    <a:pt x="8234933" y="1142999"/>
                  </a:lnTo>
                  <a:close/>
                </a:path>
                <a:path w="8239759" h="1152525">
                  <a:moveTo>
                    <a:pt x="9905" y="1152144"/>
                  </a:moveTo>
                  <a:lnTo>
                    <a:pt x="9905" y="1147571"/>
                  </a:lnTo>
                  <a:lnTo>
                    <a:pt x="5334" y="1143000"/>
                  </a:lnTo>
                  <a:lnTo>
                    <a:pt x="5333" y="1152144"/>
                  </a:lnTo>
                  <a:lnTo>
                    <a:pt x="9905" y="1152144"/>
                  </a:lnTo>
                  <a:close/>
                </a:path>
                <a:path w="8239759" h="1152525">
                  <a:moveTo>
                    <a:pt x="8234933" y="9143"/>
                  </a:moveTo>
                  <a:lnTo>
                    <a:pt x="8229600" y="4571"/>
                  </a:lnTo>
                  <a:lnTo>
                    <a:pt x="8229600" y="9143"/>
                  </a:lnTo>
                  <a:lnTo>
                    <a:pt x="8234933" y="9143"/>
                  </a:lnTo>
                  <a:close/>
                </a:path>
                <a:path w="8239759" h="1152525">
                  <a:moveTo>
                    <a:pt x="8234933" y="1142999"/>
                  </a:moveTo>
                  <a:lnTo>
                    <a:pt x="8234933" y="9143"/>
                  </a:lnTo>
                  <a:lnTo>
                    <a:pt x="8229600" y="9143"/>
                  </a:lnTo>
                  <a:lnTo>
                    <a:pt x="8229600" y="1142999"/>
                  </a:lnTo>
                  <a:lnTo>
                    <a:pt x="8234933" y="1142999"/>
                  </a:lnTo>
                  <a:close/>
                </a:path>
                <a:path w="8239759" h="1152525">
                  <a:moveTo>
                    <a:pt x="8234933" y="1152143"/>
                  </a:moveTo>
                  <a:lnTo>
                    <a:pt x="8234933" y="1142999"/>
                  </a:lnTo>
                  <a:lnTo>
                    <a:pt x="8229600" y="1147571"/>
                  </a:lnTo>
                  <a:lnTo>
                    <a:pt x="8229600" y="1152143"/>
                  </a:lnTo>
                  <a:lnTo>
                    <a:pt x="8234933" y="1152143"/>
                  </a:lnTo>
                  <a:close/>
                </a:path>
              </a:pathLst>
            </a:custGeom>
            <a:solidFill>
              <a:srgbClr val="DA1F28"/>
            </a:solidFill>
          </p:spPr>
          <p:txBody>
            <a:bodyPr wrap="square" lIns="0" tIns="0" rIns="0" bIns="0" rtlCol="0"/>
            <a:lstStyle/>
            <a:p>
              <a:endParaRPr/>
            </a:p>
          </p:txBody>
        </p:sp>
        <p:pic>
          <p:nvPicPr>
            <p:cNvPr id="18" name="object 18"/>
            <p:cNvPicPr/>
            <p:nvPr/>
          </p:nvPicPr>
          <p:blipFill>
            <a:blip r:embed="rId11" cstate="print"/>
            <a:stretch>
              <a:fillRect/>
            </a:stretch>
          </p:blipFill>
          <p:spPr>
            <a:xfrm>
              <a:off x="1221485" y="1043177"/>
              <a:ext cx="7556754" cy="473963"/>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1541"/>
            <a:ext cx="5394960" cy="1073785"/>
            <a:chOff x="457200" y="6241541"/>
            <a:chExt cx="5394960" cy="107378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grpSp>
      <p:grpSp>
        <p:nvGrpSpPr>
          <p:cNvPr id="7" name="object 7"/>
          <p:cNvGrpSpPr/>
          <p:nvPr/>
        </p:nvGrpSpPr>
        <p:grpSpPr>
          <a:xfrm>
            <a:off x="870203" y="727709"/>
            <a:ext cx="8315325" cy="6137910"/>
            <a:chOff x="870203" y="727709"/>
            <a:chExt cx="8315325" cy="6137910"/>
          </a:xfrm>
        </p:grpSpPr>
        <p:pic>
          <p:nvPicPr>
            <p:cNvPr id="8" name="object 8"/>
            <p:cNvPicPr/>
            <p:nvPr/>
          </p:nvPicPr>
          <p:blipFill>
            <a:blip r:embed="rId5" cstate="print"/>
            <a:stretch>
              <a:fillRect/>
            </a:stretch>
          </p:blipFill>
          <p:spPr>
            <a:xfrm>
              <a:off x="880109" y="1900427"/>
              <a:ext cx="8305037" cy="817626"/>
            </a:xfrm>
            <a:prstGeom prst="rect">
              <a:avLst/>
            </a:prstGeom>
          </p:spPr>
        </p:pic>
        <p:sp>
          <p:nvSpPr>
            <p:cNvPr id="9" name="object 9"/>
            <p:cNvSpPr/>
            <p:nvPr/>
          </p:nvSpPr>
          <p:spPr>
            <a:xfrm>
              <a:off x="880109" y="1900427"/>
              <a:ext cx="8305165" cy="817880"/>
            </a:xfrm>
            <a:custGeom>
              <a:avLst/>
              <a:gdLst/>
              <a:ahLst/>
              <a:cxnLst/>
              <a:rect l="l" t="t" r="r" b="b"/>
              <a:pathLst>
                <a:path w="8305165" h="817880">
                  <a:moveTo>
                    <a:pt x="8305038" y="815339"/>
                  </a:moveTo>
                  <a:lnTo>
                    <a:pt x="8305038" y="2285"/>
                  </a:lnTo>
                  <a:lnTo>
                    <a:pt x="8302752" y="0"/>
                  </a:lnTo>
                  <a:lnTo>
                    <a:pt x="2285" y="0"/>
                  </a:lnTo>
                  <a:lnTo>
                    <a:pt x="0" y="2286"/>
                  </a:lnTo>
                  <a:lnTo>
                    <a:pt x="0" y="815340"/>
                  </a:lnTo>
                  <a:lnTo>
                    <a:pt x="2286" y="817626"/>
                  </a:lnTo>
                  <a:lnTo>
                    <a:pt x="4572" y="817626"/>
                  </a:lnTo>
                  <a:lnTo>
                    <a:pt x="4572" y="9906"/>
                  </a:lnTo>
                  <a:lnTo>
                    <a:pt x="9144" y="4572"/>
                  </a:lnTo>
                  <a:lnTo>
                    <a:pt x="9144" y="9906"/>
                  </a:lnTo>
                  <a:lnTo>
                    <a:pt x="8295894" y="9905"/>
                  </a:lnTo>
                  <a:lnTo>
                    <a:pt x="8295894" y="4571"/>
                  </a:lnTo>
                  <a:lnTo>
                    <a:pt x="8300466" y="9905"/>
                  </a:lnTo>
                  <a:lnTo>
                    <a:pt x="8300466" y="817625"/>
                  </a:lnTo>
                  <a:lnTo>
                    <a:pt x="8302752" y="817625"/>
                  </a:lnTo>
                  <a:lnTo>
                    <a:pt x="8305038" y="815339"/>
                  </a:lnTo>
                  <a:close/>
                </a:path>
                <a:path w="8305165" h="817880">
                  <a:moveTo>
                    <a:pt x="9144" y="9906"/>
                  </a:moveTo>
                  <a:lnTo>
                    <a:pt x="9144" y="4572"/>
                  </a:lnTo>
                  <a:lnTo>
                    <a:pt x="4572" y="9906"/>
                  </a:lnTo>
                  <a:lnTo>
                    <a:pt x="9144" y="9906"/>
                  </a:lnTo>
                  <a:close/>
                </a:path>
                <a:path w="8305165" h="817880">
                  <a:moveTo>
                    <a:pt x="9144" y="807720"/>
                  </a:moveTo>
                  <a:lnTo>
                    <a:pt x="9144" y="9906"/>
                  </a:lnTo>
                  <a:lnTo>
                    <a:pt x="4572" y="9906"/>
                  </a:lnTo>
                  <a:lnTo>
                    <a:pt x="4572" y="807720"/>
                  </a:lnTo>
                  <a:lnTo>
                    <a:pt x="9144" y="807720"/>
                  </a:lnTo>
                  <a:close/>
                </a:path>
                <a:path w="8305165" h="817880">
                  <a:moveTo>
                    <a:pt x="8300466" y="807719"/>
                  </a:moveTo>
                  <a:lnTo>
                    <a:pt x="4572" y="807720"/>
                  </a:lnTo>
                  <a:lnTo>
                    <a:pt x="9144" y="813054"/>
                  </a:lnTo>
                  <a:lnTo>
                    <a:pt x="9144" y="817626"/>
                  </a:lnTo>
                  <a:lnTo>
                    <a:pt x="8295894" y="817625"/>
                  </a:lnTo>
                  <a:lnTo>
                    <a:pt x="8295894" y="813053"/>
                  </a:lnTo>
                  <a:lnTo>
                    <a:pt x="8300466" y="807719"/>
                  </a:lnTo>
                  <a:close/>
                </a:path>
                <a:path w="8305165" h="817880">
                  <a:moveTo>
                    <a:pt x="9144" y="817626"/>
                  </a:moveTo>
                  <a:lnTo>
                    <a:pt x="9144" y="813054"/>
                  </a:lnTo>
                  <a:lnTo>
                    <a:pt x="4572" y="807720"/>
                  </a:lnTo>
                  <a:lnTo>
                    <a:pt x="4572" y="817626"/>
                  </a:lnTo>
                  <a:lnTo>
                    <a:pt x="9144" y="817626"/>
                  </a:lnTo>
                  <a:close/>
                </a:path>
                <a:path w="8305165" h="817880">
                  <a:moveTo>
                    <a:pt x="8300466" y="9905"/>
                  </a:moveTo>
                  <a:lnTo>
                    <a:pt x="8295894" y="4571"/>
                  </a:lnTo>
                  <a:lnTo>
                    <a:pt x="8295894" y="9905"/>
                  </a:lnTo>
                  <a:lnTo>
                    <a:pt x="8300466" y="9905"/>
                  </a:lnTo>
                  <a:close/>
                </a:path>
                <a:path w="8305165" h="817880">
                  <a:moveTo>
                    <a:pt x="8300466" y="807719"/>
                  </a:moveTo>
                  <a:lnTo>
                    <a:pt x="8300466" y="9905"/>
                  </a:lnTo>
                  <a:lnTo>
                    <a:pt x="8295894" y="9905"/>
                  </a:lnTo>
                  <a:lnTo>
                    <a:pt x="8295894" y="807719"/>
                  </a:lnTo>
                  <a:lnTo>
                    <a:pt x="8300466" y="807719"/>
                  </a:lnTo>
                  <a:close/>
                </a:path>
                <a:path w="8305165" h="817880">
                  <a:moveTo>
                    <a:pt x="8300466" y="817625"/>
                  </a:moveTo>
                  <a:lnTo>
                    <a:pt x="8300466" y="807719"/>
                  </a:lnTo>
                  <a:lnTo>
                    <a:pt x="8295894" y="813053"/>
                  </a:lnTo>
                  <a:lnTo>
                    <a:pt x="8295894" y="817625"/>
                  </a:lnTo>
                  <a:lnTo>
                    <a:pt x="8300466" y="817625"/>
                  </a:lnTo>
                  <a:close/>
                </a:path>
              </a:pathLst>
            </a:custGeom>
            <a:solidFill>
              <a:srgbClr val="2DA2BF"/>
            </a:solidFill>
          </p:spPr>
          <p:txBody>
            <a:bodyPr wrap="square" lIns="0" tIns="0" rIns="0" bIns="0" rtlCol="0"/>
            <a:lstStyle/>
            <a:p>
              <a:endParaRPr/>
            </a:p>
          </p:txBody>
        </p:sp>
        <p:pic>
          <p:nvPicPr>
            <p:cNvPr id="10" name="object 10"/>
            <p:cNvPicPr/>
            <p:nvPr/>
          </p:nvPicPr>
          <p:blipFill>
            <a:blip r:embed="rId6" cstate="print"/>
            <a:stretch>
              <a:fillRect/>
            </a:stretch>
          </p:blipFill>
          <p:spPr>
            <a:xfrm>
              <a:off x="2787777" y="1964817"/>
              <a:ext cx="4491990" cy="249936"/>
            </a:xfrm>
            <a:prstGeom prst="rect">
              <a:avLst/>
            </a:prstGeom>
          </p:spPr>
        </p:pic>
        <p:sp>
          <p:nvSpPr>
            <p:cNvPr id="11" name="object 11"/>
            <p:cNvSpPr/>
            <p:nvPr/>
          </p:nvSpPr>
          <p:spPr>
            <a:xfrm>
              <a:off x="3650741" y="2339340"/>
              <a:ext cx="311785" cy="232410"/>
            </a:xfrm>
            <a:custGeom>
              <a:avLst/>
              <a:gdLst/>
              <a:ahLst/>
              <a:cxnLst/>
              <a:rect l="l" t="t" r="r" b="b"/>
              <a:pathLst>
                <a:path w="311785" h="232410">
                  <a:moveTo>
                    <a:pt x="69341" y="227076"/>
                  </a:moveTo>
                  <a:lnTo>
                    <a:pt x="69341" y="3810"/>
                  </a:lnTo>
                  <a:lnTo>
                    <a:pt x="0" y="9144"/>
                  </a:lnTo>
                  <a:lnTo>
                    <a:pt x="0" y="32766"/>
                  </a:lnTo>
                  <a:lnTo>
                    <a:pt x="34289" y="32766"/>
                  </a:lnTo>
                  <a:lnTo>
                    <a:pt x="34289" y="227076"/>
                  </a:lnTo>
                  <a:lnTo>
                    <a:pt x="69341" y="227076"/>
                  </a:lnTo>
                  <a:close/>
                </a:path>
                <a:path w="311785" h="232410">
                  <a:moveTo>
                    <a:pt x="275081" y="224490"/>
                  </a:moveTo>
                  <a:lnTo>
                    <a:pt x="275081" y="165354"/>
                  </a:lnTo>
                  <a:lnTo>
                    <a:pt x="274355" y="173628"/>
                  </a:lnTo>
                  <a:lnTo>
                    <a:pt x="272129" y="181260"/>
                  </a:lnTo>
                  <a:lnTo>
                    <a:pt x="241006" y="204254"/>
                  </a:lnTo>
                  <a:lnTo>
                    <a:pt x="231647" y="204978"/>
                  </a:lnTo>
                  <a:lnTo>
                    <a:pt x="221944" y="204251"/>
                  </a:lnTo>
                  <a:lnTo>
                    <a:pt x="210026" y="202025"/>
                  </a:lnTo>
                  <a:lnTo>
                    <a:pt x="195964" y="198227"/>
                  </a:lnTo>
                  <a:lnTo>
                    <a:pt x="179831" y="192786"/>
                  </a:lnTo>
                  <a:lnTo>
                    <a:pt x="179831" y="225552"/>
                  </a:lnTo>
                  <a:lnTo>
                    <a:pt x="195560" y="228552"/>
                  </a:lnTo>
                  <a:lnTo>
                    <a:pt x="209645" y="230695"/>
                  </a:lnTo>
                  <a:lnTo>
                    <a:pt x="221944" y="231959"/>
                  </a:lnTo>
                  <a:lnTo>
                    <a:pt x="233171" y="232410"/>
                  </a:lnTo>
                  <a:lnTo>
                    <a:pt x="250471" y="231386"/>
                  </a:lnTo>
                  <a:lnTo>
                    <a:pt x="265842" y="228219"/>
                  </a:lnTo>
                  <a:lnTo>
                    <a:pt x="275081" y="224490"/>
                  </a:lnTo>
                  <a:close/>
                </a:path>
                <a:path w="311785" h="232410">
                  <a:moveTo>
                    <a:pt x="304799" y="53340"/>
                  </a:moveTo>
                  <a:lnTo>
                    <a:pt x="286511" y="13716"/>
                  </a:lnTo>
                  <a:lnTo>
                    <a:pt x="235457" y="0"/>
                  </a:lnTo>
                  <a:lnTo>
                    <a:pt x="223170" y="583"/>
                  </a:lnTo>
                  <a:lnTo>
                    <a:pt x="210311" y="2381"/>
                  </a:lnTo>
                  <a:lnTo>
                    <a:pt x="196881" y="5464"/>
                  </a:lnTo>
                  <a:lnTo>
                    <a:pt x="182879" y="9906"/>
                  </a:lnTo>
                  <a:lnTo>
                    <a:pt x="182879" y="40386"/>
                  </a:lnTo>
                  <a:lnTo>
                    <a:pt x="197167" y="34825"/>
                  </a:lnTo>
                  <a:lnTo>
                    <a:pt x="210311" y="30765"/>
                  </a:lnTo>
                  <a:lnTo>
                    <a:pt x="222313" y="28277"/>
                  </a:lnTo>
                  <a:lnTo>
                    <a:pt x="233171" y="27432"/>
                  </a:lnTo>
                  <a:lnTo>
                    <a:pt x="249173" y="29408"/>
                  </a:lnTo>
                  <a:lnTo>
                    <a:pt x="260603" y="35242"/>
                  </a:lnTo>
                  <a:lnTo>
                    <a:pt x="267461" y="44791"/>
                  </a:lnTo>
                  <a:lnTo>
                    <a:pt x="269747" y="57912"/>
                  </a:lnTo>
                  <a:lnTo>
                    <a:pt x="269747" y="102405"/>
                  </a:lnTo>
                  <a:lnTo>
                    <a:pt x="279403" y="98238"/>
                  </a:lnTo>
                  <a:lnTo>
                    <a:pt x="293465" y="86582"/>
                  </a:lnTo>
                  <a:lnTo>
                    <a:pt x="301954" y="71639"/>
                  </a:lnTo>
                  <a:lnTo>
                    <a:pt x="304799" y="53340"/>
                  </a:lnTo>
                  <a:close/>
                </a:path>
                <a:path w="311785" h="232410">
                  <a:moveTo>
                    <a:pt x="269747" y="102405"/>
                  </a:moveTo>
                  <a:lnTo>
                    <a:pt x="269747" y="57912"/>
                  </a:lnTo>
                  <a:lnTo>
                    <a:pt x="266449" y="74914"/>
                  </a:lnTo>
                  <a:lnTo>
                    <a:pt x="256508" y="87058"/>
                  </a:lnTo>
                  <a:lnTo>
                    <a:pt x="239851" y="94345"/>
                  </a:lnTo>
                  <a:lnTo>
                    <a:pt x="216407" y="96774"/>
                  </a:lnTo>
                  <a:lnTo>
                    <a:pt x="199643" y="97536"/>
                  </a:lnTo>
                  <a:lnTo>
                    <a:pt x="199643" y="122682"/>
                  </a:lnTo>
                  <a:lnTo>
                    <a:pt x="214121" y="122682"/>
                  </a:lnTo>
                  <a:lnTo>
                    <a:pt x="241006" y="125277"/>
                  </a:lnTo>
                  <a:lnTo>
                    <a:pt x="259841" y="133080"/>
                  </a:lnTo>
                  <a:lnTo>
                    <a:pt x="259841" y="106680"/>
                  </a:lnTo>
                  <a:lnTo>
                    <a:pt x="269747" y="102405"/>
                  </a:lnTo>
                  <a:close/>
                </a:path>
                <a:path w="311785" h="232410">
                  <a:moveTo>
                    <a:pt x="311657" y="164592"/>
                  </a:moveTo>
                  <a:lnTo>
                    <a:pt x="308490" y="143327"/>
                  </a:lnTo>
                  <a:lnTo>
                    <a:pt x="298894" y="126492"/>
                  </a:lnTo>
                  <a:lnTo>
                    <a:pt x="282725" y="114228"/>
                  </a:lnTo>
                  <a:lnTo>
                    <a:pt x="259841" y="106680"/>
                  </a:lnTo>
                  <a:lnTo>
                    <a:pt x="259841" y="133080"/>
                  </a:lnTo>
                  <a:lnTo>
                    <a:pt x="260032" y="133159"/>
                  </a:lnTo>
                  <a:lnTo>
                    <a:pt x="271343" y="146470"/>
                  </a:lnTo>
                  <a:lnTo>
                    <a:pt x="275081" y="165354"/>
                  </a:lnTo>
                  <a:lnTo>
                    <a:pt x="275081" y="224490"/>
                  </a:lnTo>
                  <a:lnTo>
                    <a:pt x="279403" y="222733"/>
                  </a:lnTo>
                  <a:lnTo>
                    <a:pt x="291083" y="214884"/>
                  </a:lnTo>
                  <a:lnTo>
                    <a:pt x="300085" y="204882"/>
                  </a:lnTo>
                  <a:lnTo>
                    <a:pt x="306514" y="193167"/>
                  </a:lnTo>
                  <a:lnTo>
                    <a:pt x="310372" y="179736"/>
                  </a:lnTo>
                  <a:lnTo>
                    <a:pt x="311657" y="164592"/>
                  </a:lnTo>
                  <a:close/>
                </a:path>
              </a:pathLst>
            </a:custGeom>
            <a:solidFill>
              <a:srgbClr val="FF0000"/>
            </a:solidFill>
          </p:spPr>
          <p:txBody>
            <a:bodyPr wrap="square" lIns="0" tIns="0" rIns="0" bIns="0" rtlCol="0"/>
            <a:lstStyle/>
            <a:p>
              <a:endParaRPr/>
            </a:p>
          </p:txBody>
        </p:sp>
        <p:sp>
          <p:nvSpPr>
            <p:cNvPr id="12" name="object 12"/>
            <p:cNvSpPr/>
            <p:nvPr/>
          </p:nvSpPr>
          <p:spPr>
            <a:xfrm>
              <a:off x="3650741" y="2343149"/>
              <a:ext cx="69850" cy="223520"/>
            </a:xfrm>
            <a:custGeom>
              <a:avLst/>
              <a:gdLst/>
              <a:ahLst/>
              <a:cxnLst/>
              <a:rect l="l" t="t" r="r" b="b"/>
              <a:pathLst>
                <a:path w="69850" h="223519">
                  <a:moveTo>
                    <a:pt x="69341" y="0"/>
                  </a:moveTo>
                  <a:lnTo>
                    <a:pt x="69341" y="223265"/>
                  </a:lnTo>
                  <a:lnTo>
                    <a:pt x="34289" y="223265"/>
                  </a:lnTo>
                  <a:lnTo>
                    <a:pt x="34289" y="28956"/>
                  </a:lnTo>
                  <a:lnTo>
                    <a:pt x="0" y="28956"/>
                  </a:lnTo>
                  <a:lnTo>
                    <a:pt x="0" y="5334"/>
                  </a:lnTo>
                  <a:lnTo>
                    <a:pt x="69341" y="0"/>
                  </a:lnTo>
                  <a:close/>
                </a:path>
              </a:pathLst>
            </a:custGeom>
            <a:ln w="17526">
              <a:solidFill>
                <a:srgbClr val="FFFFFF"/>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3821811" y="2330576"/>
              <a:ext cx="149351" cy="249936"/>
            </a:xfrm>
            <a:prstGeom prst="rect">
              <a:avLst/>
            </a:prstGeom>
          </p:spPr>
        </p:pic>
        <p:pic>
          <p:nvPicPr>
            <p:cNvPr id="14" name="object 14"/>
            <p:cNvPicPr/>
            <p:nvPr/>
          </p:nvPicPr>
          <p:blipFill>
            <a:blip r:embed="rId8" cstate="print"/>
            <a:stretch>
              <a:fillRect/>
            </a:stretch>
          </p:blipFill>
          <p:spPr>
            <a:xfrm>
              <a:off x="4109846" y="2321432"/>
              <a:ext cx="1484375" cy="257555"/>
            </a:xfrm>
            <a:prstGeom prst="rect">
              <a:avLst/>
            </a:prstGeom>
          </p:spPr>
        </p:pic>
        <p:sp>
          <p:nvSpPr>
            <p:cNvPr id="15" name="object 15"/>
            <p:cNvSpPr/>
            <p:nvPr/>
          </p:nvSpPr>
          <p:spPr>
            <a:xfrm>
              <a:off x="5708141" y="2339340"/>
              <a:ext cx="730250" cy="232410"/>
            </a:xfrm>
            <a:custGeom>
              <a:avLst/>
              <a:gdLst/>
              <a:ahLst/>
              <a:cxnLst/>
              <a:rect l="l" t="t" r="r" b="b"/>
              <a:pathLst>
                <a:path w="730250" h="232410">
                  <a:moveTo>
                    <a:pt x="701040" y="227075"/>
                  </a:moveTo>
                  <a:lnTo>
                    <a:pt x="701040" y="5333"/>
                  </a:lnTo>
                  <a:lnTo>
                    <a:pt x="669798" y="5333"/>
                  </a:lnTo>
                  <a:lnTo>
                    <a:pt x="571500" y="140969"/>
                  </a:lnTo>
                  <a:lnTo>
                    <a:pt x="571500" y="166115"/>
                  </a:lnTo>
                  <a:lnTo>
                    <a:pt x="605790" y="166115"/>
                  </a:lnTo>
                  <a:lnTo>
                    <a:pt x="605790" y="137159"/>
                  </a:lnTo>
                  <a:lnTo>
                    <a:pt x="670560" y="47243"/>
                  </a:lnTo>
                  <a:lnTo>
                    <a:pt x="670560" y="227075"/>
                  </a:lnTo>
                  <a:lnTo>
                    <a:pt x="701040" y="227075"/>
                  </a:lnTo>
                  <a:close/>
                </a:path>
                <a:path w="730250" h="232410">
                  <a:moveTo>
                    <a:pt x="670560" y="227075"/>
                  </a:moveTo>
                  <a:lnTo>
                    <a:pt x="670560" y="137159"/>
                  </a:lnTo>
                  <a:lnTo>
                    <a:pt x="605790" y="137159"/>
                  </a:lnTo>
                  <a:lnTo>
                    <a:pt x="605790" y="166115"/>
                  </a:lnTo>
                  <a:lnTo>
                    <a:pt x="668274" y="166115"/>
                  </a:lnTo>
                  <a:lnTo>
                    <a:pt x="668274" y="227075"/>
                  </a:lnTo>
                  <a:lnTo>
                    <a:pt x="670560" y="227075"/>
                  </a:lnTo>
                  <a:close/>
                </a:path>
                <a:path w="730250" h="232410">
                  <a:moveTo>
                    <a:pt x="729996" y="166115"/>
                  </a:moveTo>
                  <a:lnTo>
                    <a:pt x="729996" y="137159"/>
                  </a:lnTo>
                  <a:lnTo>
                    <a:pt x="701040" y="137159"/>
                  </a:lnTo>
                  <a:lnTo>
                    <a:pt x="701040" y="166115"/>
                  </a:lnTo>
                  <a:lnTo>
                    <a:pt x="729996" y="166115"/>
                  </a:lnTo>
                  <a:close/>
                </a:path>
                <a:path w="730250" h="232410">
                  <a:moveTo>
                    <a:pt x="345186" y="116585"/>
                  </a:moveTo>
                  <a:lnTo>
                    <a:pt x="339661" y="69437"/>
                  </a:lnTo>
                  <a:lnTo>
                    <a:pt x="323850" y="32003"/>
                  </a:lnTo>
                  <a:lnTo>
                    <a:pt x="283237" y="2000"/>
                  </a:lnTo>
                  <a:lnTo>
                    <a:pt x="265938" y="0"/>
                  </a:lnTo>
                  <a:lnTo>
                    <a:pt x="249078" y="2000"/>
                  </a:lnTo>
                  <a:lnTo>
                    <a:pt x="208788" y="32003"/>
                  </a:lnTo>
                  <a:lnTo>
                    <a:pt x="192976" y="69437"/>
                  </a:lnTo>
                  <a:lnTo>
                    <a:pt x="187452" y="116585"/>
                  </a:lnTo>
                  <a:lnTo>
                    <a:pt x="188856" y="141148"/>
                  </a:lnTo>
                  <a:lnTo>
                    <a:pt x="199667" y="183130"/>
                  </a:lnTo>
                  <a:lnTo>
                    <a:pt x="224028" y="217032"/>
                  </a:lnTo>
                  <a:lnTo>
                    <a:pt x="224028" y="116585"/>
                  </a:lnTo>
                  <a:lnTo>
                    <a:pt x="226718" y="77581"/>
                  </a:lnTo>
                  <a:lnTo>
                    <a:pt x="234696" y="49720"/>
                  </a:lnTo>
                  <a:lnTo>
                    <a:pt x="247816" y="33004"/>
                  </a:lnTo>
                  <a:lnTo>
                    <a:pt x="265938" y="27431"/>
                  </a:lnTo>
                  <a:lnTo>
                    <a:pt x="284380" y="33004"/>
                  </a:lnTo>
                  <a:lnTo>
                    <a:pt x="297465" y="49720"/>
                  </a:lnTo>
                  <a:lnTo>
                    <a:pt x="305264" y="77581"/>
                  </a:lnTo>
                  <a:lnTo>
                    <a:pt x="307848" y="116585"/>
                  </a:lnTo>
                  <a:lnTo>
                    <a:pt x="307848" y="217571"/>
                  </a:lnTo>
                  <a:lnTo>
                    <a:pt x="312122" y="214407"/>
                  </a:lnTo>
                  <a:lnTo>
                    <a:pt x="323850" y="200405"/>
                  </a:lnTo>
                  <a:lnTo>
                    <a:pt x="332970" y="183130"/>
                  </a:lnTo>
                  <a:lnTo>
                    <a:pt x="339661" y="163353"/>
                  </a:lnTo>
                  <a:lnTo>
                    <a:pt x="343781" y="141148"/>
                  </a:lnTo>
                  <a:lnTo>
                    <a:pt x="345186" y="116585"/>
                  </a:lnTo>
                  <a:close/>
                </a:path>
                <a:path w="730250" h="232410">
                  <a:moveTo>
                    <a:pt x="307848" y="217571"/>
                  </a:moveTo>
                  <a:lnTo>
                    <a:pt x="307848" y="116585"/>
                  </a:lnTo>
                  <a:lnTo>
                    <a:pt x="305264" y="155471"/>
                  </a:lnTo>
                  <a:lnTo>
                    <a:pt x="297465" y="183070"/>
                  </a:lnTo>
                  <a:lnTo>
                    <a:pt x="284380" y="199524"/>
                  </a:lnTo>
                  <a:lnTo>
                    <a:pt x="265938" y="204977"/>
                  </a:lnTo>
                  <a:lnTo>
                    <a:pt x="247816" y="199524"/>
                  </a:lnTo>
                  <a:lnTo>
                    <a:pt x="234696" y="183070"/>
                  </a:lnTo>
                  <a:lnTo>
                    <a:pt x="226718" y="155471"/>
                  </a:lnTo>
                  <a:lnTo>
                    <a:pt x="224028" y="116585"/>
                  </a:lnTo>
                  <a:lnTo>
                    <a:pt x="224028" y="217032"/>
                  </a:lnTo>
                  <a:lnTo>
                    <a:pt x="233934" y="224408"/>
                  </a:lnTo>
                  <a:lnTo>
                    <a:pt x="249078" y="230409"/>
                  </a:lnTo>
                  <a:lnTo>
                    <a:pt x="265938" y="232409"/>
                  </a:lnTo>
                  <a:lnTo>
                    <a:pt x="283237" y="230409"/>
                  </a:lnTo>
                  <a:lnTo>
                    <a:pt x="298608" y="224408"/>
                  </a:lnTo>
                  <a:lnTo>
                    <a:pt x="307848" y="217571"/>
                  </a:lnTo>
                  <a:close/>
                </a:path>
                <a:path w="730250" h="232410">
                  <a:moveTo>
                    <a:pt x="475488" y="227075"/>
                  </a:moveTo>
                  <a:lnTo>
                    <a:pt x="475488" y="3809"/>
                  </a:lnTo>
                  <a:lnTo>
                    <a:pt x="406146" y="9143"/>
                  </a:lnTo>
                  <a:lnTo>
                    <a:pt x="406146" y="32765"/>
                  </a:lnTo>
                  <a:lnTo>
                    <a:pt x="440436" y="32765"/>
                  </a:lnTo>
                  <a:lnTo>
                    <a:pt x="440436" y="227075"/>
                  </a:lnTo>
                  <a:lnTo>
                    <a:pt x="475488" y="227075"/>
                  </a:lnTo>
                  <a:close/>
                </a:path>
                <a:path w="730250" h="232410">
                  <a:moveTo>
                    <a:pt x="99060" y="128357"/>
                  </a:moveTo>
                  <a:lnTo>
                    <a:pt x="99060" y="63245"/>
                  </a:lnTo>
                  <a:lnTo>
                    <a:pt x="97071" y="76961"/>
                  </a:lnTo>
                  <a:lnTo>
                    <a:pt x="91154" y="90677"/>
                  </a:lnTo>
                  <a:lnTo>
                    <a:pt x="81379" y="104393"/>
                  </a:lnTo>
                  <a:lnTo>
                    <a:pt x="67818" y="118109"/>
                  </a:lnTo>
                  <a:lnTo>
                    <a:pt x="33968" y="150340"/>
                  </a:lnTo>
                  <a:lnTo>
                    <a:pt x="19335" y="166973"/>
                  </a:lnTo>
                  <a:lnTo>
                    <a:pt x="7989" y="183177"/>
                  </a:lnTo>
                  <a:lnTo>
                    <a:pt x="0" y="198881"/>
                  </a:lnTo>
                  <a:lnTo>
                    <a:pt x="0" y="227075"/>
                  </a:lnTo>
                  <a:lnTo>
                    <a:pt x="41148" y="227075"/>
                  </a:lnTo>
                  <a:lnTo>
                    <a:pt x="41148" y="195833"/>
                  </a:lnTo>
                  <a:lnTo>
                    <a:pt x="45291" y="184546"/>
                  </a:lnTo>
                  <a:lnTo>
                    <a:pt x="53149" y="172402"/>
                  </a:lnTo>
                  <a:lnTo>
                    <a:pt x="64722" y="159400"/>
                  </a:lnTo>
                  <a:lnTo>
                    <a:pt x="80010" y="145541"/>
                  </a:lnTo>
                  <a:lnTo>
                    <a:pt x="90678" y="135635"/>
                  </a:lnTo>
                  <a:lnTo>
                    <a:pt x="99060" y="128357"/>
                  </a:lnTo>
                  <a:close/>
                </a:path>
                <a:path w="730250" h="232410">
                  <a:moveTo>
                    <a:pt x="135636" y="62483"/>
                  </a:moveTo>
                  <a:lnTo>
                    <a:pt x="116586" y="17525"/>
                  </a:lnTo>
                  <a:lnTo>
                    <a:pt x="80688" y="1131"/>
                  </a:lnTo>
                  <a:lnTo>
                    <a:pt x="64722" y="54"/>
                  </a:lnTo>
                  <a:lnTo>
                    <a:pt x="50982" y="976"/>
                  </a:lnTo>
                  <a:lnTo>
                    <a:pt x="36004" y="3809"/>
                  </a:lnTo>
                  <a:lnTo>
                    <a:pt x="20740" y="8358"/>
                  </a:lnTo>
                  <a:lnTo>
                    <a:pt x="5334" y="14477"/>
                  </a:lnTo>
                  <a:lnTo>
                    <a:pt x="5334" y="44957"/>
                  </a:lnTo>
                  <a:lnTo>
                    <a:pt x="21633" y="37397"/>
                  </a:lnTo>
                  <a:lnTo>
                    <a:pt x="36290" y="31908"/>
                  </a:lnTo>
                  <a:lnTo>
                    <a:pt x="49375" y="28563"/>
                  </a:lnTo>
                  <a:lnTo>
                    <a:pt x="60960" y="27431"/>
                  </a:lnTo>
                  <a:lnTo>
                    <a:pt x="69544" y="28122"/>
                  </a:lnTo>
                  <a:lnTo>
                    <a:pt x="98476" y="55554"/>
                  </a:lnTo>
                  <a:lnTo>
                    <a:pt x="99060" y="63245"/>
                  </a:lnTo>
                  <a:lnTo>
                    <a:pt x="99060" y="128357"/>
                  </a:lnTo>
                  <a:lnTo>
                    <a:pt x="102703" y="125194"/>
                  </a:lnTo>
                  <a:lnTo>
                    <a:pt x="130492" y="90451"/>
                  </a:lnTo>
                  <a:lnTo>
                    <a:pt x="135064" y="72473"/>
                  </a:lnTo>
                  <a:lnTo>
                    <a:pt x="135636" y="62483"/>
                  </a:lnTo>
                  <a:close/>
                </a:path>
                <a:path w="730250" h="232410">
                  <a:moveTo>
                    <a:pt x="134874" y="227075"/>
                  </a:moveTo>
                  <a:lnTo>
                    <a:pt x="134874" y="195833"/>
                  </a:lnTo>
                  <a:lnTo>
                    <a:pt x="41148" y="195833"/>
                  </a:lnTo>
                  <a:lnTo>
                    <a:pt x="41148" y="227075"/>
                  </a:lnTo>
                  <a:lnTo>
                    <a:pt x="134874" y="227075"/>
                  </a:lnTo>
                  <a:close/>
                </a:path>
              </a:pathLst>
            </a:custGeom>
            <a:solidFill>
              <a:srgbClr val="FF0000"/>
            </a:solidFill>
          </p:spPr>
          <p:txBody>
            <a:bodyPr wrap="square" lIns="0" tIns="0" rIns="0" bIns="0" rtlCol="0"/>
            <a:lstStyle/>
            <a:p>
              <a:endParaRPr/>
            </a:p>
          </p:txBody>
        </p:sp>
        <p:sp>
          <p:nvSpPr>
            <p:cNvPr id="16" name="object 16"/>
            <p:cNvSpPr/>
            <p:nvPr/>
          </p:nvSpPr>
          <p:spPr>
            <a:xfrm>
              <a:off x="6313932" y="2386583"/>
              <a:ext cx="64769" cy="90170"/>
            </a:xfrm>
            <a:custGeom>
              <a:avLst/>
              <a:gdLst/>
              <a:ahLst/>
              <a:cxnLst/>
              <a:rect l="l" t="t" r="r" b="b"/>
              <a:pathLst>
                <a:path w="64770" h="90169">
                  <a:moveTo>
                    <a:pt x="64770" y="0"/>
                  </a:moveTo>
                  <a:lnTo>
                    <a:pt x="0" y="89916"/>
                  </a:lnTo>
                  <a:lnTo>
                    <a:pt x="64770" y="89916"/>
                  </a:lnTo>
                  <a:lnTo>
                    <a:pt x="64770" y="0"/>
                  </a:lnTo>
                  <a:close/>
                </a:path>
              </a:pathLst>
            </a:custGeom>
            <a:ln w="17525">
              <a:solidFill>
                <a:srgbClr val="FFFFFF"/>
              </a:solidFill>
            </a:ln>
          </p:spPr>
          <p:txBody>
            <a:bodyPr wrap="square" lIns="0" tIns="0" rIns="0" bIns="0" rtlCol="0"/>
            <a:lstStyle/>
            <a:p>
              <a:endParaRPr/>
            </a:p>
          </p:txBody>
        </p:sp>
        <p:sp>
          <p:nvSpPr>
            <p:cNvPr id="17" name="object 17"/>
            <p:cNvSpPr/>
            <p:nvPr/>
          </p:nvSpPr>
          <p:spPr>
            <a:xfrm>
              <a:off x="5932169" y="2366771"/>
              <a:ext cx="83820" cy="177800"/>
            </a:xfrm>
            <a:custGeom>
              <a:avLst/>
              <a:gdLst/>
              <a:ahLst/>
              <a:cxnLst/>
              <a:rect l="l" t="t" r="r" b="b"/>
              <a:pathLst>
                <a:path w="83820" h="177800">
                  <a:moveTo>
                    <a:pt x="41910" y="0"/>
                  </a:moveTo>
                  <a:lnTo>
                    <a:pt x="23788" y="5572"/>
                  </a:lnTo>
                  <a:lnTo>
                    <a:pt x="10668" y="22288"/>
                  </a:lnTo>
                  <a:lnTo>
                    <a:pt x="2690" y="50149"/>
                  </a:lnTo>
                  <a:lnTo>
                    <a:pt x="0" y="89154"/>
                  </a:lnTo>
                  <a:lnTo>
                    <a:pt x="2690" y="128039"/>
                  </a:lnTo>
                  <a:lnTo>
                    <a:pt x="10668" y="155638"/>
                  </a:lnTo>
                  <a:lnTo>
                    <a:pt x="23788" y="172092"/>
                  </a:lnTo>
                  <a:lnTo>
                    <a:pt x="41910" y="177546"/>
                  </a:lnTo>
                  <a:lnTo>
                    <a:pt x="60352" y="172092"/>
                  </a:lnTo>
                  <a:lnTo>
                    <a:pt x="73437" y="155638"/>
                  </a:lnTo>
                  <a:lnTo>
                    <a:pt x="81236" y="128039"/>
                  </a:lnTo>
                  <a:lnTo>
                    <a:pt x="83820" y="89154"/>
                  </a:lnTo>
                  <a:lnTo>
                    <a:pt x="81236" y="50149"/>
                  </a:lnTo>
                  <a:lnTo>
                    <a:pt x="73437" y="22288"/>
                  </a:lnTo>
                  <a:lnTo>
                    <a:pt x="60352" y="5572"/>
                  </a:lnTo>
                  <a:lnTo>
                    <a:pt x="41910"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6279641" y="2344673"/>
              <a:ext cx="158750" cy="222250"/>
            </a:xfrm>
            <a:custGeom>
              <a:avLst/>
              <a:gdLst/>
              <a:ahLst/>
              <a:cxnLst/>
              <a:rect l="l" t="t" r="r" b="b"/>
              <a:pathLst>
                <a:path w="158750" h="222250">
                  <a:moveTo>
                    <a:pt x="98298" y="0"/>
                  </a:moveTo>
                  <a:lnTo>
                    <a:pt x="129540" y="0"/>
                  </a:lnTo>
                  <a:lnTo>
                    <a:pt x="129540" y="131826"/>
                  </a:lnTo>
                  <a:lnTo>
                    <a:pt x="158496" y="131826"/>
                  </a:lnTo>
                  <a:lnTo>
                    <a:pt x="158496" y="160782"/>
                  </a:lnTo>
                  <a:lnTo>
                    <a:pt x="129540" y="160782"/>
                  </a:lnTo>
                  <a:lnTo>
                    <a:pt x="129540" y="221742"/>
                  </a:lnTo>
                  <a:lnTo>
                    <a:pt x="96774" y="221742"/>
                  </a:lnTo>
                  <a:lnTo>
                    <a:pt x="96774" y="160782"/>
                  </a:lnTo>
                  <a:lnTo>
                    <a:pt x="0" y="160782"/>
                  </a:lnTo>
                  <a:lnTo>
                    <a:pt x="0" y="135636"/>
                  </a:lnTo>
                  <a:lnTo>
                    <a:pt x="98298" y="0"/>
                  </a:lnTo>
                  <a:close/>
                </a:path>
              </a:pathLst>
            </a:custGeom>
            <a:ln w="17526">
              <a:solidFill>
                <a:srgbClr val="FFFFFF"/>
              </a:solidFill>
            </a:ln>
          </p:spPr>
          <p:txBody>
            <a:bodyPr wrap="square" lIns="0" tIns="0" rIns="0" bIns="0" rtlCol="0"/>
            <a:lstStyle/>
            <a:p>
              <a:endParaRPr/>
            </a:p>
          </p:txBody>
        </p:sp>
        <p:sp>
          <p:nvSpPr>
            <p:cNvPr id="19" name="object 19"/>
            <p:cNvSpPr/>
            <p:nvPr/>
          </p:nvSpPr>
          <p:spPr>
            <a:xfrm>
              <a:off x="6114288" y="2343149"/>
              <a:ext cx="69850" cy="223520"/>
            </a:xfrm>
            <a:custGeom>
              <a:avLst/>
              <a:gdLst/>
              <a:ahLst/>
              <a:cxnLst/>
              <a:rect l="l" t="t" r="r" b="b"/>
              <a:pathLst>
                <a:path w="69850" h="223519">
                  <a:moveTo>
                    <a:pt x="69341" y="0"/>
                  </a:moveTo>
                  <a:lnTo>
                    <a:pt x="69341" y="223265"/>
                  </a:lnTo>
                  <a:lnTo>
                    <a:pt x="34289" y="223265"/>
                  </a:lnTo>
                  <a:lnTo>
                    <a:pt x="34289" y="28956"/>
                  </a:lnTo>
                  <a:lnTo>
                    <a:pt x="0" y="28956"/>
                  </a:lnTo>
                  <a:lnTo>
                    <a:pt x="0" y="5334"/>
                  </a:lnTo>
                  <a:lnTo>
                    <a:pt x="69341" y="0"/>
                  </a:lnTo>
                  <a:close/>
                </a:path>
              </a:pathLst>
            </a:custGeom>
            <a:ln w="17526">
              <a:solidFill>
                <a:srgbClr val="FFFFFF"/>
              </a:solidFill>
            </a:ln>
          </p:spPr>
          <p:txBody>
            <a:bodyPr wrap="square" lIns="0" tIns="0" rIns="0" bIns="0" rtlCol="0"/>
            <a:lstStyle/>
            <a:p>
              <a:endParaRPr/>
            </a:p>
          </p:txBody>
        </p:sp>
        <p:sp>
          <p:nvSpPr>
            <p:cNvPr id="20" name="object 20"/>
            <p:cNvSpPr/>
            <p:nvPr/>
          </p:nvSpPr>
          <p:spPr>
            <a:xfrm>
              <a:off x="5895594" y="2339340"/>
              <a:ext cx="158115" cy="232410"/>
            </a:xfrm>
            <a:custGeom>
              <a:avLst/>
              <a:gdLst/>
              <a:ahLst/>
              <a:cxnLst/>
              <a:rect l="l" t="t" r="r" b="b"/>
              <a:pathLst>
                <a:path w="158114" h="232410">
                  <a:moveTo>
                    <a:pt x="78486" y="0"/>
                  </a:moveTo>
                  <a:lnTo>
                    <a:pt x="124670" y="18002"/>
                  </a:lnTo>
                  <a:lnTo>
                    <a:pt x="152209" y="69437"/>
                  </a:lnTo>
                  <a:lnTo>
                    <a:pt x="157734" y="116586"/>
                  </a:lnTo>
                  <a:lnTo>
                    <a:pt x="156329" y="141148"/>
                  </a:lnTo>
                  <a:lnTo>
                    <a:pt x="145518" y="183130"/>
                  </a:lnTo>
                  <a:lnTo>
                    <a:pt x="111156" y="224409"/>
                  </a:lnTo>
                  <a:lnTo>
                    <a:pt x="78486" y="232410"/>
                  </a:lnTo>
                  <a:lnTo>
                    <a:pt x="61626" y="230409"/>
                  </a:lnTo>
                  <a:lnTo>
                    <a:pt x="21336" y="200406"/>
                  </a:lnTo>
                  <a:lnTo>
                    <a:pt x="5524" y="163353"/>
                  </a:lnTo>
                  <a:lnTo>
                    <a:pt x="0" y="116586"/>
                  </a:lnTo>
                  <a:lnTo>
                    <a:pt x="1404" y="91690"/>
                  </a:lnTo>
                  <a:lnTo>
                    <a:pt x="12215" y="49613"/>
                  </a:lnTo>
                  <a:lnTo>
                    <a:pt x="46482" y="8000"/>
                  </a:lnTo>
                  <a:lnTo>
                    <a:pt x="78486" y="0"/>
                  </a:lnTo>
                  <a:close/>
                </a:path>
              </a:pathLst>
            </a:custGeom>
            <a:ln w="17526">
              <a:solidFill>
                <a:srgbClr val="FFFFFF"/>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5699378" y="2330576"/>
              <a:ext cx="153162" cy="244601"/>
            </a:xfrm>
            <a:prstGeom prst="rect">
              <a:avLst/>
            </a:prstGeom>
          </p:spPr>
        </p:pic>
        <p:pic>
          <p:nvPicPr>
            <p:cNvPr id="22" name="object 22"/>
            <p:cNvPicPr/>
            <p:nvPr/>
          </p:nvPicPr>
          <p:blipFill>
            <a:blip r:embed="rId10" cstate="print"/>
            <a:stretch>
              <a:fillRect/>
            </a:stretch>
          </p:blipFill>
          <p:spPr>
            <a:xfrm>
              <a:off x="884681" y="2758440"/>
              <a:ext cx="4296917" cy="4107179"/>
            </a:xfrm>
            <a:prstGeom prst="rect">
              <a:avLst/>
            </a:prstGeom>
          </p:spPr>
        </p:pic>
        <p:pic>
          <p:nvPicPr>
            <p:cNvPr id="23" name="object 23"/>
            <p:cNvPicPr/>
            <p:nvPr/>
          </p:nvPicPr>
          <p:blipFill>
            <a:blip r:embed="rId11" cstate="print"/>
            <a:stretch>
              <a:fillRect/>
            </a:stretch>
          </p:blipFill>
          <p:spPr>
            <a:xfrm>
              <a:off x="5181600" y="2772155"/>
              <a:ext cx="3998976" cy="4062984"/>
            </a:xfrm>
            <a:prstGeom prst="rect">
              <a:avLst/>
            </a:prstGeom>
          </p:spPr>
        </p:pic>
        <p:pic>
          <p:nvPicPr>
            <p:cNvPr id="24" name="object 24"/>
            <p:cNvPicPr/>
            <p:nvPr/>
          </p:nvPicPr>
          <p:blipFill>
            <a:blip r:embed="rId12" cstate="print"/>
            <a:stretch>
              <a:fillRect/>
            </a:stretch>
          </p:blipFill>
          <p:spPr>
            <a:xfrm>
              <a:off x="870203" y="727710"/>
              <a:ext cx="8314944" cy="1152144"/>
            </a:xfrm>
            <a:prstGeom prst="rect">
              <a:avLst/>
            </a:prstGeom>
          </p:spPr>
        </p:pic>
        <p:sp>
          <p:nvSpPr>
            <p:cNvPr id="25" name="object 25"/>
            <p:cNvSpPr/>
            <p:nvPr/>
          </p:nvSpPr>
          <p:spPr>
            <a:xfrm>
              <a:off x="870203" y="727709"/>
              <a:ext cx="8315325" cy="1152525"/>
            </a:xfrm>
            <a:custGeom>
              <a:avLst/>
              <a:gdLst/>
              <a:ahLst/>
              <a:cxnLst/>
              <a:rect l="l" t="t" r="r" b="b"/>
              <a:pathLst>
                <a:path w="8315325" h="1152525">
                  <a:moveTo>
                    <a:pt x="8314944" y="1149857"/>
                  </a:moveTo>
                  <a:lnTo>
                    <a:pt x="8314944" y="1523"/>
                  </a:lnTo>
                  <a:lnTo>
                    <a:pt x="8312658" y="0"/>
                  </a:lnTo>
                  <a:lnTo>
                    <a:pt x="2285" y="0"/>
                  </a:lnTo>
                  <a:lnTo>
                    <a:pt x="0" y="1524"/>
                  </a:lnTo>
                  <a:lnTo>
                    <a:pt x="0" y="1149858"/>
                  </a:lnTo>
                  <a:lnTo>
                    <a:pt x="2286" y="1152144"/>
                  </a:lnTo>
                  <a:lnTo>
                    <a:pt x="5333" y="1152144"/>
                  </a:lnTo>
                  <a:lnTo>
                    <a:pt x="5334" y="9144"/>
                  </a:lnTo>
                  <a:lnTo>
                    <a:pt x="9905" y="4572"/>
                  </a:lnTo>
                  <a:lnTo>
                    <a:pt x="9905" y="9144"/>
                  </a:lnTo>
                  <a:lnTo>
                    <a:pt x="8305800" y="9143"/>
                  </a:lnTo>
                  <a:lnTo>
                    <a:pt x="8305800" y="4571"/>
                  </a:lnTo>
                  <a:lnTo>
                    <a:pt x="8310372" y="9143"/>
                  </a:lnTo>
                  <a:lnTo>
                    <a:pt x="8310372" y="1152143"/>
                  </a:lnTo>
                  <a:lnTo>
                    <a:pt x="8312658" y="1152143"/>
                  </a:lnTo>
                  <a:lnTo>
                    <a:pt x="8314944" y="1149857"/>
                  </a:lnTo>
                  <a:close/>
                </a:path>
                <a:path w="8315325" h="1152525">
                  <a:moveTo>
                    <a:pt x="9905" y="9144"/>
                  </a:moveTo>
                  <a:lnTo>
                    <a:pt x="9905" y="4572"/>
                  </a:lnTo>
                  <a:lnTo>
                    <a:pt x="5334" y="9144"/>
                  </a:lnTo>
                  <a:lnTo>
                    <a:pt x="9905" y="9144"/>
                  </a:lnTo>
                  <a:close/>
                </a:path>
                <a:path w="8315325" h="1152525">
                  <a:moveTo>
                    <a:pt x="9905" y="1143000"/>
                  </a:moveTo>
                  <a:lnTo>
                    <a:pt x="9905" y="9144"/>
                  </a:lnTo>
                  <a:lnTo>
                    <a:pt x="5334" y="9144"/>
                  </a:lnTo>
                  <a:lnTo>
                    <a:pt x="5334" y="1143000"/>
                  </a:lnTo>
                  <a:lnTo>
                    <a:pt x="9905" y="1143000"/>
                  </a:lnTo>
                  <a:close/>
                </a:path>
                <a:path w="8315325" h="1152525">
                  <a:moveTo>
                    <a:pt x="8310372" y="1142999"/>
                  </a:moveTo>
                  <a:lnTo>
                    <a:pt x="5334" y="1143000"/>
                  </a:lnTo>
                  <a:lnTo>
                    <a:pt x="9905" y="1147571"/>
                  </a:lnTo>
                  <a:lnTo>
                    <a:pt x="9905" y="1152144"/>
                  </a:lnTo>
                  <a:lnTo>
                    <a:pt x="8305800" y="1152143"/>
                  </a:lnTo>
                  <a:lnTo>
                    <a:pt x="8305800" y="1147571"/>
                  </a:lnTo>
                  <a:lnTo>
                    <a:pt x="8310372" y="1142999"/>
                  </a:lnTo>
                  <a:close/>
                </a:path>
                <a:path w="8315325" h="1152525">
                  <a:moveTo>
                    <a:pt x="9905" y="1152144"/>
                  </a:moveTo>
                  <a:lnTo>
                    <a:pt x="9905" y="1147571"/>
                  </a:lnTo>
                  <a:lnTo>
                    <a:pt x="5334" y="1143000"/>
                  </a:lnTo>
                  <a:lnTo>
                    <a:pt x="5333" y="1152144"/>
                  </a:lnTo>
                  <a:lnTo>
                    <a:pt x="9905" y="1152144"/>
                  </a:lnTo>
                  <a:close/>
                </a:path>
                <a:path w="8315325" h="1152525">
                  <a:moveTo>
                    <a:pt x="8310372" y="9143"/>
                  </a:moveTo>
                  <a:lnTo>
                    <a:pt x="8305800" y="4571"/>
                  </a:lnTo>
                  <a:lnTo>
                    <a:pt x="8305800" y="9143"/>
                  </a:lnTo>
                  <a:lnTo>
                    <a:pt x="8310372" y="9143"/>
                  </a:lnTo>
                  <a:close/>
                </a:path>
                <a:path w="8315325" h="1152525">
                  <a:moveTo>
                    <a:pt x="8310372" y="1142999"/>
                  </a:moveTo>
                  <a:lnTo>
                    <a:pt x="8310372" y="9143"/>
                  </a:lnTo>
                  <a:lnTo>
                    <a:pt x="8305800" y="9143"/>
                  </a:lnTo>
                  <a:lnTo>
                    <a:pt x="8305800" y="1142999"/>
                  </a:lnTo>
                  <a:lnTo>
                    <a:pt x="8310372" y="1142999"/>
                  </a:lnTo>
                  <a:close/>
                </a:path>
                <a:path w="8315325" h="1152525">
                  <a:moveTo>
                    <a:pt x="8310372" y="1152143"/>
                  </a:moveTo>
                  <a:lnTo>
                    <a:pt x="8310372" y="1142999"/>
                  </a:lnTo>
                  <a:lnTo>
                    <a:pt x="8305800" y="1147571"/>
                  </a:lnTo>
                  <a:lnTo>
                    <a:pt x="8305800" y="1152143"/>
                  </a:lnTo>
                  <a:lnTo>
                    <a:pt x="8310372" y="1152143"/>
                  </a:lnTo>
                  <a:close/>
                </a:path>
              </a:pathLst>
            </a:custGeom>
            <a:solidFill>
              <a:srgbClr val="DA1F28"/>
            </a:solidFill>
          </p:spPr>
          <p:txBody>
            <a:bodyPr wrap="square" lIns="0" tIns="0" rIns="0" bIns="0" rtlCol="0"/>
            <a:lstStyle/>
            <a:p>
              <a:endParaRPr/>
            </a:p>
          </p:txBody>
        </p:sp>
        <p:pic>
          <p:nvPicPr>
            <p:cNvPr id="26" name="object 26"/>
            <p:cNvPicPr/>
            <p:nvPr/>
          </p:nvPicPr>
          <p:blipFill>
            <a:blip r:embed="rId13" cstate="print"/>
            <a:stretch>
              <a:fillRect/>
            </a:stretch>
          </p:blipFill>
          <p:spPr>
            <a:xfrm>
              <a:off x="1258823" y="1043177"/>
              <a:ext cx="7557516" cy="473963"/>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1541"/>
            <a:ext cx="5394960" cy="1073785"/>
            <a:chOff x="457200" y="6241541"/>
            <a:chExt cx="5394960" cy="107378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grpSp>
      <p:grpSp>
        <p:nvGrpSpPr>
          <p:cNvPr id="7" name="object 7"/>
          <p:cNvGrpSpPr/>
          <p:nvPr/>
        </p:nvGrpSpPr>
        <p:grpSpPr>
          <a:xfrm>
            <a:off x="896111" y="1929383"/>
            <a:ext cx="8289290" cy="4936490"/>
            <a:chOff x="896111" y="1929383"/>
            <a:chExt cx="8289290" cy="4936490"/>
          </a:xfrm>
        </p:grpSpPr>
        <p:pic>
          <p:nvPicPr>
            <p:cNvPr id="8" name="object 8"/>
            <p:cNvPicPr/>
            <p:nvPr/>
          </p:nvPicPr>
          <p:blipFill>
            <a:blip r:embed="rId5" cstate="print"/>
            <a:stretch>
              <a:fillRect/>
            </a:stretch>
          </p:blipFill>
          <p:spPr>
            <a:xfrm>
              <a:off x="896111" y="1929384"/>
              <a:ext cx="8289036" cy="817626"/>
            </a:xfrm>
            <a:prstGeom prst="rect">
              <a:avLst/>
            </a:prstGeom>
          </p:spPr>
        </p:pic>
        <p:sp>
          <p:nvSpPr>
            <p:cNvPr id="9" name="object 9"/>
            <p:cNvSpPr/>
            <p:nvPr/>
          </p:nvSpPr>
          <p:spPr>
            <a:xfrm>
              <a:off x="896111" y="1929383"/>
              <a:ext cx="8289290" cy="817880"/>
            </a:xfrm>
            <a:custGeom>
              <a:avLst/>
              <a:gdLst/>
              <a:ahLst/>
              <a:cxnLst/>
              <a:rect l="l" t="t" r="r" b="b"/>
              <a:pathLst>
                <a:path w="8289290" h="817880">
                  <a:moveTo>
                    <a:pt x="8289035" y="815339"/>
                  </a:moveTo>
                  <a:lnTo>
                    <a:pt x="8289035" y="2285"/>
                  </a:lnTo>
                  <a:lnTo>
                    <a:pt x="8286750" y="0"/>
                  </a:lnTo>
                  <a:lnTo>
                    <a:pt x="2285" y="0"/>
                  </a:lnTo>
                  <a:lnTo>
                    <a:pt x="0" y="2286"/>
                  </a:lnTo>
                  <a:lnTo>
                    <a:pt x="0" y="815340"/>
                  </a:lnTo>
                  <a:lnTo>
                    <a:pt x="2286" y="817626"/>
                  </a:lnTo>
                  <a:lnTo>
                    <a:pt x="5333" y="817626"/>
                  </a:lnTo>
                  <a:lnTo>
                    <a:pt x="5334" y="9906"/>
                  </a:lnTo>
                  <a:lnTo>
                    <a:pt x="9905" y="5334"/>
                  </a:lnTo>
                  <a:lnTo>
                    <a:pt x="9905" y="9906"/>
                  </a:lnTo>
                  <a:lnTo>
                    <a:pt x="8279892" y="9905"/>
                  </a:lnTo>
                  <a:lnTo>
                    <a:pt x="8279892" y="5333"/>
                  </a:lnTo>
                  <a:lnTo>
                    <a:pt x="8284464" y="9905"/>
                  </a:lnTo>
                  <a:lnTo>
                    <a:pt x="8284464" y="817625"/>
                  </a:lnTo>
                  <a:lnTo>
                    <a:pt x="8286750" y="817625"/>
                  </a:lnTo>
                  <a:lnTo>
                    <a:pt x="8289035" y="815339"/>
                  </a:lnTo>
                  <a:close/>
                </a:path>
                <a:path w="8289290" h="817880">
                  <a:moveTo>
                    <a:pt x="9905" y="9906"/>
                  </a:moveTo>
                  <a:lnTo>
                    <a:pt x="9905" y="5334"/>
                  </a:lnTo>
                  <a:lnTo>
                    <a:pt x="5334" y="9906"/>
                  </a:lnTo>
                  <a:lnTo>
                    <a:pt x="9905" y="9906"/>
                  </a:lnTo>
                  <a:close/>
                </a:path>
                <a:path w="8289290" h="817880">
                  <a:moveTo>
                    <a:pt x="9905" y="808482"/>
                  </a:moveTo>
                  <a:lnTo>
                    <a:pt x="9905" y="9906"/>
                  </a:lnTo>
                  <a:lnTo>
                    <a:pt x="5334" y="9906"/>
                  </a:lnTo>
                  <a:lnTo>
                    <a:pt x="5334" y="808482"/>
                  </a:lnTo>
                  <a:lnTo>
                    <a:pt x="9905" y="808482"/>
                  </a:lnTo>
                  <a:close/>
                </a:path>
                <a:path w="8289290" h="817880">
                  <a:moveTo>
                    <a:pt x="8284464" y="808481"/>
                  </a:moveTo>
                  <a:lnTo>
                    <a:pt x="5334" y="808482"/>
                  </a:lnTo>
                  <a:lnTo>
                    <a:pt x="9905" y="813053"/>
                  </a:lnTo>
                  <a:lnTo>
                    <a:pt x="9905" y="817626"/>
                  </a:lnTo>
                  <a:lnTo>
                    <a:pt x="8279892" y="817625"/>
                  </a:lnTo>
                  <a:lnTo>
                    <a:pt x="8279892" y="813053"/>
                  </a:lnTo>
                  <a:lnTo>
                    <a:pt x="8284464" y="808481"/>
                  </a:lnTo>
                  <a:close/>
                </a:path>
                <a:path w="8289290" h="817880">
                  <a:moveTo>
                    <a:pt x="9905" y="817626"/>
                  </a:moveTo>
                  <a:lnTo>
                    <a:pt x="9905" y="813053"/>
                  </a:lnTo>
                  <a:lnTo>
                    <a:pt x="5334" y="808482"/>
                  </a:lnTo>
                  <a:lnTo>
                    <a:pt x="5333" y="817626"/>
                  </a:lnTo>
                  <a:lnTo>
                    <a:pt x="9905" y="817626"/>
                  </a:lnTo>
                  <a:close/>
                </a:path>
                <a:path w="8289290" h="817880">
                  <a:moveTo>
                    <a:pt x="8284464" y="9905"/>
                  </a:moveTo>
                  <a:lnTo>
                    <a:pt x="8279892" y="5333"/>
                  </a:lnTo>
                  <a:lnTo>
                    <a:pt x="8279892" y="9905"/>
                  </a:lnTo>
                  <a:lnTo>
                    <a:pt x="8284464" y="9905"/>
                  </a:lnTo>
                  <a:close/>
                </a:path>
                <a:path w="8289290" h="817880">
                  <a:moveTo>
                    <a:pt x="8284464" y="808481"/>
                  </a:moveTo>
                  <a:lnTo>
                    <a:pt x="8284464" y="9905"/>
                  </a:lnTo>
                  <a:lnTo>
                    <a:pt x="8279892" y="9905"/>
                  </a:lnTo>
                  <a:lnTo>
                    <a:pt x="8279892" y="808481"/>
                  </a:lnTo>
                  <a:lnTo>
                    <a:pt x="8284464" y="808481"/>
                  </a:lnTo>
                  <a:close/>
                </a:path>
                <a:path w="8289290" h="817880">
                  <a:moveTo>
                    <a:pt x="8284464" y="817625"/>
                  </a:moveTo>
                  <a:lnTo>
                    <a:pt x="8284464" y="808481"/>
                  </a:lnTo>
                  <a:lnTo>
                    <a:pt x="8279892" y="813053"/>
                  </a:lnTo>
                  <a:lnTo>
                    <a:pt x="8279892" y="817625"/>
                  </a:lnTo>
                  <a:lnTo>
                    <a:pt x="8284464" y="817625"/>
                  </a:lnTo>
                  <a:close/>
                </a:path>
              </a:pathLst>
            </a:custGeom>
            <a:solidFill>
              <a:srgbClr val="2DA2BF"/>
            </a:solidFill>
          </p:spPr>
          <p:txBody>
            <a:bodyPr wrap="square" lIns="0" tIns="0" rIns="0" bIns="0" rtlCol="0"/>
            <a:lstStyle/>
            <a:p>
              <a:endParaRPr/>
            </a:p>
          </p:txBody>
        </p:sp>
        <p:pic>
          <p:nvPicPr>
            <p:cNvPr id="10" name="object 10"/>
            <p:cNvPicPr/>
            <p:nvPr/>
          </p:nvPicPr>
          <p:blipFill>
            <a:blip r:embed="rId6" cstate="print"/>
            <a:stretch>
              <a:fillRect/>
            </a:stretch>
          </p:blipFill>
          <p:spPr>
            <a:xfrm>
              <a:off x="2199512" y="1993772"/>
              <a:ext cx="5686806" cy="250698"/>
            </a:xfrm>
            <a:prstGeom prst="rect">
              <a:avLst/>
            </a:prstGeom>
          </p:spPr>
        </p:pic>
        <p:sp>
          <p:nvSpPr>
            <p:cNvPr id="11" name="object 11"/>
            <p:cNvSpPr/>
            <p:nvPr/>
          </p:nvSpPr>
          <p:spPr>
            <a:xfrm>
              <a:off x="3869435" y="2368295"/>
              <a:ext cx="349250" cy="233679"/>
            </a:xfrm>
            <a:custGeom>
              <a:avLst/>
              <a:gdLst/>
              <a:ahLst/>
              <a:cxnLst/>
              <a:rect l="l" t="t" r="r" b="b"/>
              <a:pathLst>
                <a:path w="349250" h="233680">
                  <a:moveTo>
                    <a:pt x="320802" y="227838"/>
                  </a:moveTo>
                  <a:lnTo>
                    <a:pt x="320802" y="5334"/>
                  </a:lnTo>
                  <a:lnTo>
                    <a:pt x="288798" y="5334"/>
                  </a:lnTo>
                  <a:lnTo>
                    <a:pt x="190500" y="140970"/>
                  </a:lnTo>
                  <a:lnTo>
                    <a:pt x="190500" y="166116"/>
                  </a:lnTo>
                  <a:lnTo>
                    <a:pt x="224790" y="166116"/>
                  </a:lnTo>
                  <a:lnTo>
                    <a:pt x="224790" y="137160"/>
                  </a:lnTo>
                  <a:lnTo>
                    <a:pt x="289560" y="47244"/>
                  </a:lnTo>
                  <a:lnTo>
                    <a:pt x="289560" y="227838"/>
                  </a:lnTo>
                  <a:lnTo>
                    <a:pt x="320802" y="227838"/>
                  </a:lnTo>
                  <a:close/>
                </a:path>
                <a:path w="349250" h="233680">
                  <a:moveTo>
                    <a:pt x="289560" y="227838"/>
                  </a:moveTo>
                  <a:lnTo>
                    <a:pt x="289560" y="137160"/>
                  </a:lnTo>
                  <a:lnTo>
                    <a:pt x="224790" y="137160"/>
                  </a:lnTo>
                  <a:lnTo>
                    <a:pt x="224790" y="166116"/>
                  </a:lnTo>
                  <a:lnTo>
                    <a:pt x="287274" y="166116"/>
                  </a:lnTo>
                  <a:lnTo>
                    <a:pt x="287274" y="227838"/>
                  </a:lnTo>
                  <a:lnTo>
                    <a:pt x="289560" y="227838"/>
                  </a:lnTo>
                  <a:close/>
                </a:path>
                <a:path w="349250" h="233680">
                  <a:moveTo>
                    <a:pt x="348996" y="166116"/>
                  </a:moveTo>
                  <a:lnTo>
                    <a:pt x="348996" y="137160"/>
                  </a:lnTo>
                  <a:lnTo>
                    <a:pt x="320802" y="137160"/>
                  </a:lnTo>
                  <a:lnTo>
                    <a:pt x="320802" y="166116"/>
                  </a:lnTo>
                  <a:lnTo>
                    <a:pt x="348996" y="166116"/>
                  </a:lnTo>
                  <a:close/>
                </a:path>
                <a:path w="349250" h="233680">
                  <a:moveTo>
                    <a:pt x="157734" y="116586"/>
                  </a:moveTo>
                  <a:lnTo>
                    <a:pt x="152209" y="69437"/>
                  </a:lnTo>
                  <a:lnTo>
                    <a:pt x="136398" y="32004"/>
                  </a:lnTo>
                  <a:lnTo>
                    <a:pt x="95785" y="2000"/>
                  </a:lnTo>
                  <a:lnTo>
                    <a:pt x="78486" y="0"/>
                  </a:lnTo>
                  <a:lnTo>
                    <a:pt x="61626" y="2000"/>
                  </a:lnTo>
                  <a:lnTo>
                    <a:pt x="21336" y="32004"/>
                  </a:lnTo>
                  <a:lnTo>
                    <a:pt x="5524" y="69437"/>
                  </a:lnTo>
                  <a:lnTo>
                    <a:pt x="0" y="116586"/>
                  </a:lnTo>
                  <a:lnTo>
                    <a:pt x="1404" y="141148"/>
                  </a:lnTo>
                  <a:lnTo>
                    <a:pt x="12215" y="183130"/>
                  </a:lnTo>
                  <a:lnTo>
                    <a:pt x="37338" y="217802"/>
                  </a:lnTo>
                  <a:lnTo>
                    <a:pt x="37338" y="116586"/>
                  </a:lnTo>
                  <a:lnTo>
                    <a:pt x="39909" y="77581"/>
                  </a:lnTo>
                  <a:lnTo>
                    <a:pt x="47625" y="49720"/>
                  </a:lnTo>
                  <a:lnTo>
                    <a:pt x="60483" y="33004"/>
                  </a:lnTo>
                  <a:lnTo>
                    <a:pt x="78486" y="27432"/>
                  </a:lnTo>
                  <a:lnTo>
                    <a:pt x="97047" y="33004"/>
                  </a:lnTo>
                  <a:lnTo>
                    <a:pt x="110394" y="49720"/>
                  </a:lnTo>
                  <a:lnTo>
                    <a:pt x="118455" y="77581"/>
                  </a:lnTo>
                  <a:lnTo>
                    <a:pt x="121158" y="116586"/>
                  </a:lnTo>
                  <a:lnTo>
                    <a:pt x="121158" y="217194"/>
                  </a:lnTo>
                  <a:lnTo>
                    <a:pt x="124670" y="214526"/>
                  </a:lnTo>
                  <a:lnTo>
                    <a:pt x="136398" y="200406"/>
                  </a:lnTo>
                  <a:lnTo>
                    <a:pt x="145518" y="183130"/>
                  </a:lnTo>
                  <a:lnTo>
                    <a:pt x="152209" y="163353"/>
                  </a:lnTo>
                  <a:lnTo>
                    <a:pt x="156329" y="141148"/>
                  </a:lnTo>
                  <a:lnTo>
                    <a:pt x="157734" y="116586"/>
                  </a:lnTo>
                  <a:close/>
                </a:path>
                <a:path w="349250" h="233680">
                  <a:moveTo>
                    <a:pt x="121158" y="217194"/>
                  </a:moveTo>
                  <a:lnTo>
                    <a:pt x="121158" y="116586"/>
                  </a:lnTo>
                  <a:lnTo>
                    <a:pt x="118455" y="155471"/>
                  </a:lnTo>
                  <a:lnTo>
                    <a:pt x="110394" y="183070"/>
                  </a:lnTo>
                  <a:lnTo>
                    <a:pt x="97047" y="199524"/>
                  </a:lnTo>
                  <a:lnTo>
                    <a:pt x="78486" y="204978"/>
                  </a:lnTo>
                  <a:lnTo>
                    <a:pt x="60483" y="199524"/>
                  </a:lnTo>
                  <a:lnTo>
                    <a:pt x="47625" y="183070"/>
                  </a:lnTo>
                  <a:lnTo>
                    <a:pt x="39909" y="155471"/>
                  </a:lnTo>
                  <a:lnTo>
                    <a:pt x="37338" y="116586"/>
                  </a:lnTo>
                  <a:lnTo>
                    <a:pt x="37338" y="217802"/>
                  </a:lnTo>
                  <a:lnTo>
                    <a:pt x="46482" y="224790"/>
                  </a:lnTo>
                  <a:lnTo>
                    <a:pt x="61626" y="231052"/>
                  </a:lnTo>
                  <a:lnTo>
                    <a:pt x="78486" y="233172"/>
                  </a:lnTo>
                  <a:lnTo>
                    <a:pt x="95785" y="231052"/>
                  </a:lnTo>
                  <a:lnTo>
                    <a:pt x="111156" y="224790"/>
                  </a:lnTo>
                  <a:lnTo>
                    <a:pt x="121158" y="217194"/>
                  </a:lnTo>
                  <a:close/>
                </a:path>
              </a:pathLst>
            </a:custGeom>
            <a:solidFill>
              <a:srgbClr val="FF0000"/>
            </a:solidFill>
          </p:spPr>
          <p:txBody>
            <a:bodyPr wrap="square" lIns="0" tIns="0" rIns="0" bIns="0" rtlCol="0"/>
            <a:lstStyle/>
            <a:p>
              <a:endParaRPr/>
            </a:p>
          </p:txBody>
        </p:sp>
        <p:pic>
          <p:nvPicPr>
            <p:cNvPr id="12" name="object 12"/>
            <p:cNvPicPr/>
            <p:nvPr/>
          </p:nvPicPr>
          <p:blipFill>
            <a:blip r:embed="rId7" cstate="print"/>
            <a:stretch>
              <a:fillRect/>
            </a:stretch>
          </p:blipFill>
          <p:spPr>
            <a:xfrm>
              <a:off x="3860672" y="2359532"/>
              <a:ext cx="366522" cy="250698"/>
            </a:xfrm>
            <a:prstGeom prst="rect">
              <a:avLst/>
            </a:prstGeom>
          </p:spPr>
        </p:pic>
        <p:pic>
          <p:nvPicPr>
            <p:cNvPr id="13" name="object 13"/>
            <p:cNvPicPr/>
            <p:nvPr/>
          </p:nvPicPr>
          <p:blipFill>
            <a:blip r:embed="rId8" cstate="print"/>
            <a:stretch>
              <a:fillRect/>
            </a:stretch>
          </p:blipFill>
          <p:spPr>
            <a:xfrm>
              <a:off x="4298822" y="2364866"/>
              <a:ext cx="1046226" cy="282701"/>
            </a:xfrm>
            <a:prstGeom prst="rect">
              <a:avLst/>
            </a:prstGeom>
          </p:spPr>
        </p:pic>
        <p:sp>
          <p:nvSpPr>
            <p:cNvPr id="14" name="object 14"/>
            <p:cNvSpPr/>
            <p:nvPr/>
          </p:nvSpPr>
          <p:spPr>
            <a:xfrm>
              <a:off x="5480303" y="2368295"/>
              <a:ext cx="715645" cy="233679"/>
            </a:xfrm>
            <a:custGeom>
              <a:avLst/>
              <a:gdLst/>
              <a:ahLst/>
              <a:cxnLst/>
              <a:rect l="l" t="t" r="r" b="b"/>
              <a:pathLst>
                <a:path w="715645" h="233680">
                  <a:moveTo>
                    <a:pt x="345186" y="116586"/>
                  </a:moveTo>
                  <a:lnTo>
                    <a:pt x="339661" y="69437"/>
                  </a:lnTo>
                  <a:lnTo>
                    <a:pt x="323850" y="32004"/>
                  </a:lnTo>
                  <a:lnTo>
                    <a:pt x="283237" y="2000"/>
                  </a:lnTo>
                  <a:lnTo>
                    <a:pt x="265938" y="0"/>
                  </a:lnTo>
                  <a:lnTo>
                    <a:pt x="249078" y="2000"/>
                  </a:lnTo>
                  <a:lnTo>
                    <a:pt x="208787" y="32004"/>
                  </a:lnTo>
                  <a:lnTo>
                    <a:pt x="192976" y="69437"/>
                  </a:lnTo>
                  <a:lnTo>
                    <a:pt x="187451" y="116586"/>
                  </a:lnTo>
                  <a:lnTo>
                    <a:pt x="188856" y="141148"/>
                  </a:lnTo>
                  <a:lnTo>
                    <a:pt x="199667" y="183130"/>
                  </a:lnTo>
                  <a:lnTo>
                    <a:pt x="224790" y="217802"/>
                  </a:lnTo>
                  <a:lnTo>
                    <a:pt x="224790" y="116586"/>
                  </a:lnTo>
                  <a:lnTo>
                    <a:pt x="227361" y="77581"/>
                  </a:lnTo>
                  <a:lnTo>
                    <a:pt x="235076" y="49720"/>
                  </a:lnTo>
                  <a:lnTo>
                    <a:pt x="247935" y="33004"/>
                  </a:lnTo>
                  <a:lnTo>
                    <a:pt x="265938" y="27432"/>
                  </a:lnTo>
                  <a:lnTo>
                    <a:pt x="284499" y="33004"/>
                  </a:lnTo>
                  <a:lnTo>
                    <a:pt x="297846" y="49720"/>
                  </a:lnTo>
                  <a:lnTo>
                    <a:pt x="305907" y="77581"/>
                  </a:lnTo>
                  <a:lnTo>
                    <a:pt x="308609" y="116586"/>
                  </a:lnTo>
                  <a:lnTo>
                    <a:pt x="308609" y="217194"/>
                  </a:lnTo>
                  <a:lnTo>
                    <a:pt x="312122" y="214526"/>
                  </a:lnTo>
                  <a:lnTo>
                    <a:pt x="323850" y="200406"/>
                  </a:lnTo>
                  <a:lnTo>
                    <a:pt x="332970" y="183130"/>
                  </a:lnTo>
                  <a:lnTo>
                    <a:pt x="339661" y="163353"/>
                  </a:lnTo>
                  <a:lnTo>
                    <a:pt x="343781" y="141148"/>
                  </a:lnTo>
                  <a:lnTo>
                    <a:pt x="345186" y="116586"/>
                  </a:lnTo>
                  <a:close/>
                </a:path>
                <a:path w="715645" h="233680">
                  <a:moveTo>
                    <a:pt x="308609" y="217194"/>
                  </a:moveTo>
                  <a:lnTo>
                    <a:pt x="308609" y="116586"/>
                  </a:lnTo>
                  <a:lnTo>
                    <a:pt x="305907" y="155471"/>
                  </a:lnTo>
                  <a:lnTo>
                    <a:pt x="297846" y="183070"/>
                  </a:lnTo>
                  <a:lnTo>
                    <a:pt x="284499" y="199524"/>
                  </a:lnTo>
                  <a:lnTo>
                    <a:pt x="265938" y="204978"/>
                  </a:lnTo>
                  <a:lnTo>
                    <a:pt x="247935" y="199524"/>
                  </a:lnTo>
                  <a:lnTo>
                    <a:pt x="235076" y="183070"/>
                  </a:lnTo>
                  <a:lnTo>
                    <a:pt x="227361" y="155471"/>
                  </a:lnTo>
                  <a:lnTo>
                    <a:pt x="224790" y="116586"/>
                  </a:lnTo>
                  <a:lnTo>
                    <a:pt x="224790" y="217802"/>
                  </a:lnTo>
                  <a:lnTo>
                    <a:pt x="233933" y="224790"/>
                  </a:lnTo>
                  <a:lnTo>
                    <a:pt x="249078" y="231052"/>
                  </a:lnTo>
                  <a:lnTo>
                    <a:pt x="265938" y="233172"/>
                  </a:lnTo>
                  <a:lnTo>
                    <a:pt x="283237" y="231052"/>
                  </a:lnTo>
                  <a:lnTo>
                    <a:pt x="298608" y="224790"/>
                  </a:lnTo>
                  <a:lnTo>
                    <a:pt x="308609" y="217194"/>
                  </a:lnTo>
                  <a:close/>
                </a:path>
                <a:path w="715645" h="233680">
                  <a:moveTo>
                    <a:pt x="678942" y="223156"/>
                  </a:moveTo>
                  <a:lnTo>
                    <a:pt x="678942" y="160782"/>
                  </a:lnTo>
                  <a:lnTo>
                    <a:pt x="678227" y="170938"/>
                  </a:lnTo>
                  <a:lnTo>
                    <a:pt x="676084" y="179736"/>
                  </a:lnTo>
                  <a:lnTo>
                    <a:pt x="645544" y="204263"/>
                  </a:lnTo>
                  <a:lnTo>
                    <a:pt x="636269" y="204978"/>
                  </a:lnTo>
                  <a:lnTo>
                    <a:pt x="626256" y="204525"/>
                  </a:lnTo>
                  <a:lnTo>
                    <a:pt x="615600" y="203073"/>
                  </a:lnTo>
                  <a:lnTo>
                    <a:pt x="604230" y="200477"/>
                  </a:lnTo>
                  <a:lnTo>
                    <a:pt x="592074" y="196596"/>
                  </a:lnTo>
                  <a:lnTo>
                    <a:pt x="592074" y="227838"/>
                  </a:lnTo>
                  <a:lnTo>
                    <a:pt x="603504" y="230005"/>
                  </a:lnTo>
                  <a:lnTo>
                    <a:pt x="613695" y="231648"/>
                  </a:lnTo>
                  <a:lnTo>
                    <a:pt x="623470" y="232767"/>
                  </a:lnTo>
                  <a:lnTo>
                    <a:pt x="632460" y="233172"/>
                  </a:lnTo>
                  <a:lnTo>
                    <a:pt x="650771" y="231909"/>
                  </a:lnTo>
                  <a:lnTo>
                    <a:pt x="666940" y="228219"/>
                  </a:lnTo>
                  <a:lnTo>
                    <a:pt x="678942" y="223156"/>
                  </a:lnTo>
                  <a:close/>
                </a:path>
                <a:path w="715645" h="233680">
                  <a:moveTo>
                    <a:pt x="710946" y="36576"/>
                  </a:moveTo>
                  <a:lnTo>
                    <a:pt x="710946" y="5334"/>
                  </a:lnTo>
                  <a:lnTo>
                    <a:pt x="595884" y="5334"/>
                  </a:lnTo>
                  <a:lnTo>
                    <a:pt x="595884" y="116586"/>
                  </a:lnTo>
                  <a:lnTo>
                    <a:pt x="603206" y="115853"/>
                  </a:lnTo>
                  <a:lnTo>
                    <a:pt x="615600" y="115856"/>
                  </a:lnTo>
                  <a:lnTo>
                    <a:pt x="627126" y="116422"/>
                  </a:lnTo>
                  <a:lnTo>
                    <a:pt x="627126" y="36576"/>
                  </a:lnTo>
                  <a:lnTo>
                    <a:pt x="710946" y="36576"/>
                  </a:lnTo>
                  <a:close/>
                </a:path>
                <a:path w="715645" h="233680">
                  <a:moveTo>
                    <a:pt x="715518" y="162306"/>
                  </a:moveTo>
                  <a:lnTo>
                    <a:pt x="701694" y="118586"/>
                  </a:lnTo>
                  <a:lnTo>
                    <a:pt x="663130" y="92678"/>
                  </a:lnTo>
                  <a:lnTo>
                    <a:pt x="627126" y="87630"/>
                  </a:lnTo>
                  <a:lnTo>
                    <a:pt x="627126" y="116422"/>
                  </a:lnTo>
                  <a:lnTo>
                    <a:pt x="629495" y="116538"/>
                  </a:lnTo>
                  <a:lnTo>
                    <a:pt x="642270" y="118681"/>
                  </a:lnTo>
                  <a:lnTo>
                    <a:pt x="674846" y="141446"/>
                  </a:lnTo>
                  <a:lnTo>
                    <a:pt x="678942" y="160782"/>
                  </a:lnTo>
                  <a:lnTo>
                    <a:pt x="678942" y="223156"/>
                  </a:lnTo>
                  <a:lnTo>
                    <a:pt x="681108" y="222242"/>
                  </a:lnTo>
                  <a:lnTo>
                    <a:pt x="693419" y="214122"/>
                  </a:lnTo>
                  <a:lnTo>
                    <a:pt x="702980" y="203989"/>
                  </a:lnTo>
                  <a:lnTo>
                    <a:pt x="709898" y="191928"/>
                  </a:lnTo>
                  <a:lnTo>
                    <a:pt x="714101" y="178010"/>
                  </a:lnTo>
                  <a:lnTo>
                    <a:pt x="715518" y="162306"/>
                  </a:lnTo>
                  <a:close/>
                </a:path>
                <a:path w="715645" h="233680">
                  <a:moveTo>
                    <a:pt x="475488" y="227838"/>
                  </a:moveTo>
                  <a:lnTo>
                    <a:pt x="475488" y="3810"/>
                  </a:lnTo>
                  <a:lnTo>
                    <a:pt x="406145" y="9144"/>
                  </a:lnTo>
                  <a:lnTo>
                    <a:pt x="406145" y="32766"/>
                  </a:lnTo>
                  <a:lnTo>
                    <a:pt x="440436" y="32766"/>
                  </a:lnTo>
                  <a:lnTo>
                    <a:pt x="440436" y="227838"/>
                  </a:lnTo>
                  <a:lnTo>
                    <a:pt x="475488" y="227838"/>
                  </a:lnTo>
                  <a:close/>
                </a:path>
                <a:path w="715645" h="233680">
                  <a:moveTo>
                    <a:pt x="99059" y="128357"/>
                  </a:moveTo>
                  <a:lnTo>
                    <a:pt x="99059" y="63246"/>
                  </a:lnTo>
                  <a:lnTo>
                    <a:pt x="97190" y="76962"/>
                  </a:lnTo>
                  <a:lnTo>
                    <a:pt x="91535" y="90678"/>
                  </a:lnTo>
                  <a:lnTo>
                    <a:pt x="82022" y="104394"/>
                  </a:lnTo>
                  <a:lnTo>
                    <a:pt x="68579" y="118110"/>
                  </a:lnTo>
                  <a:lnTo>
                    <a:pt x="51815" y="133350"/>
                  </a:lnTo>
                  <a:lnTo>
                    <a:pt x="34075" y="150340"/>
                  </a:lnTo>
                  <a:lnTo>
                    <a:pt x="19621" y="166973"/>
                  </a:lnTo>
                  <a:lnTo>
                    <a:pt x="8310" y="183177"/>
                  </a:lnTo>
                  <a:lnTo>
                    <a:pt x="0" y="198882"/>
                  </a:lnTo>
                  <a:lnTo>
                    <a:pt x="0" y="227838"/>
                  </a:lnTo>
                  <a:lnTo>
                    <a:pt x="41147" y="227838"/>
                  </a:lnTo>
                  <a:lnTo>
                    <a:pt x="41147" y="196596"/>
                  </a:lnTo>
                  <a:lnTo>
                    <a:pt x="45291" y="184868"/>
                  </a:lnTo>
                  <a:lnTo>
                    <a:pt x="53149" y="172497"/>
                  </a:lnTo>
                  <a:lnTo>
                    <a:pt x="64722" y="159412"/>
                  </a:lnTo>
                  <a:lnTo>
                    <a:pt x="80009" y="145542"/>
                  </a:lnTo>
                  <a:lnTo>
                    <a:pt x="90677" y="135636"/>
                  </a:lnTo>
                  <a:lnTo>
                    <a:pt x="99059" y="128357"/>
                  </a:lnTo>
                  <a:close/>
                </a:path>
                <a:path w="715645" h="233680">
                  <a:moveTo>
                    <a:pt x="135635" y="62484"/>
                  </a:moveTo>
                  <a:lnTo>
                    <a:pt x="116585" y="17526"/>
                  </a:lnTo>
                  <a:lnTo>
                    <a:pt x="80688" y="1131"/>
                  </a:lnTo>
                  <a:lnTo>
                    <a:pt x="65531" y="0"/>
                  </a:lnTo>
                  <a:lnTo>
                    <a:pt x="50982" y="988"/>
                  </a:lnTo>
                  <a:lnTo>
                    <a:pt x="36004" y="3905"/>
                  </a:lnTo>
                  <a:lnTo>
                    <a:pt x="20740" y="8679"/>
                  </a:lnTo>
                  <a:lnTo>
                    <a:pt x="5333" y="15240"/>
                  </a:lnTo>
                  <a:lnTo>
                    <a:pt x="5333" y="44958"/>
                  </a:lnTo>
                  <a:lnTo>
                    <a:pt x="21740" y="37397"/>
                  </a:lnTo>
                  <a:lnTo>
                    <a:pt x="36575" y="31908"/>
                  </a:lnTo>
                  <a:lnTo>
                    <a:pt x="49696" y="28563"/>
                  </a:lnTo>
                  <a:lnTo>
                    <a:pt x="60959" y="27432"/>
                  </a:lnTo>
                  <a:lnTo>
                    <a:pt x="69544" y="28122"/>
                  </a:lnTo>
                  <a:lnTo>
                    <a:pt x="98476" y="55554"/>
                  </a:lnTo>
                  <a:lnTo>
                    <a:pt x="99059" y="63246"/>
                  </a:lnTo>
                  <a:lnTo>
                    <a:pt x="99059" y="128357"/>
                  </a:lnTo>
                  <a:lnTo>
                    <a:pt x="102703" y="125194"/>
                  </a:lnTo>
                  <a:lnTo>
                    <a:pt x="130492" y="90451"/>
                  </a:lnTo>
                  <a:lnTo>
                    <a:pt x="135064" y="72473"/>
                  </a:lnTo>
                  <a:lnTo>
                    <a:pt x="135635" y="62484"/>
                  </a:lnTo>
                  <a:close/>
                </a:path>
                <a:path w="715645" h="233680">
                  <a:moveTo>
                    <a:pt x="134874" y="227838"/>
                  </a:moveTo>
                  <a:lnTo>
                    <a:pt x="134873" y="196596"/>
                  </a:lnTo>
                  <a:lnTo>
                    <a:pt x="41147" y="196596"/>
                  </a:lnTo>
                  <a:lnTo>
                    <a:pt x="41147" y="227838"/>
                  </a:lnTo>
                  <a:lnTo>
                    <a:pt x="134874" y="227838"/>
                  </a:lnTo>
                  <a:close/>
                </a:path>
              </a:pathLst>
            </a:custGeom>
            <a:solidFill>
              <a:srgbClr val="FF0000"/>
            </a:solidFill>
          </p:spPr>
          <p:txBody>
            <a:bodyPr wrap="square" lIns="0" tIns="0" rIns="0" bIns="0" rtlCol="0"/>
            <a:lstStyle/>
            <a:p>
              <a:endParaRPr/>
            </a:p>
          </p:txBody>
        </p:sp>
        <p:sp>
          <p:nvSpPr>
            <p:cNvPr id="15" name="object 15"/>
            <p:cNvSpPr/>
            <p:nvPr/>
          </p:nvSpPr>
          <p:spPr>
            <a:xfrm>
              <a:off x="5705094" y="2395727"/>
              <a:ext cx="83820" cy="177800"/>
            </a:xfrm>
            <a:custGeom>
              <a:avLst/>
              <a:gdLst/>
              <a:ahLst/>
              <a:cxnLst/>
              <a:rect l="l" t="t" r="r" b="b"/>
              <a:pathLst>
                <a:path w="83820" h="177800">
                  <a:moveTo>
                    <a:pt x="41148" y="0"/>
                  </a:moveTo>
                  <a:lnTo>
                    <a:pt x="23145" y="5572"/>
                  </a:lnTo>
                  <a:lnTo>
                    <a:pt x="10287" y="22288"/>
                  </a:lnTo>
                  <a:lnTo>
                    <a:pt x="2571" y="50149"/>
                  </a:lnTo>
                  <a:lnTo>
                    <a:pt x="0" y="89154"/>
                  </a:lnTo>
                  <a:lnTo>
                    <a:pt x="2571" y="128039"/>
                  </a:lnTo>
                  <a:lnTo>
                    <a:pt x="10287" y="155638"/>
                  </a:lnTo>
                  <a:lnTo>
                    <a:pt x="23145" y="172092"/>
                  </a:lnTo>
                  <a:lnTo>
                    <a:pt x="41148" y="177546"/>
                  </a:lnTo>
                  <a:lnTo>
                    <a:pt x="59709" y="172092"/>
                  </a:lnTo>
                  <a:lnTo>
                    <a:pt x="73056" y="155638"/>
                  </a:lnTo>
                  <a:lnTo>
                    <a:pt x="81117" y="128039"/>
                  </a:lnTo>
                  <a:lnTo>
                    <a:pt x="83820" y="89154"/>
                  </a:lnTo>
                  <a:lnTo>
                    <a:pt x="81117" y="50149"/>
                  </a:lnTo>
                  <a:lnTo>
                    <a:pt x="73056" y="22288"/>
                  </a:lnTo>
                  <a:lnTo>
                    <a:pt x="59709" y="5572"/>
                  </a:lnTo>
                  <a:lnTo>
                    <a:pt x="41148" y="0"/>
                  </a:lnTo>
                  <a:close/>
                </a:path>
              </a:pathLst>
            </a:custGeom>
            <a:ln w="17526">
              <a:solidFill>
                <a:srgbClr val="FFFFFF"/>
              </a:solidFill>
            </a:ln>
          </p:spPr>
          <p:txBody>
            <a:bodyPr wrap="square" lIns="0" tIns="0" rIns="0" bIns="0" rtlCol="0"/>
            <a:lstStyle/>
            <a:p>
              <a:endParaRPr/>
            </a:p>
          </p:txBody>
        </p:sp>
        <p:pic>
          <p:nvPicPr>
            <p:cNvPr id="16" name="object 16"/>
            <p:cNvPicPr/>
            <p:nvPr/>
          </p:nvPicPr>
          <p:blipFill>
            <a:blip r:embed="rId9" cstate="print"/>
            <a:stretch>
              <a:fillRect/>
            </a:stretch>
          </p:blipFill>
          <p:spPr>
            <a:xfrm>
              <a:off x="6063615" y="2364866"/>
              <a:ext cx="140970" cy="245363"/>
            </a:xfrm>
            <a:prstGeom prst="rect">
              <a:avLst/>
            </a:prstGeom>
          </p:spPr>
        </p:pic>
        <p:sp>
          <p:nvSpPr>
            <p:cNvPr id="17" name="object 17"/>
            <p:cNvSpPr/>
            <p:nvPr/>
          </p:nvSpPr>
          <p:spPr>
            <a:xfrm>
              <a:off x="5886450" y="2372105"/>
              <a:ext cx="69850" cy="224154"/>
            </a:xfrm>
            <a:custGeom>
              <a:avLst/>
              <a:gdLst/>
              <a:ahLst/>
              <a:cxnLst/>
              <a:rect l="l" t="t" r="r" b="b"/>
              <a:pathLst>
                <a:path w="69850" h="224155">
                  <a:moveTo>
                    <a:pt x="69341" y="0"/>
                  </a:moveTo>
                  <a:lnTo>
                    <a:pt x="69341" y="224028"/>
                  </a:lnTo>
                  <a:lnTo>
                    <a:pt x="34289" y="224028"/>
                  </a:lnTo>
                  <a:lnTo>
                    <a:pt x="34289" y="28956"/>
                  </a:lnTo>
                  <a:lnTo>
                    <a:pt x="0" y="28956"/>
                  </a:lnTo>
                  <a:lnTo>
                    <a:pt x="0" y="5334"/>
                  </a:lnTo>
                  <a:lnTo>
                    <a:pt x="69341"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5667755" y="2368295"/>
              <a:ext cx="158115" cy="233679"/>
            </a:xfrm>
            <a:custGeom>
              <a:avLst/>
              <a:gdLst/>
              <a:ahLst/>
              <a:cxnLst/>
              <a:rect l="l" t="t" r="r" b="b"/>
              <a:pathLst>
                <a:path w="158114" h="233680">
                  <a:moveTo>
                    <a:pt x="78486" y="0"/>
                  </a:moveTo>
                  <a:lnTo>
                    <a:pt x="124670" y="18002"/>
                  </a:lnTo>
                  <a:lnTo>
                    <a:pt x="152209" y="69437"/>
                  </a:lnTo>
                  <a:lnTo>
                    <a:pt x="157734" y="116586"/>
                  </a:lnTo>
                  <a:lnTo>
                    <a:pt x="156329" y="141148"/>
                  </a:lnTo>
                  <a:lnTo>
                    <a:pt x="145518" y="183130"/>
                  </a:lnTo>
                  <a:lnTo>
                    <a:pt x="111156" y="224790"/>
                  </a:lnTo>
                  <a:lnTo>
                    <a:pt x="78486" y="233172"/>
                  </a:lnTo>
                  <a:lnTo>
                    <a:pt x="61626" y="231052"/>
                  </a:lnTo>
                  <a:lnTo>
                    <a:pt x="21336" y="200406"/>
                  </a:lnTo>
                  <a:lnTo>
                    <a:pt x="5524" y="163353"/>
                  </a:lnTo>
                  <a:lnTo>
                    <a:pt x="0" y="116586"/>
                  </a:lnTo>
                  <a:lnTo>
                    <a:pt x="1404" y="91690"/>
                  </a:lnTo>
                  <a:lnTo>
                    <a:pt x="12215" y="49613"/>
                  </a:lnTo>
                  <a:lnTo>
                    <a:pt x="46482" y="8000"/>
                  </a:lnTo>
                  <a:lnTo>
                    <a:pt x="78486"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5471540" y="2359532"/>
              <a:ext cx="153162" cy="245363"/>
            </a:xfrm>
            <a:prstGeom prst="rect">
              <a:avLst/>
            </a:prstGeom>
          </p:spPr>
        </p:pic>
        <p:pic>
          <p:nvPicPr>
            <p:cNvPr id="20" name="object 20"/>
            <p:cNvPicPr/>
            <p:nvPr/>
          </p:nvPicPr>
          <p:blipFill>
            <a:blip r:embed="rId11" cstate="print"/>
            <a:stretch>
              <a:fillRect/>
            </a:stretch>
          </p:blipFill>
          <p:spPr>
            <a:xfrm>
              <a:off x="901445" y="2781299"/>
              <a:ext cx="4184903" cy="4084320"/>
            </a:xfrm>
            <a:prstGeom prst="rect">
              <a:avLst/>
            </a:prstGeom>
          </p:spPr>
        </p:pic>
        <p:pic>
          <p:nvPicPr>
            <p:cNvPr id="21" name="object 21"/>
            <p:cNvPicPr/>
            <p:nvPr/>
          </p:nvPicPr>
          <p:blipFill>
            <a:blip r:embed="rId12" cstate="print"/>
            <a:stretch>
              <a:fillRect/>
            </a:stretch>
          </p:blipFill>
          <p:spPr>
            <a:xfrm>
              <a:off x="5086350" y="2742437"/>
              <a:ext cx="4094226" cy="4123182"/>
            </a:xfrm>
            <a:prstGeom prst="rect">
              <a:avLst/>
            </a:prstGeom>
          </p:spPr>
        </p:pic>
      </p:grpSp>
      <p:grpSp>
        <p:nvGrpSpPr>
          <p:cNvPr id="22" name="object 22"/>
          <p:cNvGrpSpPr/>
          <p:nvPr/>
        </p:nvGrpSpPr>
        <p:grpSpPr>
          <a:xfrm>
            <a:off x="870203" y="727709"/>
            <a:ext cx="8315325" cy="1152525"/>
            <a:chOff x="870203" y="727709"/>
            <a:chExt cx="8315325" cy="1152525"/>
          </a:xfrm>
        </p:grpSpPr>
        <p:pic>
          <p:nvPicPr>
            <p:cNvPr id="23" name="object 23"/>
            <p:cNvPicPr/>
            <p:nvPr/>
          </p:nvPicPr>
          <p:blipFill>
            <a:blip r:embed="rId13" cstate="print"/>
            <a:stretch>
              <a:fillRect/>
            </a:stretch>
          </p:blipFill>
          <p:spPr>
            <a:xfrm>
              <a:off x="870203" y="727710"/>
              <a:ext cx="8314944" cy="1152144"/>
            </a:xfrm>
            <a:prstGeom prst="rect">
              <a:avLst/>
            </a:prstGeom>
          </p:spPr>
        </p:pic>
        <p:sp>
          <p:nvSpPr>
            <p:cNvPr id="24" name="object 24"/>
            <p:cNvSpPr/>
            <p:nvPr/>
          </p:nvSpPr>
          <p:spPr>
            <a:xfrm>
              <a:off x="870203" y="727709"/>
              <a:ext cx="8315325" cy="1152525"/>
            </a:xfrm>
            <a:custGeom>
              <a:avLst/>
              <a:gdLst/>
              <a:ahLst/>
              <a:cxnLst/>
              <a:rect l="l" t="t" r="r" b="b"/>
              <a:pathLst>
                <a:path w="8315325" h="1152525">
                  <a:moveTo>
                    <a:pt x="8314944" y="1149857"/>
                  </a:moveTo>
                  <a:lnTo>
                    <a:pt x="8314944" y="1523"/>
                  </a:lnTo>
                  <a:lnTo>
                    <a:pt x="8312658" y="0"/>
                  </a:lnTo>
                  <a:lnTo>
                    <a:pt x="2285" y="0"/>
                  </a:lnTo>
                  <a:lnTo>
                    <a:pt x="0" y="1524"/>
                  </a:lnTo>
                  <a:lnTo>
                    <a:pt x="0" y="1149858"/>
                  </a:lnTo>
                  <a:lnTo>
                    <a:pt x="2286" y="1152144"/>
                  </a:lnTo>
                  <a:lnTo>
                    <a:pt x="5333" y="1152144"/>
                  </a:lnTo>
                  <a:lnTo>
                    <a:pt x="5334" y="9144"/>
                  </a:lnTo>
                  <a:lnTo>
                    <a:pt x="9905" y="4572"/>
                  </a:lnTo>
                  <a:lnTo>
                    <a:pt x="9905" y="9144"/>
                  </a:lnTo>
                  <a:lnTo>
                    <a:pt x="8305800" y="9143"/>
                  </a:lnTo>
                  <a:lnTo>
                    <a:pt x="8305800" y="4571"/>
                  </a:lnTo>
                  <a:lnTo>
                    <a:pt x="8310372" y="9143"/>
                  </a:lnTo>
                  <a:lnTo>
                    <a:pt x="8310372" y="1152143"/>
                  </a:lnTo>
                  <a:lnTo>
                    <a:pt x="8312658" y="1152143"/>
                  </a:lnTo>
                  <a:lnTo>
                    <a:pt x="8314944" y="1149857"/>
                  </a:lnTo>
                  <a:close/>
                </a:path>
                <a:path w="8315325" h="1152525">
                  <a:moveTo>
                    <a:pt x="9905" y="9144"/>
                  </a:moveTo>
                  <a:lnTo>
                    <a:pt x="9905" y="4572"/>
                  </a:lnTo>
                  <a:lnTo>
                    <a:pt x="5334" y="9144"/>
                  </a:lnTo>
                  <a:lnTo>
                    <a:pt x="9905" y="9144"/>
                  </a:lnTo>
                  <a:close/>
                </a:path>
                <a:path w="8315325" h="1152525">
                  <a:moveTo>
                    <a:pt x="9905" y="1143000"/>
                  </a:moveTo>
                  <a:lnTo>
                    <a:pt x="9905" y="9144"/>
                  </a:lnTo>
                  <a:lnTo>
                    <a:pt x="5334" y="9144"/>
                  </a:lnTo>
                  <a:lnTo>
                    <a:pt x="5334" y="1143000"/>
                  </a:lnTo>
                  <a:lnTo>
                    <a:pt x="9905" y="1143000"/>
                  </a:lnTo>
                  <a:close/>
                </a:path>
                <a:path w="8315325" h="1152525">
                  <a:moveTo>
                    <a:pt x="8310372" y="1142999"/>
                  </a:moveTo>
                  <a:lnTo>
                    <a:pt x="5334" y="1143000"/>
                  </a:lnTo>
                  <a:lnTo>
                    <a:pt x="9905" y="1147571"/>
                  </a:lnTo>
                  <a:lnTo>
                    <a:pt x="9905" y="1152144"/>
                  </a:lnTo>
                  <a:lnTo>
                    <a:pt x="8305800" y="1152143"/>
                  </a:lnTo>
                  <a:lnTo>
                    <a:pt x="8305800" y="1147571"/>
                  </a:lnTo>
                  <a:lnTo>
                    <a:pt x="8310372" y="1142999"/>
                  </a:lnTo>
                  <a:close/>
                </a:path>
                <a:path w="8315325" h="1152525">
                  <a:moveTo>
                    <a:pt x="9905" y="1152144"/>
                  </a:moveTo>
                  <a:lnTo>
                    <a:pt x="9905" y="1147571"/>
                  </a:lnTo>
                  <a:lnTo>
                    <a:pt x="5334" y="1143000"/>
                  </a:lnTo>
                  <a:lnTo>
                    <a:pt x="5333" y="1152144"/>
                  </a:lnTo>
                  <a:lnTo>
                    <a:pt x="9905" y="1152144"/>
                  </a:lnTo>
                  <a:close/>
                </a:path>
                <a:path w="8315325" h="1152525">
                  <a:moveTo>
                    <a:pt x="8310372" y="9143"/>
                  </a:moveTo>
                  <a:lnTo>
                    <a:pt x="8305800" y="4571"/>
                  </a:lnTo>
                  <a:lnTo>
                    <a:pt x="8305800" y="9143"/>
                  </a:lnTo>
                  <a:lnTo>
                    <a:pt x="8310372" y="9143"/>
                  </a:lnTo>
                  <a:close/>
                </a:path>
                <a:path w="8315325" h="1152525">
                  <a:moveTo>
                    <a:pt x="8310372" y="1142999"/>
                  </a:moveTo>
                  <a:lnTo>
                    <a:pt x="8310372" y="9143"/>
                  </a:lnTo>
                  <a:lnTo>
                    <a:pt x="8305800" y="9143"/>
                  </a:lnTo>
                  <a:lnTo>
                    <a:pt x="8305800" y="1142999"/>
                  </a:lnTo>
                  <a:lnTo>
                    <a:pt x="8310372" y="1142999"/>
                  </a:lnTo>
                  <a:close/>
                </a:path>
                <a:path w="8315325" h="1152525">
                  <a:moveTo>
                    <a:pt x="8310372" y="1152143"/>
                  </a:moveTo>
                  <a:lnTo>
                    <a:pt x="8310372" y="1142999"/>
                  </a:lnTo>
                  <a:lnTo>
                    <a:pt x="8305800" y="1147571"/>
                  </a:lnTo>
                  <a:lnTo>
                    <a:pt x="8305800" y="1152143"/>
                  </a:lnTo>
                  <a:lnTo>
                    <a:pt x="8310372" y="1152143"/>
                  </a:lnTo>
                  <a:close/>
                </a:path>
              </a:pathLst>
            </a:custGeom>
            <a:solidFill>
              <a:srgbClr val="DA1F28"/>
            </a:solidFill>
          </p:spPr>
          <p:txBody>
            <a:bodyPr wrap="square" lIns="0" tIns="0" rIns="0" bIns="0" rtlCol="0"/>
            <a:lstStyle/>
            <a:p>
              <a:endParaRPr/>
            </a:p>
          </p:txBody>
        </p:sp>
        <p:pic>
          <p:nvPicPr>
            <p:cNvPr id="25" name="object 25"/>
            <p:cNvPicPr/>
            <p:nvPr/>
          </p:nvPicPr>
          <p:blipFill>
            <a:blip r:embed="rId14" cstate="print"/>
            <a:stretch>
              <a:fillRect/>
            </a:stretch>
          </p:blipFill>
          <p:spPr>
            <a:xfrm>
              <a:off x="1258823" y="1043177"/>
              <a:ext cx="7557516" cy="47396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0987" cy="6587998"/>
            <a:chOff x="457200" y="727709"/>
            <a:chExt cx="8920987" cy="6587998"/>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152144"/>
            </a:xfrm>
            <a:prstGeom prst="rect">
              <a:avLst/>
            </a:prstGeom>
          </p:spPr>
        </p:pic>
        <p:sp>
          <p:nvSpPr>
            <p:cNvPr id="8" name="object 8"/>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278124" y="1053467"/>
              <a:ext cx="7552943" cy="473963"/>
            </a:xfrm>
            <a:prstGeom prst="rect">
              <a:avLst/>
            </a:prstGeom>
          </p:spPr>
        </p:pic>
        <p:pic>
          <p:nvPicPr>
            <p:cNvPr id="10" name="object 10"/>
            <p:cNvPicPr/>
            <p:nvPr/>
          </p:nvPicPr>
          <p:blipFill>
            <a:blip r:embed="rId7" cstate="print"/>
            <a:stretch>
              <a:fillRect/>
            </a:stretch>
          </p:blipFill>
          <p:spPr>
            <a:xfrm>
              <a:off x="4985766" y="3409188"/>
              <a:ext cx="4256532" cy="3465576"/>
            </a:xfrm>
            <a:prstGeom prst="rect">
              <a:avLst/>
            </a:prstGeom>
          </p:spPr>
        </p:pic>
        <p:sp>
          <p:nvSpPr>
            <p:cNvPr id="11" name="object 11"/>
            <p:cNvSpPr/>
            <p:nvPr/>
          </p:nvSpPr>
          <p:spPr>
            <a:xfrm>
              <a:off x="4985765" y="3409187"/>
              <a:ext cx="4257040" cy="3465829"/>
            </a:xfrm>
            <a:custGeom>
              <a:avLst/>
              <a:gdLst/>
              <a:ahLst/>
              <a:cxnLst/>
              <a:rect l="l" t="t" r="r" b="b"/>
              <a:pathLst>
                <a:path w="4257040" h="3465829">
                  <a:moveTo>
                    <a:pt x="4256532" y="3463290"/>
                  </a:moveTo>
                  <a:lnTo>
                    <a:pt x="4256532" y="2285"/>
                  </a:lnTo>
                  <a:lnTo>
                    <a:pt x="4254246" y="0"/>
                  </a:lnTo>
                  <a:lnTo>
                    <a:pt x="2285" y="0"/>
                  </a:lnTo>
                  <a:lnTo>
                    <a:pt x="0" y="2286"/>
                  </a:lnTo>
                  <a:lnTo>
                    <a:pt x="0" y="3463290"/>
                  </a:lnTo>
                  <a:lnTo>
                    <a:pt x="2286" y="3465576"/>
                  </a:lnTo>
                  <a:lnTo>
                    <a:pt x="4572" y="3465576"/>
                  </a:lnTo>
                  <a:lnTo>
                    <a:pt x="4572" y="9906"/>
                  </a:lnTo>
                  <a:lnTo>
                    <a:pt x="9905" y="5334"/>
                  </a:lnTo>
                  <a:lnTo>
                    <a:pt x="9905" y="9906"/>
                  </a:lnTo>
                  <a:lnTo>
                    <a:pt x="4246626" y="9905"/>
                  </a:lnTo>
                  <a:lnTo>
                    <a:pt x="4246626" y="5333"/>
                  </a:lnTo>
                  <a:lnTo>
                    <a:pt x="4251198" y="9905"/>
                  </a:lnTo>
                  <a:lnTo>
                    <a:pt x="4251198" y="3465576"/>
                  </a:lnTo>
                  <a:lnTo>
                    <a:pt x="4254246" y="3465576"/>
                  </a:lnTo>
                  <a:lnTo>
                    <a:pt x="4256532" y="3463290"/>
                  </a:lnTo>
                  <a:close/>
                </a:path>
                <a:path w="4257040" h="3465829">
                  <a:moveTo>
                    <a:pt x="9905" y="9906"/>
                  </a:moveTo>
                  <a:lnTo>
                    <a:pt x="9905" y="5334"/>
                  </a:lnTo>
                  <a:lnTo>
                    <a:pt x="4572" y="9906"/>
                  </a:lnTo>
                  <a:lnTo>
                    <a:pt x="9905" y="9906"/>
                  </a:lnTo>
                  <a:close/>
                </a:path>
                <a:path w="4257040" h="3465829">
                  <a:moveTo>
                    <a:pt x="9905" y="3455670"/>
                  </a:moveTo>
                  <a:lnTo>
                    <a:pt x="9905" y="9906"/>
                  </a:lnTo>
                  <a:lnTo>
                    <a:pt x="4572" y="9906"/>
                  </a:lnTo>
                  <a:lnTo>
                    <a:pt x="4572" y="3455670"/>
                  </a:lnTo>
                  <a:lnTo>
                    <a:pt x="9905" y="3455670"/>
                  </a:lnTo>
                  <a:close/>
                </a:path>
                <a:path w="4257040" h="3465829">
                  <a:moveTo>
                    <a:pt x="4251198" y="3455670"/>
                  </a:moveTo>
                  <a:lnTo>
                    <a:pt x="4572" y="3455670"/>
                  </a:lnTo>
                  <a:lnTo>
                    <a:pt x="9905" y="3460242"/>
                  </a:lnTo>
                  <a:lnTo>
                    <a:pt x="9905" y="3465576"/>
                  </a:lnTo>
                  <a:lnTo>
                    <a:pt x="4246626" y="3465576"/>
                  </a:lnTo>
                  <a:lnTo>
                    <a:pt x="4246626" y="3460242"/>
                  </a:lnTo>
                  <a:lnTo>
                    <a:pt x="4251198" y="3455670"/>
                  </a:lnTo>
                  <a:close/>
                </a:path>
                <a:path w="4257040" h="3465829">
                  <a:moveTo>
                    <a:pt x="9905" y="3465576"/>
                  </a:moveTo>
                  <a:lnTo>
                    <a:pt x="9905" y="3460242"/>
                  </a:lnTo>
                  <a:lnTo>
                    <a:pt x="4572" y="3455670"/>
                  </a:lnTo>
                  <a:lnTo>
                    <a:pt x="4572" y="3465576"/>
                  </a:lnTo>
                  <a:lnTo>
                    <a:pt x="9905" y="3465576"/>
                  </a:lnTo>
                  <a:close/>
                </a:path>
                <a:path w="4257040" h="3465829">
                  <a:moveTo>
                    <a:pt x="4251198" y="9905"/>
                  </a:moveTo>
                  <a:lnTo>
                    <a:pt x="4246626" y="5333"/>
                  </a:lnTo>
                  <a:lnTo>
                    <a:pt x="4246626" y="9905"/>
                  </a:lnTo>
                  <a:lnTo>
                    <a:pt x="4251198" y="9905"/>
                  </a:lnTo>
                  <a:close/>
                </a:path>
                <a:path w="4257040" h="3465829">
                  <a:moveTo>
                    <a:pt x="4251198" y="3455670"/>
                  </a:moveTo>
                  <a:lnTo>
                    <a:pt x="4251198" y="9905"/>
                  </a:lnTo>
                  <a:lnTo>
                    <a:pt x="4246626" y="9905"/>
                  </a:lnTo>
                  <a:lnTo>
                    <a:pt x="4246626" y="3455670"/>
                  </a:lnTo>
                  <a:lnTo>
                    <a:pt x="4251198" y="3455670"/>
                  </a:lnTo>
                  <a:close/>
                </a:path>
                <a:path w="4257040" h="3465829">
                  <a:moveTo>
                    <a:pt x="4251198" y="3465576"/>
                  </a:moveTo>
                  <a:lnTo>
                    <a:pt x="4251198" y="3455670"/>
                  </a:lnTo>
                  <a:lnTo>
                    <a:pt x="4246626" y="3460242"/>
                  </a:lnTo>
                  <a:lnTo>
                    <a:pt x="4246626" y="3465576"/>
                  </a:lnTo>
                  <a:lnTo>
                    <a:pt x="4251198" y="3465576"/>
                  </a:lnTo>
                  <a:close/>
                </a:path>
              </a:pathLst>
            </a:custGeom>
            <a:solidFill>
              <a:srgbClr val="474B78"/>
            </a:solidFill>
          </p:spPr>
          <p:txBody>
            <a:bodyPr wrap="square" lIns="0" tIns="0" rIns="0" bIns="0" rtlCol="0"/>
            <a:lstStyle/>
            <a:p>
              <a:endParaRPr/>
            </a:p>
          </p:txBody>
        </p:sp>
        <p:pic>
          <p:nvPicPr>
            <p:cNvPr id="12" name="object 12"/>
            <p:cNvPicPr/>
            <p:nvPr/>
          </p:nvPicPr>
          <p:blipFill>
            <a:blip r:embed="rId8" cstate="print"/>
            <a:stretch>
              <a:fillRect/>
            </a:stretch>
          </p:blipFill>
          <p:spPr>
            <a:xfrm>
              <a:off x="891540" y="3435096"/>
              <a:ext cx="4106417" cy="3439668"/>
            </a:xfrm>
            <a:prstGeom prst="rect">
              <a:avLst/>
            </a:prstGeom>
          </p:spPr>
        </p:pic>
        <p:sp>
          <p:nvSpPr>
            <p:cNvPr id="13" name="object 13"/>
            <p:cNvSpPr/>
            <p:nvPr/>
          </p:nvSpPr>
          <p:spPr>
            <a:xfrm>
              <a:off x="891540" y="3435095"/>
              <a:ext cx="4106545" cy="3439795"/>
            </a:xfrm>
            <a:custGeom>
              <a:avLst/>
              <a:gdLst/>
              <a:ahLst/>
              <a:cxnLst/>
              <a:rect l="l" t="t" r="r" b="b"/>
              <a:pathLst>
                <a:path w="4106545" h="3439795">
                  <a:moveTo>
                    <a:pt x="4106417" y="3437382"/>
                  </a:moveTo>
                  <a:lnTo>
                    <a:pt x="4106417" y="2285"/>
                  </a:lnTo>
                  <a:lnTo>
                    <a:pt x="4104132" y="0"/>
                  </a:lnTo>
                  <a:lnTo>
                    <a:pt x="2285" y="0"/>
                  </a:lnTo>
                  <a:lnTo>
                    <a:pt x="0" y="2286"/>
                  </a:lnTo>
                  <a:lnTo>
                    <a:pt x="0" y="3437382"/>
                  </a:lnTo>
                  <a:lnTo>
                    <a:pt x="2286" y="3439668"/>
                  </a:lnTo>
                  <a:lnTo>
                    <a:pt x="4572" y="3439668"/>
                  </a:lnTo>
                  <a:lnTo>
                    <a:pt x="4572" y="9906"/>
                  </a:lnTo>
                  <a:lnTo>
                    <a:pt x="9905" y="5334"/>
                  </a:lnTo>
                  <a:lnTo>
                    <a:pt x="9905" y="9906"/>
                  </a:lnTo>
                  <a:lnTo>
                    <a:pt x="4097274" y="9905"/>
                  </a:lnTo>
                  <a:lnTo>
                    <a:pt x="4097274" y="5333"/>
                  </a:lnTo>
                  <a:lnTo>
                    <a:pt x="4101846" y="9905"/>
                  </a:lnTo>
                  <a:lnTo>
                    <a:pt x="4101846" y="3439668"/>
                  </a:lnTo>
                  <a:lnTo>
                    <a:pt x="4104132" y="3439668"/>
                  </a:lnTo>
                  <a:lnTo>
                    <a:pt x="4106417" y="3437382"/>
                  </a:lnTo>
                  <a:close/>
                </a:path>
                <a:path w="4106545" h="3439795">
                  <a:moveTo>
                    <a:pt x="9905" y="9906"/>
                  </a:moveTo>
                  <a:lnTo>
                    <a:pt x="9905" y="5334"/>
                  </a:lnTo>
                  <a:lnTo>
                    <a:pt x="4572" y="9906"/>
                  </a:lnTo>
                  <a:lnTo>
                    <a:pt x="9905" y="9906"/>
                  </a:lnTo>
                  <a:close/>
                </a:path>
                <a:path w="4106545" h="3439795">
                  <a:moveTo>
                    <a:pt x="9905" y="3429762"/>
                  </a:moveTo>
                  <a:lnTo>
                    <a:pt x="9905" y="9906"/>
                  </a:lnTo>
                  <a:lnTo>
                    <a:pt x="4572" y="9906"/>
                  </a:lnTo>
                  <a:lnTo>
                    <a:pt x="4572" y="3429762"/>
                  </a:lnTo>
                  <a:lnTo>
                    <a:pt x="9905" y="3429762"/>
                  </a:lnTo>
                  <a:close/>
                </a:path>
                <a:path w="4106545" h="3439795">
                  <a:moveTo>
                    <a:pt x="4101846" y="3429762"/>
                  </a:moveTo>
                  <a:lnTo>
                    <a:pt x="4572" y="3429762"/>
                  </a:lnTo>
                  <a:lnTo>
                    <a:pt x="9905" y="3434333"/>
                  </a:lnTo>
                  <a:lnTo>
                    <a:pt x="9905" y="3439668"/>
                  </a:lnTo>
                  <a:lnTo>
                    <a:pt x="4097274" y="3439668"/>
                  </a:lnTo>
                  <a:lnTo>
                    <a:pt x="4097274" y="3434334"/>
                  </a:lnTo>
                  <a:lnTo>
                    <a:pt x="4101846" y="3429762"/>
                  </a:lnTo>
                  <a:close/>
                </a:path>
                <a:path w="4106545" h="3439795">
                  <a:moveTo>
                    <a:pt x="9905" y="3439668"/>
                  </a:moveTo>
                  <a:lnTo>
                    <a:pt x="9905" y="3434333"/>
                  </a:lnTo>
                  <a:lnTo>
                    <a:pt x="4572" y="3429762"/>
                  </a:lnTo>
                  <a:lnTo>
                    <a:pt x="4572" y="3439668"/>
                  </a:lnTo>
                  <a:lnTo>
                    <a:pt x="9905" y="3439668"/>
                  </a:lnTo>
                  <a:close/>
                </a:path>
                <a:path w="4106545" h="3439795">
                  <a:moveTo>
                    <a:pt x="4101846" y="9905"/>
                  </a:moveTo>
                  <a:lnTo>
                    <a:pt x="4097274" y="5333"/>
                  </a:lnTo>
                  <a:lnTo>
                    <a:pt x="4097274" y="9905"/>
                  </a:lnTo>
                  <a:lnTo>
                    <a:pt x="4101846" y="9905"/>
                  </a:lnTo>
                  <a:close/>
                </a:path>
                <a:path w="4106545" h="3439795">
                  <a:moveTo>
                    <a:pt x="4101846" y="3429762"/>
                  </a:moveTo>
                  <a:lnTo>
                    <a:pt x="4101846" y="9905"/>
                  </a:lnTo>
                  <a:lnTo>
                    <a:pt x="4097274" y="9905"/>
                  </a:lnTo>
                  <a:lnTo>
                    <a:pt x="4097274" y="3429762"/>
                  </a:lnTo>
                  <a:lnTo>
                    <a:pt x="4101846" y="3429762"/>
                  </a:lnTo>
                  <a:close/>
                </a:path>
                <a:path w="4106545" h="3439795">
                  <a:moveTo>
                    <a:pt x="4101846" y="3439668"/>
                  </a:moveTo>
                  <a:lnTo>
                    <a:pt x="4101846" y="3429762"/>
                  </a:lnTo>
                  <a:lnTo>
                    <a:pt x="4097274" y="3434334"/>
                  </a:lnTo>
                  <a:lnTo>
                    <a:pt x="4097274" y="3439668"/>
                  </a:lnTo>
                  <a:lnTo>
                    <a:pt x="4101846" y="3439668"/>
                  </a:lnTo>
                  <a:close/>
                </a:path>
              </a:pathLst>
            </a:custGeom>
            <a:solidFill>
              <a:srgbClr val="474B78"/>
            </a:solidFill>
          </p:spPr>
          <p:txBody>
            <a:bodyPr wrap="square" lIns="0" tIns="0" rIns="0" bIns="0" rtlCol="0"/>
            <a:lstStyle/>
            <a:p>
              <a:endParaRPr/>
            </a:p>
          </p:txBody>
        </p:sp>
        <p:pic>
          <p:nvPicPr>
            <p:cNvPr id="14" name="object 14"/>
            <p:cNvPicPr/>
            <p:nvPr/>
          </p:nvPicPr>
          <p:blipFill>
            <a:blip r:embed="rId9" cstate="print"/>
            <a:stretch>
              <a:fillRect/>
            </a:stretch>
          </p:blipFill>
          <p:spPr>
            <a:xfrm>
              <a:off x="902970" y="1870709"/>
              <a:ext cx="8468106" cy="1578864"/>
            </a:xfrm>
            <a:prstGeom prst="rect">
              <a:avLst/>
            </a:prstGeom>
          </p:spPr>
        </p:pic>
        <p:sp>
          <p:nvSpPr>
            <p:cNvPr id="15" name="object 15"/>
            <p:cNvSpPr/>
            <p:nvPr/>
          </p:nvSpPr>
          <p:spPr>
            <a:xfrm>
              <a:off x="902969" y="1870709"/>
              <a:ext cx="8468360" cy="1579245"/>
            </a:xfrm>
            <a:custGeom>
              <a:avLst/>
              <a:gdLst/>
              <a:ahLst/>
              <a:cxnLst/>
              <a:rect l="l" t="t" r="r" b="b"/>
              <a:pathLst>
                <a:path w="8468360" h="1579245">
                  <a:moveTo>
                    <a:pt x="8468106" y="1576577"/>
                  </a:moveTo>
                  <a:lnTo>
                    <a:pt x="8468106" y="1523"/>
                  </a:lnTo>
                  <a:lnTo>
                    <a:pt x="8465820" y="0"/>
                  </a:lnTo>
                  <a:lnTo>
                    <a:pt x="2285" y="0"/>
                  </a:lnTo>
                  <a:lnTo>
                    <a:pt x="0" y="1524"/>
                  </a:lnTo>
                  <a:lnTo>
                    <a:pt x="0" y="1576578"/>
                  </a:lnTo>
                  <a:lnTo>
                    <a:pt x="2286" y="1578864"/>
                  </a:lnTo>
                  <a:lnTo>
                    <a:pt x="5333" y="1578864"/>
                  </a:lnTo>
                  <a:lnTo>
                    <a:pt x="5334" y="9144"/>
                  </a:lnTo>
                  <a:lnTo>
                    <a:pt x="9905" y="4572"/>
                  </a:lnTo>
                  <a:lnTo>
                    <a:pt x="9905" y="9144"/>
                  </a:lnTo>
                  <a:lnTo>
                    <a:pt x="8458200" y="9143"/>
                  </a:lnTo>
                  <a:lnTo>
                    <a:pt x="8458200" y="4571"/>
                  </a:lnTo>
                  <a:lnTo>
                    <a:pt x="8463534" y="9143"/>
                  </a:lnTo>
                  <a:lnTo>
                    <a:pt x="8463534" y="1578863"/>
                  </a:lnTo>
                  <a:lnTo>
                    <a:pt x="8465820" y="1578863"/>
                  </a:lnTo>
                  <a:lnTo>
                    <a:pt x="8468106" y="1576577"/>
                  </a:lnTo>
                  <a:close/>
                </a:path>
                <a:path w="8468360" h="1579245">
                  <a:moveTo>
                    <a:pt x="9905" y="9144"/>
                  </a:moveTo>
                  <a:lnTo>
                    <a:pt x="9905" y="4572"/>
                  </a:lnTo>
                  <a:lnTo>
                    <a:pt x="5334" y="9144"/>
                  </a:lnTo>
                  <a:lnTo>
                    <a:pt x="9905" y="9144"/>
                  </a:lnTo>
                  <a:close/>
                </a:path>
                <a:path w="8468360" h="1579245">
                  <a:moveTo>
                    <a:pt x="9905" y="1569720"/>
                  </a:moveTo>
                  <a:lnTo>
                    <a:pt x="9905" y="9144"/>
                  </a:lnTo>
                  <a:lnTo>
                    <a:pt x="5334" y="9144"/>
                  </a:lnTo>
                  <a:lnTo>
                    <a:pt x="5334" y="1569720"/>
                  </a:lnTo>
                  <a:lnTo>
                    <a:pt x="9905" y="1569720"/>
                  </a:lnTo>
                  <a:close/>
                </a:path>
                <a:path w="8468360" h="1579245">
                  <a:moveTo>
                    <a:pt x="8463534" y="1569719"/>
                  </a:moveTo>
                  <a:lnTo>
                    <a:pt x="5334" y="1569720"/>
                  </a:lnTo>
                  <a:lnTo>
                    <a:pt x="9905" y="1574291"/>
                  </a:lnTo>
                  <a:lnTo>
                    <a:pt x="9905" y="1578864"/>
                  </a:lnTo>
                  <a:lnTo>
                    <a:pt x="8458200" y="1578863"/>
                  </a:lnTo>
                  <a:lnTo>
                    <a:pt x="8458200" y="1574291"/>
                  </a:lnTo>
                  <a:lnTo>
                    <a:pt x="8463534" y="1569719"/>
                  </a:lnTo>
                  <a:close/>
                </a:path>
                <a:path w="8468360" h="1579245">
                  <a:moveTo>
                    <a:pt x="9905" y="1578864"/>
                  </a:moveTo>
                  <a:lnTo>
                    <a:pt x="9905" y="1574291"/>
                  </a:lnTo>
                  <a:lnTo>
                    <a:pt x="5334" y="1569720"/>
                  </a:lnTo>
                  <a:lnTo>
                    <a:pt x="5333" y="1578864"/>
                  </a:lnTo>
                  <a:lnTo>
                    <a:pt x="9905" y="1578864"/>
                  </a:lnTo>
                  <a:close/>
                </a:path>
                <a:path w="8468360" h="1579245">
                  <a:moveTo>
                    <a:pt x="8463534" y="9143"/>
                  </a:moveTo>
                  <a:lnTo>
                    <a:pt x="8458200" y="4571"/>
                  </a:lnTo>
                  <a:lnTo>
                    <a:pt x="8458200" y="9143"/>
                  </a:lnTo>
                  <a:lnTo>
                    <a:pt x="8463534" y="9143"/>
                  </a:lnTo>
                  <a:close/>
                </a:path>
                <a:path w="8468360" h="1579245">
                  <a:moveTo>
                    <a:pt x="8463534" y="1569719"/>
                  </a:moveTo>
                  <a:lnTo>
                    <a:pt x="8463534" y="9143"/>
                  </a:lnTo>
                  <a:lnTo>
                    <a:pt x="8458200" y="9143"/>
                  </a:lnTo>
                  <a:lnTo>
                    <a:pt x="8458200" y="1569719"/>
                  </a:lnTo>
                  <a:lnTo>
                    <a:pt x="8463534" y="1569719"/>
                  </a:lnTo>
                  <a:close/>
                </a:path>
                <a:path w="8468360" h="1579245">
                  <a:moveTo>
                    <a:pt x="8463534" y="1578863"/>
                  </a:moveTo>
                  <a:lnTo>
                    <a:pt x="8463534" y="1569719"/>
                  </a:lnTo>
                  <a:lnTo>
                    <a:pt x="8458200" y="1574291"/>
                  </a:lnTo>
                  <a:lnTo>
                    <a:pt x="8458200" y="1578863"/>
                  </a:lnTo>
                  <a:lnTo>
                    <a:pt x="8463534" y="1578863"/>
                  </a:lnTo>
                  <a:close/>
                </a:path>
              </a:pathLst>
            </a:custGeom>
            <a:solidFill>
              <a:srgbClr val="2DA2BF"/>
            </a:solidFill>
          </p:spPr>
          <p:txBody>
            <a:bodyPr wrap="square" lIns="0" tIns="0" rIns="0" bIns="0" rtlCol="0"/>
            <a:lstStyle/>
            <a:p>
              <a:endParaRPr/>
            </a:p>
          </p:txBody>
        </p:sp>
        <p:pic>
          <p:nvPicPr>
            <p:cNvPr id="16" name="object 16"/>
            <p:cNvPicPr/>
            <p:nvPr/>
          </p:nvPicPr>
          <p:blipFill>
            <a:blip r:embed="rId10" cstate="print"/>
            <a:stretch>
              <a:fillRect/>
            </a:stretch>
          </p:blipFill>
          <p:spPr>
            <a:xfrm>
              <a:off x="1955672" y="1945767"/>
              <a:ext cx="1777745" cy="336803"/>
            </a:xfrm>
            <a:prstGeom prst="rect">
              <a:avLst/>
            </a:prstGeom>
          </p:spPr>
        </p:pic>
        <p:pic>
          <p:nvPicPr>
            <p:cNvPr id="17" name="object 17"/>
            <p:cNvPicPr/>
            <p:nvPr/>
          </p:nvPicPr>
          <p:blipFill>
            <a:blip r:embed="rId11" cstate="print"/>
            <a:stretch>
              <a:fillRect/>
            </a:stretch>
          </p:blipFill>
          <p:spPr>
            <a:xfrm>
              <a:off x="3914775" y="1945767"/>
              <a:ext cx="1788414" cy="336803"/>
            </a:xfrm>
            <a:prstGeom prst="rect">
              <a:avLst/>
            </a:prstGeom>
          </p:spPr>
        </p:pic>
        <p:sp>
          <p:nvSpPr>
            <p:cNvPr id="18" name="object 18"/>
            <p:cNvSpPr/>
            <p:nvPr/>
          </p:nvSpPr>
          <p:spPr>
            <a:xfrm>
              <a:off x="5818632" y="1973579"/>
              <a:ext cx="650240" cy="353060"/>
            </a:xfrm>
            <a:custGeom>
              <a:avLst/>
              <a:gdLst/>
              <a:ahLst/>
              <a:cxnLst/>
              <a:rect l="l" t="t" r="r" b="b"/>
              <a:pathLst>
                <a:path w="650239" h="353060">
                  <a:moveTo>
                    <a:pt x="384810" y="79248"/>
                  </a:moveTo>
                  <a:lnTo>
                    <a:pt x="375165" y="37242"/>
                  </a:lnTo>
                  <a:lnTo>
                    <a:pt x="345328" y="9203"/>
                  </a:lnTo>
                  <a:lnTo>
                    <a:pt x="298965" y="297"/>
                  </a:lnTo>
                  <a:lnTo>
                    <a:pt x="200406" y="0"/>
                  </a:lnTo>
                  <a:lnTo>
                    <a:pt x="200406" y="295656"/>
                  </a:lnTo>
                  <a:lnTo>
                    <a:pt x="249174" y="295656"/>
                  </a:lnTo>
                  <a:lnTo>
                    <a:pt x="249174" y="38100"/>
                  </a:lnTo>
                  <a:lnTo>
                    <a:pt x="269748" y="38100"/>
                  </a:lnTo>
                  <a:lnTo>
                    <a:pt x="310681" y="44207"/>
                  </a:lnTo>
                  <a:lnTo>
                    <a:pt x="332994" y="82296"/>
                  </a:lnTo>
                  <a:lnTo>
                    <a:pt x="332994" y="166536"/>
                  </a:lnTo>
                  <a:lnTo>
                    <a:pt x="334470" y="165925"/>
                  </a:lnTo>
                  <a:lnTo>
                    <a:pt x="352044" y="153924"/>
                  </a:lnTo>
                  <a:lnTo>
                    <a:pt x="366164" y="139362"/>
                  </a:lnTo>
                  <a:lnTo>
                    <a:pt x="376428" y="122015"/>
                  </a:lnTo>
                  <a:lnTo>
                    <a:pt x="382690" y="101953"/>
                  </a:lnTo>
                  <a:lnTo>
                    <a:pt x="384810" y="79248"/>
                  </a:lnTo>
                  <a:close/>
                </a:path>
                <a:path w="650239" h="353060">
                  <a:moveTo>
                    <a:pt x="332994" y="166536"/>
                  </a:moveTo>
                  <a:lnTo>
                    <a:pt x="332994" y="82296"/>
                  </a:lnTo>
                  <a:lnTo>
                    <a:pt x="331851" y="95845"/>
                  </a:lnTo>
                  <a:lnTo>
                    <a:pt x="328422" y="107823"/>
                  </a:lnTo>
                  <a:lnTo>
                    <a:pt x="292036" y="138493"/>
                  </a:lnTo>
                  <a:lnTo>
                    <a:pt x="249174" y="142494"/>
                  </a:lnTo>
                  <a:lnTo>
                    <a:pt x="249174" y="181356"/>
                  </a:lnTo>
                  <a:lnTo>
                    <a:pt x="262890" y="181356"/>
                  </a:lnTo>
                  <a:lnTo>
                    <a:pt x="289893" y="179641"/>
                  </a:lnTo>
                  <a:lnTo>
                    <a:pt x="313753" y="174498"/>
                  </a:lnTo>
                  <a:lnTo>
                    <a:pt x="332994" y="166536"/>
                  </a:lnTo>
                  <a:close/>
                </a:path>
                <a:path w="650239" h="353060">
                  <a:moveTo>
                    <a:pt x="472440" y="295656"/>
                  </a:moveTo>
                  <a:lnTo>
                    <a:pt x="472440" y="0"/>
                  </a:lnTo>
                  <a:lnTo>
                    <a:pt x="425958" y="0"/>
                  </a:lnTo>
                  <a:lnTo>
                    <a:pt x="425958" y="295656"/>
                  </a:lnTo>
                  <a:lnTo>
                    <a:pt x="472440" y="295656"/>
                  </a:lnTo>
                  <a:close/>
                </a:path>
                <a:path w="650239" h="353060">
                  <a:moveTo>
                    <a:pt x="630174" y="0"/>
                  </a:moveTo>
                  <a:lnTo>
                    <a:pt x="582930" y="0"/>
                  </a:lnTo>
                  <a:lnTo>
                    <a:pt x="472440" y="141731"/>
                  </a:lnTo>
                  <a:lnTo>
                    <a:pt x="472440" y="150113"/>
                  </a:lnTo>
                  <a:lnTo>
                    <a:pt x="517398" y="204808"/>
                  </a:lnTo>
                  <a:lnTo>
                    <a:pt x="517398" y="140969"/>
                  </a:lnTo>
                  <a:lnTo>
                    <a:pt x="630174" y="0"/>
                  </a:lnTo>
                  <a:close/>
                </a:path>
                <a:path w="650239" h="353060">
                  <a:moveTo>
                    <a:pt x="649986" y="295655"/>
                  </a:moveTo>
                  <a:lnTo>
                    <a:pt x="517398" y="140969"/>
                  </a:lnTo>
                  <a:lnTo>
                    <a:pt x="517398" y="204808"/>
                  </a:lnTo>
                  <a:lnTo>
                    <a:pt x="592074" y="295656"/>
                  </a:lnTo>
                  <a:lnTo>
                    <a:pt x="649986" y="295655"/>
                  </a:lnTo>
                  <a:close/>
                </a:path>
                <a:path w="650239" h="353060">
                  <a:moveTo>
                    <a:pt x="132588" y="255270"/>
                  </a:moveTo>
                  <a:lnTo>
                    <a:pt x="132588" y="0"/>
                  </a:lnTo>
                  <a:lnTo>
                    <a:pt x="83058" y="0"/>
                  </a:lnTo>
                  <a:lnTo>
                    <a:pt x="83058" y="256794"/>
                  </a:lnTo>
                  <a:lnTo>
                    <a:pt x="82605" y="271188"/>
                  </a:lnTo>
                  <a:lnTo>
                    <a:pt x="63341" y="309467"/>
                  </a:lnTo>
                  <a:lnTo>
                    <a:pt x="45720"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781"/>
                  </a:lnTo>
                  <a:lnTo>
                    <a:pt x="109156" y="328612"/>
                  </a:lnTo>
                  <a:lnTo>
                    <a:pt x="126730" y="298156"/>
                  </a:lnTo>
                  <a:lnTo>
                    <a:pt x="132588" y="255270"/>
                  </a:lnTo>
                  <a:close/>
                </a:path>
              </a:pathLst>
            </a:custGeom>
            <a:solidFill>
              <a:srgbClr val="000000"/>
            </a:solidFill>
          </p:spPr>
          <p:txBody>
            <a:bodyPr wrap="square" lIns="0" tIns="0" rIns="0" bIns="0" rtlCol="0"/>
            <a:lstStyle/>
            <a:p>
              <a:endParaRPr/>
            </a:p>
          </p:txBody>
        </p:sp>
        <p:pic>
          <p:nvPicPr>
            <p:cNvPr id="19" name="object 19"/>
            <p:cNvPicPr/>
            <p:nvPr/>
          </p:nvPicPr>
          <p:blipFill>
            <a:blip r:embed="rId12" cstate="print"/>
            <a:stretch>
              <a:fillRect/>
            </a:stretch>
          </p:blipFill>
          <p:spPr>
            <a:xfrm>
              <a:off x="6059042" y="2002917"/>
              <a:ext cx="101346" cy="121920"/>
            </a:xfrm>
            <a:prstGeom prst="rect">
              <a:avLst/>
            </a:prstGeom>
          </p:spPr>
        </p:pic>
        <p:sp>
          <p:nvSpPr>
            <p:cNvPr id="20" name="object 20"/>
            <p:cNvSpPr/>
            <p:nvPr/>
          </p:nvSpPr>
          <p:spPr>
            <a:xfrm>
              <a:off x="6244590" y="1973579"/>
              <a:ext cx="224154" cy="295910"/>
            </a:xfrm>
            <a:custGeom>
              <a:avLst/>
              <a:gdLst/>
              <a:ahLst/>
              <a:cxnLst/>
              <a:rect l="l" t="t" r="r" b="b"/>
              <a:pathLst>
                <a:path w="224154" h="295910">
                  <a:moveTo>
                    <a:pt x="0" y="0"/>
                  </a:moveTo>
                  <a:lnTo>
                    <a:pt x="46482" y="0"/>
                  </a:lnTo>
                  <a:lnTo>
                    <a:pt x="46482" y="141732"/>
                  </a:lnTo>
                  <a:lnTo>
                    <a:pt x="156972" y="0"/>
                  </a:lnTo>
                  <a:lnTo>
                    <a:pt x="204215" y="0"/>
                  </a:lnTo>
                  <a:lnTo>
                    <a:pt x="91440" y="140970"/>
                  </a:lnTo>
                  <a:lnTo>
                    <a:pt x="224028" y="295656"/>
                  </a:lnTo>
                  <a:lnTo>
                    <a:pt x="166116" y="295656"/>
                  </a:lnTo>
                  <a:lnTo>
                    <a:pt x="46482" y="150114"/>
                  </a:lnTo>
                  <a:lnTo>
                    <a:pt x="46482" y="295656"/>
                  </a:lnTo>
                  <a:lnTo>
                    <a:pt x="0" y="295656"/>
                  </a:lnTo>
                  <a:lnTo>
                    <a:pt x="0" y="0"/>
                  </a:lnTo>
                  <a:close/>
                </a:path>
              </a:pathLst>
            </a:custGeom>
            <a:ln w="17526">
              <a:solidFill>
                <a:srgbClr val="FFFFFF"/>
              </a:solidFill>
            </a:ln>
          </p:spPr>
          <p:txBody>
            <a:bodyPr wrap="square" lIns="0" tIns="0" rIns="0" bIns="0" rtlCol="0"/>
            <a:lstStyle/>
            <a:p>
              <a:endParaRPr/>
            </a:p>
          </p:txBody>
        </p:sp>
        <p:sp>
          <p:nvSpPr>
            <p:cNvPr id="21" name="object 21"/>
            <p:cNvSpPr/>
            <p:nvPr/>
          </p:nvSpPr>
          <p:spPr>
            <a:xfrm>
              <a:off x="6019038" y="1973579"/>
              <a:ext cx="184785" cy="295910"/>
            </a:xfrm>
            <a:custGeom>
              <a:avLst/>
              <a:gdLst/>
              <a:ahLst/>
              <a:cxnLst/>
              <a:rect l="l" t="t" r="r" b="b"/>
              <a:pathLst>
                <a:path w="184785" h="295910">
                  <a:moveTo>
                    <a:pt x="0" y="0"/>
                  </a:moveTo>
                  <a:lnTo>
                    <a:pt x="82296" y="0"/>
                  </a:lnTo>
                  <a:lnTo>
                    <a:pt x="125372" y="2893"/>
                  </a:lnTo>
                  <a:lnTo>
                    <a:pt x="160924" y="19800"/>
                  </a:lnTo>
                  <a:lnTo>
                    <a:pt x="183284" y="63531"/>
                  </a:lnTo>
                  <a:lnTo>
                    <a:pt x="184404" y="79247"/>
                  </a:lnTo>
                  <a:lnTo>
                    <a:pt x="182284" y="101953"/>
                  </a:lnTo>
                  <a:lnTo>
                    <a:pt x="165758" y="139362"/>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22" name="object 22"/>
            <p:cNvSpPr/>
            <p:nvPr/>
          </p:nvSpPr>
          <p:spPr>
            <a:xfrm>
              <a:off x="5818632" y="1973579"/>
              <a:ext cx="132715" cy="353060"/>
            </a:xfrm>
            <a:custGeom>
              <a:avLst/>
              <a:gdLst/>
              <a:ahLst/>
              <a:cxnLst/>
              <a:rect l="l" t="t" r="r" b="b"/>
              <a:pathLst>
                <a:path w="132714" h="353060">
                  <a:moveTo>
                    <a:pt x="83058" y="0"/>
                  </a:moveTo>
                  <a:lnTo>
                    <a:pt x="132588" y="0"/>
                  </a:lnTo>
                  <a:lnTo>
                    <a:pt x="132588" y="255270"/>
                  </a:lnTo>
                  <a:lnTo>
                    <a:pt x="126730" y="298156"/>
                  </a:lnTo>
                  <a:lnTo>
                    <a:pt x="109156" y="328612"/>
                  </a:lnTo>
                  <a:lnTo>
                    <a:pt x="79867" y="346781"/>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693"/>
                  </a:lnTo>
                  <a:lnTo>
                    <a:pt x="81153" y="283368"/>
                  </a:lnTo>
                  <a:lnTo>
                    <a:pt x="83058" y="256794"/>
                  </a:lnTo>
                  <a:lnTo>
                    <a:pt x="83058" y="0"/>
                  </a:lnTo>
                  <a:close/>
                </a:path>
              </a:pathLst>
            </a:custGeom>
            <a:ln w="17526">
              <a:solidFill>
                <a:srgbClr val="FFFFFF"/>
              </a:solidFill>
            </a:ln>
          </p:spPr>
          <p:txBody>
            <a:bodyPr wrap="square" lIns="0" tIns="0" rIns="0" bIns="0" rtlCol="0"/>
            <a:lstStyle/>
            <a:p>
              <a:endParaRPr/>
            </a:p>
          </p:txBody>
        </p:sp>
        <p:sp>
          <p:nvSpPr>
            <p:cNvPr id="23" name="object 23"/>
            <p:cNvSpPr/>
            <p:nvPr/>
          </p:nvSpPr>
          <p:spPr>
            <a:xfrm>
              <a:off x="6510528" y="1973579"/>
              <a:ext cx="184785" cy="295910"/>
            </a:xfrm>
            <a:custGeom>
              <a:avLst/>
              <a:gdLst/>
              <a:ahLst/>
              <a:cxnLst/>
              <a:rect l="l" t="t" r="r" b="b"/>
              <a:pathLst>
                <a:path w="184784" h="295910">
                  <a:moveTo>
                    <a:pt x="184404" y="79248"/>
                  </a:moveTo>
                  <a:lnTo>
                    <a:pt x="174759" y="37242"/>
                  </a:lnTo>
                  <a:lnTo>
                    <a:pt x="144922" y="9203"/>
                  </a:lnTo>
                  <a:lnTo>
                    <a:pt x="98559" y="297"/>
                  </a:lnTo>
                  <a:lnTo>
                    <a:pt x="0" y="0"/>
                  </a:lnTo>
                  <a:lnTo>
                    <a:pt x="0" y="295656"/>
                  </a:lnTo>
                  <a:lnTo>
                    <a:pt x="48768" y="295656"/>
                  </a:lnTo>
                  <a:lnTo>
                    <a:pt x="48768" y="38100"/>
                  </a:lnTo>
                  <a:lnTo>
                    <a:pt x="69342" y="38100"/>
                  </a:lnTo>
                  <a:lnTo>
                    <a:pt x="110275" y="44207"/>
                  </a:lnTo>
                  <a:lnTo>
                    <a:pt x="132588" y="82296"/>
                  </a:lnTo>
                  <a:lnTo>
                    <a:pt x="132588" y="166536"/>
                  </a:lnTo>
                  <a:lnTo>
                    <a:pt x="134064" y="165925"/>
                  </a:lnTo>
                  <a:lnTo>
                    <a:pt x="151638" y="153924"/>
                  </a:lnTo>
                  <a:lnTo>
                    <a:pt x="165758" y="139362"/>
                  </a:lnTo>
                  <a:lnTo>
                    <a:pt x="176022" y="122015"/>
                  </a:lnTo>
                  <a:lnTo>
                    <a:pt x="182284" y="101953"/>
                  </a:lnTo>
                  <a:lnTo>
                    <a:pt x="184404" y="79248"/>
                  </a:lnTo>
                  <a:close/>
                </a:path>
                <a:path w="184784" h="295910">
                  <a:moveTo>
                    <a:pt x="132588" y="166536"/>
                  </a:moveTo>
                  <a:lnTo>
                    <a:pt x="132588" y="82296"/>
                  </a:lnTo>
                  <a:lnTo>
                    <a:pt x="131445" y="95845"/>
                  </a:lnTo>
                  <a:lnTo>
                    <a:pt x="128016" y="107823"/>
                  </a:lnTo>
                  <a:lnTo>
                    <a:pt x="91630" y="138493"/>
                  </a:lnTo>
                  <a:lnTo>
                    <a:pt x="48768" y="142494"/>
                  </a:lnTo>
                  <a:lnTo>
                    <a:pt x="48768" y="181356"/>
                  </a:lnTo>
                  <a:lnTo>
                    <a:pt x="62484" y="181356"/>
                  </a:lnTo>
                  <a:lnTo>
                    <a:pt x="89487" y="179641"/>
                  </a:lnTo>
                  <a:lnTo>
                    <a:pt x="113347" y="174498"/>
                  </a:lnTo>
                  <a:lnTo>
                    <a:pt x="132588" y="166536"/>
                  </a:lnTo>
                  <a:close/>
                </a:path>
              </a:pathLst>
            </a:custGeom>
            <a:solidFill>
              <a:srgbClr val="FF0000"/>
            </a:solidFill>
          </p:spPr>
          <p:txBody>
            <a:bodyPr wrap="square" lIns="0" tIns="0" rIns="0" bIns="0" rtlCol="0"/>
            <a:lstStyle/>
            <a:p>
              <a:endParaRPr/>
            </a:p>
          </p:txBody>
        </p:sp>
        <p:pic>
          <p:nvPicPr>
            <p:cNvPr id="24" name="object 24"/>
            <p:cNvPicPr/>
            <p:nvPr/>
          </p:nvPicPr>
          <p:blipFill>
            <a:blip r:embed="rId12" cstate="print"/>
            <a:stretch>
              <a:fillRect/>
            </a:stretch>
          </p:blipFill>
          <p:spPr>
            <a:xfrm>
              <a:off x="6550533" y="2002917"/>
              <a:ext cx="101346" cy="121920"/>
            </a:xfrm>
            <a:prstGeom prst="rect">
              <a:avLst/>
            </a:prstGeom>
          </p:spPr>
        </p:pic>
        <p:sp>
          <p:nvSpPr>
            <p:cNvPr id="25" name="object 25"/>
            <p:cNvSpPr/>
            <p:nvPr/>
          </p:nvSpPr>
          <p:spPr>
            <a:xfrm>
              <a:off x="6510528" y="1973579"/>
              <a:ext cx="184785" cy="295910"/>
            </a:xfrm>
            <a:custGeom>
              <a:avLst/>
              <a:gdLst/>
              <a:ahLst/>
              <a:cxnLst/>
              <a:rect l="l" t="t" r="r" b="b"/>
              <a:pathLst>
                <a:path w="184784" h="295910">
                  <a:moveTo>
                    <a:pt x="0" y="0"/>
                  </a:moveTo>
                  <a:lnTo>
                    <a:pt x="82296" y="0"/>
                  </a:lnTo>
                  <a:lnTo>
                    <a:pt x="125372" y="2893"/>
                  </a:lnTo>
                  <a:lnTo>
                    <a:pt x="160924" y="19800"/>
                  </a:lnTo>
                  <a:lnTo>
                    <a:pt x="183284" y="63531"/>
                  </a:lnTo>
                  <a:lnTo>
                    <a:pt x="184404" y="79247"/>
                  </a:lnTo>
                  <a:lnTo>
                    <a:pt x="182284" y="101953"/>
                  </a:lnTo>
                  <a:lnTo>
                    <a:pt x="165758" y="139362"/>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6848094" y="1954529"/>
              <a:ext cx="318770" cy="319405"/>
            </a:xfrm>
            <a:custGeom>
              <a:avLst/>
              <a:gdLst/>
              <a:ahLst/>
              <a:cxnLst/>
              <a:rect l="l" t="t" r="r" b="b"/>
              <a:pathLst>
                <a:path w="318770" h="319405">
                  <a:moveTo>
                    <a:pt x="152400" y="151637"/>
                  </a:moveTo>
                  <a:lnTo>
                    <a:pt x="152400" y="119633"/>
                  </a:lnTo>
                  <a:lnTo>
                    <a:pt x="141517" y="107072"/>
                  </a:lnTo>
                  <a:lnTo>
                    <a:pt x="128206" y="98012"/>
                  </a:lnTo>
                  <a:lnTo>
                    <a:pt x="112323" y="92523"/>
                  </a:lnTo>
                  <a:lnTo>
                    <a:pt x="93726" y="90677"/>
                  </a:lnTo>
                  <a:lnTo>
                    <a:pt x="73592" y="92809"/>
                  </a:lnTo>
                  <a:lnTo>
                    <a:pt x="25908" y="124205"/>
                  </a:lnTo>
                  <a:lnTo>
                    <a:pt x="6381" y="162591"/>
                  </a:lnTo>
                  <a:lnTo>
                    <a:pt x="0" y="211835"/>
                  </a:lnTo>
                  <a:lnTo>
                    <a:pt x="1428" y="235243"/>
                  </a:lnTo>
                  <a:lnTo>
                    <a:pt x="12858" y="274629"/>
                  </a:lnTo>
                  <a:lnTo>
                    <a:pt x="48768" y="311234"/>
                  </a:lnTo>
                  <a:lnTo>
                    <a:pt x="48768" y="208025"/>
                  </a:lnTo>
                  <a:lnTo>
                    <a:pt x="49625" y="189297"/>
                  </a:lnTo>
                  <a:lnTo>
                    <a:pt x="62484" y="147827"/>
                  </a:lnTo>
                  <a:lnTo>
                    <a:pt x="99822" y="127253"/>
                  </a:lnTo>
                  <a:lnTo>
                    <a:pt x="112537" y="128813"/>
                  </a:lnTo>
                  <a:lnTo>
                    <a:pt x="125539" y="133445"/>
                  </a:lnTo>
                  <a:lnTo>
                    <a:pt x="138826" y="141077"/>
                  </a:lnTo>
                  <a:lnTo>
                    <a:pt x="152400" y="151637"/>
                  </a:lnTo>
                  <a:close/>
                </a:path>
                <a:path w="318770" h="319405">
                  <a:moveTo>
                    <a:pt x="152400" y="275081"/>
                  </a:moveTo>
                  <a:lnTo>
                    <a:pt x="152400" y="245363"/>
                  </a:lnTo>
                  <a:lnTo>
                    <a:pt x="137981" y="259365"/>
                  </a:lnTo>
                  <a:lnTo>
                    <a:pt x="123348" y="269366"/>
                  </a:lnTo>
                  <a:lnTo>
                    <a:pt x="108573" y="275367"/>
                  </a:lnTo>
                  <a:lnTo>
                    <a:pt x="93726" y="277367"/>
                  </a:lnTo>
                  <a:lnTo>
                    <a:pt x="74164" y="273069"/>
                  </a:lnTo>
                  <a:lnTo>
                    <a:pt x="60102" y="260127"/>
                  </a:lnTo>
                  <a:lnTo>
                    <a:pt x="51613" y="238470"/>
                  </a:lnTo>
                  <a:lnTo>
                    <a:pt x="48768" y="208025"/>
                  </a:lnTo>
                  <a:lnTo>
                    <a:pt x="48768" y="311234"/>
                  </a:lnTo>
                  <a:lnTo>
                    <a:pt x="49911" y="311943"/>
                  </a:lnTo>
                  <a:lnTo>
                    <a:pt x="66794" y="317432"/>
                  </a:lnTo>
                  <a:lnTo>
                    <a:pt x="86106" y="319277"/>
                  </a:lnTo>
                  <a:lnTo>
                    <a:pt x="108680" y="316551"/>
                  </a:lnTo>
                  <a:lnTo>
                    <a:pt x="127254" y="308324"/>
                  </a:lnTo>
                  <a:lnTo>
                    <a:pt x="141827" y="294524"/>
                  </a:lnTo>
                  <a:lnTo>
                    <a:pt x="152400" y="275081"/>
                  </a:lnTo>
                  <a:close/>
                </a:path>
                <a:path w="318770" h="319405">
                  <a:moveTo>
                    <a:pt x="198882" y="314705"/>
                  </a:moveTo>
                  <a:lnTo>
                    <a:pt x="198882" y="0"/>
                  </a:lnTo>
                  <a:lnTo>
                    <a:pt x="152400" y="0"/>
                  </a:lnTo>
                  <a:lnTo>
                    <a:pt x="152400" y="314705"/>
                  </a:lnTo>
                  <a:lnTo>
                    <a:pt x="198882" y="314705"/>
                  </a:lnTo>
                  <a:close/>
                </a:path>
                <a:path w="318770" h="319405">
                  <a:moveTo>
                    <a:pt x="318516" y="314705"/>
                  </a:moveTo>
                  <a:lnTo>
                    <a:pt x="318516" y="95249"/>
                  </a:lnTo>
                  <a:lnTo>
                    <a:pt x="272796" y="95249"/>
                  </a:lnTo>
                  <a:lnTo>
                    <a:pt x="272796" y="314705"/>
                  </a:lnTo>
                  <a:lnTo>
                    <a:pt x="318516" y="314705"/>
                  </a:lnTo>
                  <a:close/>
                </a:path>
                <a:path w="318770" h="319405">
                  <a:moveTo>
                    <a:pt x="318516" y="64769"/>
                  </a:moveTo>
                  <a:lnTo>
                    <a:pt x="318516" y="19049"/>
                  </a:lnTo>
                  <a:lnTo>
                    <a:pt x="272796" y="19049"/>
                  </a:lnTo>
                  <a:lnTo>
                    <a:pt x="272796" y="64769"/>
                  </a:lnTo>
                  <a:lnTo>
                    <a:pt x="318516" y="64769"/>
                  </a:lnTo>
                  <a:close/>
                </a:path>
              </a:pathLst>
            </a:custGeom>
            <a:solidFill>
              <a:srgbClr val="000000"/>
            </a:solidFill>
          </p:spPr>
          <p:txBody>
            <a:bodyPr wrap="square" lIns="0" tIns="0" rIns="0" bIns="0" rtlCol="0"/>
            <a:lstStyle/>
            <a:p>
              <a:endParaRPr/>
            </a:p>
          </p:txBody>
        </p:sp>
        <p:pic>
          <p:nvPicPr>
            <p:cNvPr id="27" name="object 27"/>
            <p:cNvPicPr/>
            <p:nvPr/>
          </p:nvPicPr>
          <p:blipFill>
            <a:blip r:embed="rId13" cstate="print"/>
            <a:stretch>
              <a:fillRect/>
            </a:stretch>
          </p:blipFill>
          <p:spPr>
            <a:xfrm>
              <a:off x="6888098" y="2073020"/>
              <a:ext cx="121158" cy="167639"/>
            </a:xfrm>
            <a:prstGeom prst="rect">
              <a:avLst/>
            </a:prstGeom>
          </p:spPr>
        </p:pic>
        <p:sp>
          <p:nvSpPr>
            <p:cNvPr id="28" name="object 28"/>
            <p:cNvSpPr/>
            <p:nvPr/>
          </p:nvSpPr>
          <p:spPr>
            <a:xfrm>
              <a:off x="7120890" y="2049779"/>
              <a:ext cx="45720" cy="219710"/>
            </a:xfrm>
            <a:custGeom>
              <a:avLst/>
              <a:gdLst/>
              <a:ahLst/>
              <a:cxnLst/>
              <a:rect l="l" t="t" r="r" b="b"/>
              <a:pathLst>
                <a:path w="45720" h="219710">
                  <a:moveTo>
                    <a:pt x="0" y="219455"/>
                  </a:moveTo>
                  <a:lnTo>
                    <a:pt x="0" y="0"/>
                  </a:lnTo>
                  <a:lnTo>
                    <a:pt x="45719" y="0"/>
                  </a:lnTo>
                  <a:lnTo>
                    <a:pt x="45719" y="219455"/>
                  </a:lnTo>
                  <a:lnTo>
                    <a:pt x="0" y="219455"/>
                  </a:lnTo>
                  <a:close/>
                </a:path>
              </a:pathLst>
            </a:custGeom>
            <a:ln w="17526">
              <a:solidFill>
                <a:srgbClr val="FFFFFF"/>
              </a:solidFill>
            </a:ln>
          </p:spPr>
          <p:txBody>
            <a:bodyPr wrap="square" lIns="0" tIns="0" rIns="0" bIns="0" rtlCol="0"/>
            <a:lstStyle/>
            <a:p>
              <a:endParaRPr/>
            </a:p>
          </p:txBody>
        </p:sp>
        <p:sp>
          <p:nvSpPr>
            <p:cNvPr id="29" name="object 29"/>
            <p:cNvSpPr/>
            <p:nvPr/>
          </p:nvSpPr>
          <p:spPr>
            <a:xfrm>
              <a:off x="7120890" y="1973579"/>
              <a:ext cx="45720" cy="45720"/>
            </a:xfrm>
            <a:custGeom>
              <a:avLst/>
              <a:gdLst/>
              <a:ahLst/>
              <a:cxnLst/>
              <a:rect l="l" t="t" r="r" b="b"/>
              <a:pathLst>
                <a:path w="45720" h="45719">
                  <a:moveTo>
                    <a:pt x="0" y="45720"/>
                  </a:moveTo>
                  <a:lnTo>
                    <a:pt x="0" y="0"/>
                  </a:lnTo>
                  <a:lnTo>
                    <a:pt x="45719" y="0"/>
                  </a:lnTo>
                  <a:lnTo>
                    <a:pt x="45720" y="45720"/>
                  </a:lnTo>
                  <a:lnTo>
                    <a:pt x="0" y="45720"/>
                  </a:lnTo>
                  <a:close/>
                </a:path>
              </a:pathLst>
            </a:custGeom>
            <a:ln w="17526">
              <a:solidFill>
                <a:srgbClr val="FFFFFF"/>
              </a:solidFill>
            </a:ln>
          </p:spPr>
          <p:txBody>
            <a:bodyPr wrap="square" lIns="0" tIns="0" rIns="0" bIns="0" rtlCol="0"/>
            <a:lstStyle/>
            <a:p>
              <a:endParaRPr/>
            </a:p>
          </p:txBody>
        </p:sp>
        <p:sp>
          <p:nvSpPr>
            <p:cNvPr id="30" name="object 30"/>
            <p:cNvSpPr/>
            <p:nvPr/>
          </p:nvSpPr>
          <p:spPr>
            <a:xfrm>
              <a:off x="6848094" y="1954529"/>
              <a:ext cx="199390" cy="319405"/>
            </a:xfrm>
            <a:custGeom>
              <a:avLst/>
              <a:gdLst/>
              <a:ahLst/>
              <a:cxnLst/>
              <a:rect l="l" t="t" r="r" b="b"/>
              <a:pathLst>
                <a:path w="199390" h="319405">
                  <a:moveTo>
                    <a:pt x="152400" y="0"/>
                  </a:moveTo>
                  <a:lnTo>
                    <a:pt x="198882" y="0"/>
                  </a:lnTo>
                  <a:lnTo>
                    <a:pt x="198882" y="314706"/>
                  </a:lnTo>
                  <a:lnTo>
                    <a:pt x="152400" y="314706"/>
                  </a:lnTo>
                  <a:lnTo>
                    <a:pt x="152400" y="275082"/>
                  </a:lnTo>
                  <a:lnTo>
                    <a:pt x="141827" y="294524"/>
                  </a:lnTo>
                  <a:lnTo>
                    <a:pt x="127254" y="308324"/>
                  </a:lnTo>
                  <a:lnTo>
                    <a:pt x="108680" y="316551"/>
                  </a:lnTo>
                  <a:lnTo>
                    <a:pt x="86106" y="319278"/>
                  </a:lnTo>
                  <a:lnTo>
                    <a:pt x="66794" y="317432"/>
                  </a:lnTo>
                  <a:lnTo>
                    <a:pt x="22860" y="290322"/>
                  </a:lnTo>
                  <a:lnTo>
                    <a:pt x="5715" y="256222"/>
                  </a:lnTo>
                  <a:lnTo>
                    <a:pt x="0" y="211836"/>
                  </a:lnTo>
                  <a:lnTo>
                    <a:pt x="1583" y="185820"/>
                  </a:lnTo>
                  <a:lnTo>
                    <a:pt x="14466" y="142077"/>
                  </a:lnTo>
                  <a:lnTo>
                    <a:pt x="39612" y="109644"/>
                  </a:lnTo>
                  <a:lnTo>
                    <a:pt x="93726" y="90678"/>
                  </a:lnTo>
                  <a:lnTo>
                    <a:pt x="112323" y="92523"/>
                  </a:lnTo>
                  <a:lnTo>
                    <a:pt x="128206" y="98012"/>
                  </a:lnTo>
                  <a:lnTo>
                    <a:pt x="141517" y="107072"/>
                  </a:lnTo>
                  <a:lnTo>
                    <a:pt x="152400" y="119634"/>
                  </a:lnTo>
                  <a:lnTo>
                    <a:pt x="152400" y="0"/>
                  </a:lnTo>
                  <a:close/>
                </a:path>
              </a:pathLst>
            </a:custGeom>
            <a:ln w="17526">
              <a:solidFill>
                <a:srgbClr val="FFFFFF"/>
              </a:solidFill>
            </a:ln>
          </p:spPr>
          <p:txBody>
            <a:bodyPr wrap="square" lIns="0" tIns="0" rIns="0" bIns="0" rtlCol="0"/>
            <a:lstStyle/>
            <a:p>
              <a:endParaRPr/>
            </a:p>
          </p:txBody>
        </p:sp>
        <p:sp>
          <p:nvSpPr>
            <p:cNvPr id="31" name="object 31"/>
            <p:cNvSpPr/>
            <p:nvPr/>
          </p:nvSpPr>
          <p:spPr>
            <a:xfrm>
              <a:off x="7331964" y="1973579"/>
              <a:ext cx="977900" cy="377190"/>
            </a:xfrm>
            <a:custGeom>
              <a:avLst/>
              <a:gdLst/>
              <a:ahLst/>
              <a:cxnLst/>
              <a:rect l="l" t="t" r="r" b="b"/>
              <a:pathLst>
                <a:path w="977900" h="377189">
                  <a:moveTo>
                    <a:pt x="681228" y="132587"/>
                  </a:moveTo>
                  <a:lnTo>
                    <a:pt x="681228" y="100583"/>
                  </a:lnTo>
                  <a:lnTo>
                    <a:pt x="670369" y="88022"/>
                  </a:lnTo>
                  <a:lnTo>
                    <a:pt x="657225" y="78962"/>
                  </a:lnTo>
                  <a:lnTo>
                    <a:pt x="641794" y="73473"/>
                  </a:lnTo>
                  <a:lnTo>
                    <a:pt x="624078" y="71627"/>
                  </a:lnTo>
                  <a:lnTo>
                    <a:pt x="603932" y="73628"/>
                  </a:lnTo>
                  <a:lnTo>
                    <a:pt x="555498" y="103631"/>
                  </a:lnTo>
                  <a:lnTo>
                    <a:pt x="535305" y="139445"/>
                  </a:lnTo>
                  <a:lnTo>
                    <a:pt x="528828" y="184403"/>
                  </a:lnTo>
                  <a:lnTo>
                    <a:pt x="530256" y="207692"/>
                  </a:lnTo>
                  <a:lnTo>
                    <a:pt x="541686" y="246554"/>
                  </a:lnTo>
                  <a:lnTo>
                    <a:pt x="577596" y="282139"/>
                  </a:lnTo>
                  <a:lnTo>
                    <a:pt x="577596" y="184403"/>
                  </a:lnTo>
                  <a:lnTo>
                    <a:pt x="578453" y="167235"/>
                  </a:lnTo>
                  <a:lnTo>
                    <a:pt x="591312" y="128015"/>
                  </a:lnTo>
                  <a:lnTo>
                    <a:pt x="630174" y="108203"/>
                  </a:lnTo>
                  <a:lnTo>
                    <a:pt x="643723" y="109763"/>
                  </a:lnTo>
                  <a:lnTo>
                    <a:pt x="656844" y="114395"/>
                  </a:lnTo>
                  <a:lnTo>
                    <a:pt x="669393" y="122027"/>
                  </a:lnTo>
                  <a:lnTo>
                    <a:pt x="681228" y="132587"/>
                  </a:lnTo>
                  <a:close/>
                </a:path>
                <a:path w="977900" h="377189">
                  <a:moveTo>
                    <a:pt x="727710" y="233933"/>
                  </a:moveTo>
                  <a:lnTo>
                    <a:pt x="727710" y="76199"/>
                  </a:lnTo>
                  <a:lnTo>
                    <a:pt x="681228" y="76199"/>
                  </a:lnTo>
                  <a:lnTo>
                    <a:pt x="681228" y="275843"/>
                  </a:lnTo>
                  <a:lnTo>
                    <a:pt x="677382" y="303847"/>
                  </a:lnTo>
                  <a:lnTo>
                    <a:pt x="665892" y="323849"/>
                  </a:lnTo>
                  <a:lnTo>
                    <a:pt x="646830" y="335851"/>
                  </a:lnTo>
                  <a:lnTo>
                    <a:pt x="620268" y="339851"/>
                  </a:lnTo>
                  <a:lnTo>
                    <a:pt x="603932" y="338965"/>
                  </a:lnTo>
                  <a:lnTo>
                    <a:pt x="587025" y="336232"/>
                  </a:lnTo>
                  <a:lnTo>
                    <a:pt x="569368" y="331493"/>
                  </a:lnTo>
                  <a:lnTo>
                    <a:pt x="550926" y="324611"/>
                  </a:lnTo>
                  <a:lnTo>
                    <a:pt x="546354" y="364235"/>
                  </a:lnTo>
                  <a:lnTo>
                    <a:pt x="564761" y="369796"/>
                  </a:lnTo>
                  <a:lnTo>
                    <a:pt x="583311" y="373856"/>
                  </a:lnTo>
                  <a:lnTo>
                    <a:pt x="601860" y="376344"/>
                  </a:lnTo>
                  <a:lnTo>
                    <a:pt x="620268" y="377189"/>
                  </a:lnTo>
                  <a:lnTo>
                    <a:pt x="645973" y="375356"/>
                  </a:lnTo>
                  <a:lnTo>
                    <a:pt x="686812" y="361116"/>
                  </a:lnTo>
                  <a:lnTo>
                    <a:pt x="714375" y="330803"/>
                  </a:lnTo>
                  <a:lnTo>
                    <a:pt x="726186" y="277558"/>
                  </a:lnTo>
                  <a:lnTo>
                    <a:pt x="727305" y="257389"/>
                  </a:lnTo>
                  <a:lnTo>
                    <a:pt x="727710" y="233933"/>
                  </a:lnTo>
                  <a:close/>
                </a:path>
                <a:path w="977900" h="377189">
                  <a:moveTo>
                    <a:pt x="681228" y="246125"/>
                  </a:moveTo>
                  <a:lnTo>
                    <a:pt x="681228" y="216407"/>
                  </a:lnTo>
                  <a:lnTo>
                    <a:pt x="667238" y="230850"/>
                  </a:lnTo>
                  <a:lnTo>
                    <a:pt x="652748" y="241077"/>
                  </a:lnTo>
                  <a:lnTo>
                    <a:pt x="637829" y="247161"/>
                  </a:lnTo>
                  <a:lnTo>
                    <a:pt x="622554" y="249173"/>
                  </a:lnTo>
                  <a:lnTo>
                    <a:pt x="602992" y="245054"/>
                  </a:lnTo>
                  <a:lnTo>
                    <a:pt x="588930" y="232790"/>
                  </a:lnTo>
                  <a:lnTo>
                    <a:pt x="580441" y="212526"/>
                  </a:lnTo>
                  <a:lnTo>
                    <a:pt x="577596" y="184403"/>
                  </a:lnTo>
                  <a:lnTo>
                    <a:pt x="577596" y="282139"/>
                  </a:lnTo>
                  <a:lnTo>
                    <a:pt x="579691" y="283368"/>
                  </a:lnTo>
                  <a:lnTo>
                    <a:pt x="596693" y="288595"/>
                  </a:lnTo>
                  <a:lnTo>
                    <a:pt x="615696" y="290321"/>
                  </a:lnTo>
                  <a:lnTo>
                    <a:pt x="627411" y="289595"/>
                  </a:lnTo>
                  <a:lnTo>
                    <a:pt x="667726" y="271843"/>
                  </a:lnTo>
                  <a:lnTo>
                    <a:pt x="678632" y="255841"/>
                  </a:lnTo>
                  <a:lnTo>
                    <a:pt x="681228" y="246125"/>
                  </a:lnTo>
                  <a:close/>
                </a:path>
                <a:path w="977900" h="377189">
                  <a:moveTo>
                    <a:pt x="931164" y="256031"/>
                  </a:moveTo>
                  <a:lnTo>
                    <a:pt x="931164" y="215645"/>
                  </a:lnTo>
                  <a:lnTo>
                    <a:pt x="916150" y="234648"/>
                  </a:lnTo>
                  <a:lnTo>
                    <a:pt x="900779" y="248221"/>
                  </a:lnTo>
                  <a:lnTo>
                    <a:pt x="884979" y="256365"/>
                  </a:lnTo>
                  <a:lnTo>
                    <a:pt x="868680" y="259079"/>
                  </a:lnTo>
                  <a:lnTo>
                    <a:pt x="859536" y="259079"/>
                  </a:lnTo>
                  <a:lnTo>
                    <a:pt x="842772" y="219455"/>
                  </a:lnTo>
                  <a:lnTo>
                    <a:pt x="842772" y="76199"/>
                  </a:lnTo>
                  <a:lnTo>
                    <a:pt x="796290" y="76199"/>
                  </a:lnTo>
                  <a:lnTo>
                    <a:pt x="796290" y="231647"/>
                  </a:lnTo>
                  <a:lnTo>
                    <a:pt x="797421" y="246685"/>
                  </a:lnTo>
                  <a:lnTo>
                    <a:pt x="813816" y="281939"/>
                  </a:lnTo>
                  <a:lnTo>
                    <a:pt x="861060" y="300227"/>
                  </a:lnTo>
                  <a:lnTo>
                    <a:pt x="882622" y="297501"/>
                  </a:lnTo>
                  <a:lnTo>
                    <a:pt x="901541" y="289274"/>
                  </a:lnTo>
                  <a:lnTo>
                    <a:pt x="917745" y="275474"/>
                  </a:lnTo>
                  <a:lnTo>
                    <a:pt x="931164" y="256031"/>
                  </a:lnTo>
                  <a:close/>
                </a:path>
                <a:path w="977900" h="377189">
                  <a:moveTo>
                    <a:pt x="977646" y="295655"/>
                  </a:moveTo>
                  <a:lnTo>
                    <a:pt x="977646" y="76199"/>
                  </a:lnTo>
                  <a:lnTo>
                    <a:pt x="931164" y="76199"/>
                  </a:lnTo>
                  <a:lnTo>
                    <a:pt x="931164" y="295655"/>
                  </a:lnTo>
                  <a:lnTo>
                    <a:pt x="977646" y="295655"/>
                  </a:lnTo>
                  <a:close/>
                </a:path>
                <a:path w="977900" h="377189">
                  <a:moveTo>
                    <a:pt x="424434" y="256031"/>
                  </a:moveTo>
                  <a:lnTo>
                    <a:pt x="424434" y="215645"/>
                  </a:lnTo>
                  <a:lnTo>
                    <a:pt x="409420" y="234648"/>
                  </a:lnTo>
                  <a:lnTo>
                    <a:pt x="394049" y="248221"/>
                  </a:lnTo>
                  <a:lnTo>
                    <a:pt x="378249" y="256365"/>
                  </a:lnTo>
                  <a:lnTo>
                    <a:pt x="361950" y="259079"/>
                  </a:lnTo>
                  <a:lnTo>
                    <a:pt x="352806" y="259079"/>
                  </a:lnTo>
                  <a:lnTo>
                    <a:pt x="336042" y="219455"/>
                  </a:lnTo>
                  <a:lnTo>
                    <a:pt x="336042" y="76199"/>
                  </a:lnTo>
                  <a:lnTo>
                    <a:pt x="289560" y="76199"/>
                  </a:lnTo>
                  <a:lnTo>
                    <a:pt x="289560" y="231647"/>
                  </a:lnTo>
                  <a:lnTo>
                    <a:pt x="290691" y="246685"/>
                  </a:lnTo>
                  <a:lnTo>
                    <a:pt x="307086" y="281939"/>
                  </a:lnTo>
                  <a:lnTo>
                    <a:pt x="354330" y="300227"/>
                  </a:lnTo>
                  <a:lnTo>
                    <a:pt x="375892" y="297501"/>
                  </a:lnTo>
                  <a:lnTo>
                    <a:pt x="394811" y="289274"/>
                  </a:lnTo>
                  <a:lnTo>
                    <a:pt x="411015" y="275474"/>
                  </a:lnTo>
                  <a:lnTo>
                    <a:pt x="424434" y="256031"/>
                  </a:lnTo>
                  <a:close/>
                </a:path>
                <a:path w="977900" h="377189">
                  <a:moveTo>
                    <a:pt x="470916" y="295655"/>
                  </a:moveTo>
                  <a:lnTo>
                    <a:pt x="470916" y="76199"/>
                  </a:lnTo>
                  <a:lnTo>
                    <a:pt x="424434" y="76199"/>
                  </a:lnTo>
                  <a:lnTo>
                    <a:pt x="424434" y="295655"/>
                  </a:lnTo>
                  <a:lnTo>
                    <a:pt x="470916" y="295655"/>
                  </a:lnTo>
                  <a:close/>
                </a:path>
                <a:path w="977900" h="377189">
                  <a:moveTo>
                    <a:pt x="252984" y="38099"/>
                  </a:moveTo>
                  <a:lnTo>
                    <a:pt x="252984" y="0"/>
                  </a:lnTo>
                  <a:lnTo>
                    <a:pt x="0" y="0"/>
                  </a:lnTo>
                  <a:lnTo>
                    <a:pt x="0" y="38099"/>
                  </a:lnTo>
                  <a:lnTo>
                    <a:pt x="102108" y="38099"/>
                  </a:lnTo>
                  <a:lnTo>
                    <a:pt x="102108" y="295655"/>
                  </a:lnTo>
                  <a:lnTo>
                    <a:pt x="150876" y="295655"/>
                  </a:lnTo>
                  <a:lnTo>
                    <a:pt x="150876" y="38099"/>
                  </a:lnTo>
                  <a:lnTo>
                    <a:pt x="252984" y="38099"/>
                  </a:lnTo>
                  <a:close/>
                </a:path>
              </a:pathLst>
            </a:custGeom>
            <a:solidFill>
              <a:srgbClr val="000000"/>
            </a:solidFill>
          </p:spPr>
          <p:txBody>
            <a:bodyPr wrap="square" lIns="0" tIns="0" rIns="0" bIns="0" rtlCol="0"/>
            <a:lstStyle/>
            <a:p>
              <a:endParaRPr/>
            </a:p>
          </p:txBody>
        </p:sp>
        <p:pic>
          <p:nvPicPr>
            <p:cNvPr id="32" name="object 32"/>
            <p:cNvPicPr/>
            <p:nvPr/>
          </p:nvPicPr>
          <p:blipFill>
            <a:blip r:embed="rId14" cstate="print"/>
            <a:stretch>
              <a:fillRect/>
            </a:stretch>
          </p:blipFill>
          <p:spPr>
            <a:xfrm>
              <a:off x="7900796" y="2073020"/>
              <a:ext cx="121158" cy="158496"/>
            </a:xfrm>
            <a:prstGeom prst="rect">
              <a:avLst/>
            </a:prstGeom>
          </p:spPr>
        </p:pic>
        <p:pic>
          <p:nvPicPr>
            <p:cNvPr id="33" name="object 33"/>
            <p:cNvPicPr/>
            <p:nvPr/>
          </p:nvPicPr>
          <p:blipFill>
            <a:blip r:embed="rId15" cstate="print"/>
            <a:stretch>
              <a:fillRect/>
            </a:stretch>
          </p:blipFill>
          <p:spPr>
            <a:xfrm>
              <a:off x="8119491" y="2041017"/>
              <a:ext cx="198882" cy="241553"/>
            </a:xfrm>
            <a:prstGeom prst="rect">
              <a:avLst/>
            </a:prstGeom>
          </p:spPr>
        </p:pic>
        <p:pic>
          <p:nvPicPr>
            <p:cNvPr id="34" name="object 34"/>
            <p:cNvPicPr/>
            <p:nvPr/>
          </p:nvPicPr>
          <p:blipFill>
            <a:blip r:embed="rId15" cstate="print"/>
            <a:stretch>
              <a:fillRect/>
            </a:stretch>
          </p:blipFill>
          <p:spPr>
            <a:xfrm>
              <a:off x="7612760" y="2041017"/>
              <a:ext cx="198882" cy="241553"/>
            </a:xfrm>
            <a:prstGeom prst="rect">
              <a:avLst/>
            </a:prstGeom>
          </p:spPr>
        </p:pic>
        <p:sp>
          <p:nvSpPr>
            <p:cNvPr id="35" name="object 35"/>
            <p:cNvSpPr/>
            <p:nvPr/>
          </p:nvSpPr>
          <p:spPr>
            <a:xfrm>
              <a:off x="7860792" y="2045207"/>
              <a:ext cx="199390" cy="306070"/>
            </a:xfrm>
            <a:custGeom>
              <a:avLst/>
              <a:gdLst/>
              <a:ahLst/>
              <a:cxnLst/>
              <a:rect l="l" t="t" r="r" b="b"/>
              <a:pathLst>
                <a:path w="199390" h="306069">
                  <a:moveTo>
                    <a:pt x="95250" y="0"/>
                  </a:moveTo>
                  <a:lnTo>
                    <a:pt x="112966" y="1845"/>
                  </a:lnTo>
                  <a:lnTo>
                    <a:pt x="128397" y="7334"/>
                  </a:lnTo>
                  <a:lnTo>
                    <a:pt x="141541" y="16394"/>
                  </a:lnTo>
                  <a:lnTo>
                    <a:pt x="152400" y="28955"/>
                  </a:lnTo>
                  <a:lnTo>
                    <a:pt x="152400" y="4571"/>
                  </a:lnTo>
                  <a:lnTo>
                    <a:pt x="198882" y="4571"/>
                  </a:lnTo>
                  <a:lnTo>
                    <a:pt x="198882" y="162306"/>
                  </a:lnTo>
                  <a:lnTo>
                    <a:pt x="197358" y="205930"/>
                  </a:lnTo>
                  <a:lnTo>
                    <a:pt x="190119" y="248542"/>
                  </a:lnTo>
                  <a:lnTo>
                    <a:pt x="157984" y="289488"/>
                  </a:lnTo>
                  <a:lnTo>
                    <a:pt x="117145" y="303728"/>
                  </a:lnTo>
                  <a:lnTo>
                    <a:pt x="91440" y="305562"/>
                  </a:lnTo>
                  <a:lnTo>
                    <a:pt x="73032" y="304716"/>
                  </a:lnTo>
                  <a:lnTo>
                    <a:pt x="54483" y="302228"/>
                  </a:lnTo>
                  <a:lnTo>
                    <a:pt x="35933" y="298168"/>
                  </a:lnTo>
                  <a:lnTo>
                    <a:pt x="17526" y="292608"/>
                  </a:lnTo>
                  <a:lnTo>
                    <a:pt x="22098" y="252984"/>
                  </a:lnTo>
                  <a:lnTo>
                    <a:pt x="40540" y="259865"/>
                  </a:lnTo>
                  <a:lnTo>
                    <a:pt x="58197" y="264604"/>
                  </a:lnTo>
                  <a:lnTo>
                    <a:pt x="75140" y="267342"/>
                  </a:lnTo>
                  <a:lnTo>
                    <a:pt x="91440" y="268224"/>
                  </a:lnTo>
                  <a:lnTo>
                    <a:pt x="118002" y="264223"/>
                  </a:lnTo>
                  <a:lnTo>
                    <a:pt x="137064" y="252222"/>
                  </a:lnTo>
                  <a:lnTo>
                    <a:pt x="148554" y="232219"/>
                  </a:lnTo>
                  <a:lnTo>
                    <a:pt x="152400" y="204215"/>
                  </a:lnTo>
                  <a:lnTo>
                    <a:pt x="152400" y="174498"/>
                  </a:lnTo>
                  <a:lnTo>
                    <a:pt x="149804" y="184213"/>
                  </a:lnTo>
                  <a:lnTo>
                    <a:pt x="145351" y="192786"/>
                  </a:lnTo>
                  <a:lnTo>
                    <a:pt x="109728" y="215741"/>
                  </a:lnTo>
                  <a:lnTo>
                    <a:pt x="86868" y="218694"/>
                  </a:lnTo>
                  <a:lnTo>
                    <a:pt x="67865" y="216967"/>
                  </a:lnTo>
                  <a:lnTo>
                    <a:pt x="22860" y="190500"/>
                  </a:lnTo>
                  <a:lnTo>
                    <a:pt x="1428" y="136064"/>
                  </a:lnTo>
                  <a:lnTo>
                    <a:pt x="0" y="112776"/>
                  </a:lnTo>
                  <a:lnTo>
                    <a:pt x="1595" y="89225"/>
                  </a:lnTo>
                  <a:lnTo>
                    <a:pt x="14787" y="48696"/>
                  </a:lnTo>
                  <a:lnTo>
                    <a:pt x="40814" y="18002"/>
                  </a:lnTo>
                  <a:lnTo>
                    <a:pt x="75104" y="2000"/>
                  </a:lnTo>
                  <a:lnTo>
                    <a:pt x="95250" y="0"/>
                  </a:lnTo>
                  <a:close/>
                </a:path>
              </a:pathLst>
            </a:custGeom>
            <a:ln w="17526">
              <a:solidFill>
                <a:srgbClr val="FFFFFF"/>
              </a:solidFill>
            </a:ln>
          </p:spPr>
          <p:txBody>
            <a:bodyPr wrap="square" lIns="0" tIns="0" rIns="0" bIns="0" rtlCol="0"/>
            <a:lstStyle/>
            <a:p>
              <a:endParaRPr/>
            </a:p>
          </p:txBody>
        </p:sp>
        <p:sp>
          <p:nvSpPr>
            <p:cNvPr id="36" name="object 36"/>
            <p:cNvSpPr/>
            <p:nvPr/>
          </p:nvSpPr>
          <p:spPr>
            <a:xfrm>
              <a:off x="7331964" y="1973579"/>
              <a:ext cx="253365" cy="295910"/>
            </a:xfrm>
            <a:custGeom>
              <a:avLst/>
              <a:gdLst/>
              <a:ahLst/>
              <a:cxnLst/>
              <a:rect l="l" t="t" r="r" b="b"/>
              <a:pathLst>
                <a:path w="253365" h="295910">
                  <a:moveTo>
                    <a:pt x="0" y="0"/>
                  </a:moveTo>
                  <a:lnTo>
                    <a:pt x="252984" y="0"/>
                  </a:lnTo>
                  <a:lnTo>
                    <a:pt x="252984" y="38099"/>
                  </a:lnTo>
                  <a:lnTo>
                    <a:pt x="150876" y="38099"/>
                  </a:lnTo>
                  <a:lnTo>
                    <a:pt x="150876" y="295656"/>
                  </a:lnTo>
                  <a:lnTo>
                    <a:pt x="102108" y="295656"/>
                  </a:lnTo>
                  <a:lnTo>
                    <a:pt x="102107" y="38099"/>
                  </a:lnTo>
                  <a:lnTo>
                    <a:pt x="0" y="38100"/>
                  </a:lnTo>
                  <a:lnTo>
                    <a:pt x="0" y="0"/>
                  </a:lnTo>
                  <a:close/>
                </a:path>
              </a:pathLst>
            </a:custGeom>
            <a:ln w="17526">
              <a:solidFill>
                <a:srgbClr val="FFFFFF"/>
              </a:solidFill>
            </a:ln>
          </p:spPr>
          <p:txBody>
            <a:bodyPr wrap="square" lIns="0" tIns="0" rIns="0" bIns="0" rtlCol="0"/>
            <a:lstStyle/>
            <a:p>
              <a:endParaRPr/>
            </a:p>
          </p:txBody>
        </p:sp>
        <p:pic>
          <p:nvPicPr>
            <p:cNvPr id="37" name="object 37"/>
            <p:cNvPicPr/>
            <p:nvPr/>
          </p:nvPicPr>
          <p:blipFill>
            <a:blip r:embed="rId16" cstate="print"/>
            <a:stretch>
              <a:fillRect/>
            </a:stretch>
          </p:blipFill>
          <p:spPr>
            <a:xfrm>
              <a:off x="4087748" y="2433446"/>
              <a:ext cx="2101596" cy="336803"/>
            </a:xfrm>
            <a:prstGeom prst="rect">
              <a:avLst/>
            </a:prstGeom>
          </p:spPr>
        </p:pic>
        <p:sp>
          <p:nvSpPr>
            <p:cNvPr id="38" name="object 38"/>
            <p:cNvSpPr/>
            <p:nvPr/>
          </p:nvSpPr>
          <p:spPr>
            <a:xfrm>
              <a:off x="3611117" y="2941320"/>
              <a:ext cx="434340" cy="310515"/>
            </a:xfrm>
            <a:custGeom>
              <a:avLst/>
              <a:gdLst/>
              <a:ahLst/>
              <a:cxnLst/>
              <a:rect l="l" t="t" r="r" b="b"/>
              <a:pathLst>
                <a:path w="434339" h="310514">
                  <a:moveTo>
                    <a:pt x="291083" y="187031"/>
                  </a:moveTo>
                  <a:lnTo>
                    <a:pt x="291083" y="142493"/>
                  </a:lnTo>
                  <a:lnTo>
                    <a:pt x="266080" y="159912"/>
                  </a:lnTo>
                  <a:lnTo>
                    <a:pt x="248221" y="180117"/>
                  </a:lnTo>
                  <a:lnTo>
                    <a:pt x="237505" y="203037"/>
                  </a:lnTo>
                  <a:lnTo>
                    <a:pt x="233933" y="228599"/>
                  </a:lnTo>
                  <a:lnTo>
                    <a:pt x="235648" y="246030"/>
                  </a:lnTo>
                  <a:lnTo>
                    <a:pt x="261365" y="288035"/>
                  </a:lnTo>
                  <a:lnTo>
                    <a:pt x="280415" y="299376"/>
                  </a:lnTo>
                  <a:lnTo>
                    <a:pt x="280415" y="222503"/>
                  </a:lnTo>
                  <a:lnTo>
                    <a:pt x="280856" y="213336"/>
                  </a:lnTo>
                  <a:lnTo>
                    <a:pt x="282225" y="205168"/>
                  </a:lnTo>
                  <a:lnTo>
                    <a:pt x="284595" y="197858"/>
                  </a:lnTo>
                  <a:lnTo>
                    <a:pt x="288035" y="191261"/>
                  </a:lnTo>
                  <a:lnTo>
                    <a:pt x="291083" y="187031"/>
                  </a:lnTo>
                  <a:close/>
                </a:path>
                <a:path w="434339" h="310514">
                  <a:moveTo>
                    <a:pt x="422909" y="66293"/>
                  </a:moveTo>
                  <a:lnTo>
                    <a:pt x="409729" y="28146"/>
                  </a:lnTo>
                  <a:lnTo>
                    <a:pt x="372617" y="4571"/>
                  </a:lnTo>
                  <a:lnTo>
                    <a:pt x="339089" y="0"/>
                  </a:lnTo>
                  <a:lnTo>
                    <a:pt x="319956" y="1404"/>
                  </a:lnTo>
                  <a:lnTo>
                    <a:pt x="273557" y="21335"/>
                  </a:lnTo>
                  <a:lnTo>
                    <a:pt x="249983" y="61305"/>
                  </a:lnTo>
                  <a:lnTo>
                    <a:pt x="248411" y="77723"/>
                  </a:lnTo>
                  <a:lnTo>
                    <a:pt x="249102" y="87713"/>
                  </a:lnTo>
                  <a:lnTo>
                    <a:pt x="271557" y="128587"/>
                  </a:lnTo>
                  <a:lnTo>
                    <a:pt x="291083" y="142493"/>
                  </a:lnTo>
                  <a:lnTo>
                    <a:pt x="291083" y="187031"/>
                  </a:lnTo>
                  <a:lnTo>
                    <a:pt x="291845" y="185974"/>
                  </a:lnTo>
                  <a:lnTo>
                    <a:pt x="291845" y="70103"/>
                  </a:lnTo>
                  <a:lnTo>
                    <a:pt x="292560" y="63091"/>
                  </a:lnTo>
                  <a:lnTo>
                    <a:pt x="325993" y="37159"/>
                  </a:lnTo>
                  <a:lnTo>
                    <a:pt x="335279" y="36575"/>
                  </a:lnTo>
                  <a:lnTo>
                    <a:pt x="344674" y="37266"/>
                  </a:lnTo>
                  <a:lnTo>
                    <a:pt x="378749" y="64055"/>
                  </a:lnTo>
                  <a:lnTo>
                    <a:pt x="379475" y="71627"/>
                  </a:lnTo>
                  <a:lnTo>
                    <a:pt x="379475" y="134708"/>
                  </a:lnTo>
                  <a:lnTo>
                    <a:pt x="392691" y="125337"/>
                  </a:lnTo>
                  <a:lnTo>
                    <a:pt x="409384" y="107156"/>
                  </a:lnTo>
                  <a:lnTo>
                    <a:pt x="419504" y="87403"/>
                  </a:lnTo>
                  <a:lnTo>
                    <a:pt x="422909" y="66293"/>
                  </a:lnTo>
                  <a:close/>
                </a:path>
                <a:path w="434339" h="310514">
                  <a:moveTo>
                    <a:pt x="387095" y="298557"/>
                  </a:moveTo>
                  <a:lnTo>
                    <a:pt x="387095" y="230885"/>
                  </a:lnTo>
                  <a:lnTo>
                    <a:pt x="386107" y="239720"/>
                  </a:lnTo>
                  <a:lnTo>
                    <a:pt x="383190" y="247840"/>
                  </a:lnTo>
                  <a:lnTo>
                    <a:pt x="345174" y="272831"/>
                  </a:lnTo>
                  <a:lnTo>
                    <a:pt x="332993" y="273500"/>
                  </a:lnTo>
                  <a:lnTo>
                    <a:pt x="322325" y="272700"/>
                  </a:lnTo>
                  <a:lnTo>
                    <a:pt x="288452" y="251971"/>
                  </a:lnTo>
                  <a:lnTo>
                    <a:pt x="280415" y="222503"/>
                  </a:lnTo>
                  <a:lnTo>
                    <a:pt x="280415" y="299376"/>
                  </a:lnTo>
                  <a:lnTo>
                    <a:pt x="292893" y="304514"/>
                  </a:lnTo>
                  <a:lnTo>
                    <a:pt x="311836" y="308717"/>
                  </a:lnTo>
                  <a:lnTo>
                    <a:pt x="332993" y="310133"/>
                  </a:lnTo>
                  <a:lnTo>
                    <a:pt x="354282" y="308693"/>
                  </a:lnTo>
                  <a:lnTo>
                    <a:pt x="373570" y="304323"/>
                  </a:lnTo>
                  <a:lnTo>
                    <a:pt x="387095" y="298557"/>
                  </a:lnTo>
                  <a:close/>
                </a:path>
                <a:path w="434339" h="310514">
                  <a:moveTo>
                    <a:pt x="379475" y="134708"/>
                  </a:moveTo>
                  <a:lnTo>
                    <a:pt x="379475" y="71627"/>
                  </a:lnTo>
                  <a:lnTo>
                    <a:pt x="377309" y="86201"/>
                  </a:lnTo>
                  <a:lnTo>
                    <a:pt x="370712" y="100202"/>
                  </a:lnTo>
                  <a:lnTo>
                    <a:pt x="359544" y="113633"/>
                  </a:lnTo>
                  <a:lnTo>
                    <a:pt x="343661" y="126491"/>
                  </a:lnTo>
                  <a:lnTo>
                    <a:pt x="329957" y="118205"/>
                  </a:lnTo>
                  <a:lnTo>
                    <a:pt x="298275" y="90785"/>
                  </a:lnTo>
                  <a:lnTo>
                    <a:pt x="291845" y="70103"/>
                  </a:lnTo>
                  <a:lnTo>
                    <a:pt x="291845" y="185974"/>
                  </a:lnTo>
                  <a:lnTo>
                    <a:pt x="292762" y="184701"/>
                  </a:lnTo>
                  <a:lnTo>
                    <a:pt x="298989" y="177641"/>
                  </a:lnTo>
                  <a:lnTo>
                    <a:pt x="306788" y="170152"/>
                  </a:lnTo>
                  <a:lnTo>
                    <a:pt x="316229" y="162305"/>
                  </a:lnTo>
                  <a:lnTo>
                    <a:pt x="340613" y="177545"/>
                  </a:lnTo>
                  <a:lnTo>
                    <a:pt x="353627" y="185582"/>
                  </a:lnTo>
                  <a:lnTo>
                    <a:pt x="364140" y="192690"/>
                  </a:lnTo>
                  <a:lnTo>
                    <a:pt x="369569" y="196984"/>
                  </a:lnTo>
                  <a:lnTo>
                    <a:pt x="369569" y="141731"/>
                  </a:lnTo>
                  <a:lnTo>
                    <a:pt x="379475" y="134708"/>
                  </a:lnTo>
                  <a:close/>
                </a:path>
                <a:path w="434339" h="310514">
                  <a:moveTo>
                    <a:pt x="434339" y="224789"/>
                  </a:moveTo>
                  <a:lnTo>
                    <a:pt x="430327" y="199917"/>
                  </a:lnTo>
                  <a:lnTo>
                    <a:pt x="418242" y="177831"/>
                  </a:lnTo>
                  <a:lnTo>
                    <a:pt x="398014" y="158460"/>
                  </a:lnTo>
                  <a:lnTo>
                    <a:pt x="369569" y="141731"/>
                  </a:lnTo>
                  <a:lnTo>
                    <a:pt x="369569" y="196984"/>
                  </a:lnTo>
                  <a:lnTo>
                    <a:pt x="372225" y="199084"/>
                  </a:lnTo>
                  <a:lnTo>
                    <a:pt x="377951" y="204977"/>
                  </a:lnTo>
                  <a:lnTo>
                    <a:pt x="387095" y="298557"/>
                  </a:lnTo>
                  <a:lnTo>
                    <a:pt x="390858" y="296953"/>
                  </a:lnTo>
                  <a:lnTo>
                    <a:pt x="406145" y="286511"/>
                  </a:lnTo>
                  <a:lnTo>
                    <a:pt x="418588" y="273653"/>
                  </a:lnTo>
                  <a:lnTo>
                    <a:pt x="427386" y="259079"/>
                  </a:lnTo>
                  <a:lnTo>
                    <a:pt x="432613" y="242792"/>
                  </a:lnTo>
                  <a:lnTo>
                    <a:pt x="434339" y="224789"/>
                  </a:lnTo>
                  <a:close/>
                </a:path>
                <a:path w="434339" h="310514">
                  <a:moveTo>
                    <a:pt x="92201" y="303275"/>
                  </a:moveTo>
                  <a:lnTo>
                    <a:pt x="92201" y="4571"/>
                  </a:lnTo>
                  <a:lnTo>
                    <a:pt x="0" y="12191"/>
                  </a:lnTo>
                  <a:lnTo>
                    <a:pt x="0" y="44195"/>
                  </a:lnTo>
                  <a:lnTo>
                    <a:pt x="45719" y="44195"/>
                  </a:lnTo>
                  <a:lnTo>
                    <a:pt x="45719" y="303275"/>
                  </a:lnTo>
                  <a:lnTo>
                    <a:pt x="92201" y="303275"/>
                  </a:lnTo>
                  <a:close/>
                </a:path>
              </a:pathLst>
            </a:custGeom>
            <a:solidFill>
              <a:srgbClr val="FF0000"/>
            </a:solidFill>
          </p:spPr>
          <p:txBody>
            <a:bodyPr wrap="square" lIns="0" tIns="0" rIns="0" bIns="0" rtlCol="0"/>
            <a:lstStyle/>
            <a:p>
              <a:endParaRPr/>
            </a:p>
          </p:txBody>
        </p:sp>
        <p:pic>
          <p:nvPicPr>
            <p:cNvPr id="39" name="object 39"/>
            <p:cNvPicPr/>
            <p:nvPr/>
          </p:nvPicPr>
          <p:blipFill>
            <a:blip r:embed="rId17" cstate="print"/>
            <a:stretch>
              <a:fillRect/>
            </a:stretch>
          </p:blipFill>
          <p:spPr>
            <a:xfrm>
              <a:off x="3882771" y="2969133"/>
              <a:ext cx="124205" cy="254507"/>
            </a:xfrm>
            <a:prstGeom prst="rect">
              <a:avLst/>
            </a:prstGeom>
          </p:spPr>
        </p:pic>
        <p:sp>
          <p:nvSpPr>
            <p:cNvPr id="40" name="object 40"/>
            <p:cNvSpPr/>
            <p:nvPr/>
          </p:nvSpPr>
          <p:spPr>
            <a:xfrm>
              <a:off x="3611117" y="2945892"/>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41" name="object 41"/>
            <p:cNvSpPr/>
            <p:nvPr/>
          </p:nvSpPr>
          <p:spPr>
            <a:xfrm>
              <a:off x="3845052" y="2941320"/>
              <a:ext cx="200660" cy="310515"/>
            </a:xfrm>
            <a:custGeom>
              <a:avLst/>
              <a:gdLst/>
              <a:ahLst/>
              <a:cxnLst/>
              <a:rect l="l" t="t" r="r" b="b"/>
              <a:pathLst>
                <a:path w="200660" h="310514">
                  <a:moveTo>
                    <a:pt x="105155" y="0"/>
                  </a:moveTo>
                  <a:lnTo>
                    <a:pt x="152947" y="10286"/>
                  </a:lnTo>
                  <a:lnTo>
                    <a:pt x="183165" y="39433"/>
                  </a:lnTo>
                  <a:lnTo>
                    <a:pt x="188975" y="66294"/>
                  </a:lnTo>
                  <a:lnTo>
                    <a:pt x="185570" y="87403"/>
                  </a:lnTo>
                  <a:lnTo>
                    <a:pt x="175450" y="107156"/>
                  </a:lnTo>
                  <a:lnTo>
                    <a:pt x="158757" y="125337"/>
                  </a:lnTo>
                  <a:lnTo>
                    <a:pt x="135635" y="141732"/>
                  </a:lnTo>
                  <a:lnTo>
                    <a:pt x="164080" y="158460"/>
                  </a:lnTo>
                  <a:lnTo>
                    <a:pt x="184308" y="177831"/>
                  </a:lnTo>
                  <a:lnTo>
                    <a:pt x="196393" y="199917"/>
                  </a:lnTo>
                  <a:lnTo>
                    <a:pt x="200405" y="224790"/>
                  </a:lnTo>
                  <a:lnTo>
                    <a:pt x="198679" y="242792"/>
                  </a:lnTo>
                  <a:lnTo>
                    <a:pt x="172211" y="286512"/>
                  </a:lnTo>
                  <a:lnTo>
                    <a:pt x="120348" y="308693"/>
                  </a:lnTo>
                  <a:lnTo>
                    <a:pt x="99059" y="310134"/>
                  </a:lnTo>
                  <a:lnTo>
                    <a:pt x="77902" y="308717"/>
                  </a:lnTo>
                  <a:lnTo>
                    <a:pt x="27431" y="288036"/>
                  </a:lnTo>
                  <a:lnTo>
                    <a:pt x="1714" y="246030"/>
                  </a:lnTo>
                  <a:lnTo>
                    <a:pt x="0" y="228600"/>
                  </a:lnTo>
                  <a:lnTo>
                    <a:pt x="3571" y="203037"/>
                  </a:lnTo>
                  <a:lnTo>
                    <a:pt x="14287" y="180117"/>
                  </a:lnTo>
                  <a:lnTo>
                    <a:pt x="32146" y="159912"/>
                  </a:lnTo>
                  <a:lnTo>
                    <a:pt x="57149" y="142494"/>
                  </a:lnTo>
                  <a:lnTo>
                    <a:pt x="46565" y="135612"/>
                  </a:lnTo>
                  <a:lnTo>
                    <a:pt x="20264" y="105691"/>
                  </a:lnTo>
                  <a:lnTo>
                    <a:pt x="14477" y="77724"/>
                  </a:lnTo>
                  <a:lnTo>
                    <a:pt x="16049" y="61305"/>
                  </a:lnTo>
                  <a:lnTo>
                    <a:pt x="39623" y="21336"/>
                  </a:lnTo>
                  <a:lnTo>
                    <a:pt x="86022" y="1404"/>
                  </a:lnTo>
                  <a:lnTo>
                    <a:pt x="105155" y="0"/>
                  </a:lnTo>
                  <a:close/>
                </a:path>
              </a:pathLst>
            </a:custGeom>
            <a:ln w="17526">
              <a:solidFill>
                <a:srgbClr val="FFFFFF"/>
              </a:solidFill>
            </a:ln>
          </p:spPr>
          <p:txBody>
            <a:bodyPr wrap="square" lIns="0" tIns="0" rIns="0" bIns="0" rtlCol="0"/>
            <a:lstStyle/>
            <a:p>
              <a:endParaRPr/>
            </a:p>
          </p:txBody>
        </p:sp>
        <p:sp>
          <p:nvSpPr>
            <p:cNvPr id="42" name="object 42"/>
            <p:cNvSpPr/>
            <p:nvPr/>
          </p:nvSpPr>
          <p:spPr>
            <a:xfrm>
              <a:off x="4159758" y="2948939"/>
              <a:ext cx="1370330" cy="353060"/>
            </a:xfrm>
            <a:custGeom>
              <a:avLst/>
              <a:gdLst/>
              <a:ahLst/>
              <a:cxnLst/>
              <a:rect l="l" t="t" r="r" b="b"/>
              <a:pathLst>
                <a:path w="1370329" h="353060">
                  <a:moveTo>
                    <a:pt x="1035557" y="193548"/>
                  </a:moveTo>
                  <a:lnTo>
                    <a:pt x="1035557" y="163068"/>
                  </a:lnTo>
                  <a:lnTo>
                    <a:pt x="1030985" y="163068"/>
                  </a:lnTo>
                  <a:lnTo>
                    <a:pt x="981360" y="167735"/>
                  </a:lnTo>
                  <a:lnTo>
                    <a:pt x="944879" y="182118"/>
                  </a:lnTo>
                  <a:lnTo>
                    <a:pt x="916269" y="221230"/>
                  </a:lnTo>
                  <a:lnTo>
                    <a:pt x="914400" y="238506"/>
                  </a:lnTo>
                  <a:lnTo>
                    <a:pt x="915542" y="251198"/>
                  </a:lnTo>
                  <a:lnTo>
                    <a:pt x="942415" y="290262"/>
                  </a:lnTo>
                  <a:lnTo>
                    <a:pt x="960882" y="297810"/>
                  </a:lnTo>
                  <a:lnTo>
                    <a:pt x="960882" y="232410"/>
                  </a:lnTo>
                  <a:lnTo>
                    <a:pt x="961905" y="224147"/>
                  </a:lnTo>
                  <a:lnTo>
                    <a:pt x="999648" y="195643"/>
                  </a:lnTo>
                  <a:lnTo>
                    <a:pt x="1026461" y="192820"/>
                  </a:lnTo>
                  <a:lnTo>
                    <a:pt x="1027604" y="192824"/>
                  </a:lnTo>
                  <a:lnTo>
                    <a:pt x="1035557" y="193548"/>
                  </a:lnTo>
                  <a:close/>
                </a:path>
                <a:path w="1370329" h="353060">
                  <a:moveTo>
                    <a:pt x="1112520" y="292608"/>
                  </a:moveTo>
                  <a:lnTo>
                    <a:pt x="1109472" y="265176"/>
                  </a:lnTo>
                  <a:lnTo>
                    <a:pt x="1103376" y="265938"/>
                  </a:lnTo>
                  <a:lnTo>
                    <a:pt x="1098042" y="265938"/>
                  </a:lnTo>
                  <a:lnTo>
                    <a:pt x="1091041" y="264092"/>
                  </a:lnTo>
                  <a:lnTo>
                    <a:pt x="1086040" y="258603"/>
                  </a:lnTo>
                  <a:lnTo>
                    <a:pt x="1083040" y="249543"/>
                  </a:lnTo>
                  <a:lnTo>
                    <a:pt x="1082039" y="236982"/>
                  </a:lnTo>
                  <a:lnTo>
                    <a:pt x="1082039" y="140970"/>
                  </a:lnTo>
                  <a:lnTo>
                    <a:pt x="1080897" y="124837"/>
                  </a:lnTo>
                  <a:lnTo>
                    <a:pt x="1063752" y="89154"/>
                  </a:lnTo>
                  <a:lnTo>
                    <a:pt x="1026461" y="72759"/>
                  </a:lnTo>
                  <a:lnTo>
                    <a:pt x="1008888" y="71628"/>
                  </a:lnTo>
                  <a:lnTo>
                    <a:pt x="991195" y="72759"/>
                  </a:lnTo>
                  <a:lnTo>
                    <a:pt x="972502" y="76104"/>
                  </a:lnTo>
                  <a:lnTo>
                    <a:pt x="952952" y="81593"/>
                  </a:lnTo>
                  <a:lnTo>
                    <a:pt x="932688" y="89154"/>
                  </a:lnTo>
                  <a:lnTo>
                    <a:pt x="932688" y="127254"/>
                  </a:lnTo>
                  <a:lnTo>
                    <a:pt x="951976" y="119133"/>
                  </a:lnTo>
                  <a:lnTo>
                    <a:pt x="969835" y="113157"/>
                  </a:lnTo>
                  <a:lnTo>
                    <a:pt x="986266" y="109466"/>
                  </a:lnTo>
                  <a:lnTo>
                    <a:pt x="1001267" y="108204"/>
                  </a:lnTo>
                  <a:lnTo>
                    <a:pt x="1016269" y="110335"/>
                  </a:lnTo>
                  <a:lnTo>
                    <a:pt x="1026985" y="116681"/>
                  </a:lnTo>
                  <a:lnTo>
                    <a:pt x="1033414" y="127170"/>
                  </a:lnTo>
                  <a:lnTo>
                    <a:pt x="1035557" y="141732"/>
                  </a:lnTo>
                  <a:lnTo>
                    <a:pt x="1035557" y="275621"/>
                  </a:lnTo>
                  <a:lnTo>
                    <a:pt x="1043178" y="268986"/>
                  </a:lnTo>
                  <a:lnTo>
                    <a:pt x="1047607" y="282547"/>
                  </a:lnTo>
                  <a:lnTo>
                    <a:pt x="1055179" y="292322"/>
                  </a:lnTo>
                  <a:lnTo>
                    <a:pt x="1065895" y="298239"/>
                  </a:lnTo>
                  <a:lnTo>
                    <a:pt x="1079754" y="300228"/>
                  </a:lnTo>
                  <a:lnTo>
                    <a:pt x="1087874" y="299787"/>
                  </a:lnTo>
                  <a:lnTo>
                    <a:pt x="1096137" y="298418"/>
                  </a:lnTo>
                  <a:lnTo>
                    <a:pt x="1104399" y="296048"/>
                  </a:lnTo>
                  <a:lnTo>
                    <a:pt x="1112520" y="292608"/>
                  </a:lnTo>
                  <a:close/>
                </a:path>
                <a:path w="1370329" h="353060">
                  <a:moveTo>
                    <a:pt x="1035557" y="275621"/>
                  </a:moveTo>
                  <a:lnTo>
                    <a:pt x="1035557" y="242316"/>
                  </a:lnTo>
                  <a:lnTo>
                    <a:pt x="1024128" y="250436"/>
                  </a:lnTo>
                  <a:lnTo>
                    <a:pt x="1012697" y="256413"/>
                  </a:lnTo>
                  <a:lnTo>
                    <a:pt x="1001267" y="260103"/>
                  </a:lnTo>
                  <a:lnTo>
                    <a:pt x="991195" y="261216"/>
                  </a:lnTo>
                  <a:lnTo>
                    <a:pt x="981360" y="261323"/>
                  </a:lnTo>
                  <a:lnTo>
                    <a:pt x="974597" y="258318"/>
                  </a:lnTo>
                  <a:lnTo>
                    <a:pt x="969263" y="252984"/>
                  </a:lnTo>
                  <a:lnTo>
                    <a:pt x="963167" y="247650"/>
                  </a:lnTo>
                  <a:lnTo>
                    <a:pt x="960882" y="240792"/>
                  </a:lnTo>
                  <a:lnTo>
                    <a:pt x="960882" y="297810"/>
                  </a:lnTo>
                  <a:lnTo>
                    <a:pt x="965584" y="299096"/>
                  </a:lnTo>
                  <a:lnTo>
                    <a:pt x="979169" y="300228"/>
                  </a:lnTo>
                  <a:lnTo>
                    <a:pt x="995600" y="298239"/>
                  </a:lnTo>
                  <a:lnTo>
                    <a:pt x="1011745" y="292322"/>
                  </a:lnTo>
                  <a:lnTo>
                    <a:pt x="1027604" y="282547"/>
                  </a:lnTo>
                  <a:lnTo>
                    <a:pt x="1035557" y="275621"/>
                  </a:lnTo>
                  <a:close/>
                </a:path>
                <a:path w="1370329" h="353060">
                  <a:moveTo>
                    <a:pt x="304799" y="193548"/>
                  </a:moveTo>
                  <a:lnTo>
                    <a:pt x="304799" y="163068"/>
                  </a:lnTo>
                  <a:lnTo>
                    <a:pt x="300227" y="163068"/>
                  </a:lnTo>
                  <a:lnTo>
                    <a:pt x="250602" y="167735"/>
                  </a:lnTo>
                  <a:lnTo>
                    <a:pt x="214122" y="182118"/>
                  </a:lnTo>
                  <a:lnTo>
                    <a:pt x="185511" y="221230"/>
                  </a:lnTo>
                  <a:lnTo>
                    <a:pt x="183641" y="238506"/>
                  </a:lnTo>
                  <a:lnTo>
                    <a:pt x="184784" y="251198"/>
                  </a:lnTo>
                  <a:lnTo>
                    <a:pt x="211657" y="290262"/>
                  </a:lnTo>
                  <a:lnTo>
                    <a:pt x="230123" y="297810"/>
                  </a:lnTo>
                  <a:lnTo>
                    <a:pt x="230123" y="232410"/>
                  </a:lnTo>
                  <a:lnTo>
                    <a:pt x="231147" y="224147"/>
                  </a:lnTo>
                  <a:lnTo>
                    <a:pt x="268890" y="195643"/>
                  </a:lnTo>
                  <a:lnTo>
                    <a:pt x="295703" y="192820"/>
                  </a:lnTo>
                  <a:lnTo>
                    <a:pt x="296846" y="192824"/>
                  </a:lnTo>
                  <a:lnTo>
                    <a:pt x="304799" y="193548"/>
                  </a:lnTo>
                  <a:close/>
                </a:path>
                <a:path w="1370329" h="353060">
                  <a:moveTo>
                    <a:pt x="381761" y="292608"/>
                  </a:moveTo>
                  <a:lnTo>
                    <a:pt x="378713" y="265176"/>
                  </a:lnTo>
                  <a:lnTo>
                    <a:pt x="372617" y="265938"/>
                  </a:lnTo>
                  <a:lnTo>
                    <a:pt x="367283" y="265938"/>
                  </a:lnTo>
                  <a:lnTo>
                    <a:pt x="360283" y="264092"/>
                  </a:lnTo>
                  <a:lnTo>
                    <a:pt x="355282" y="258603"/>
                  </a:lnTo>
                  <a:lnTo>
                    <a:pt x="352282" y="249543"/>
                  </a:lnTo>
                  <a:lnTo>
                    <a:pt x="351281" y="236982"/>
                  </a:lnTo>
                  <a:lnTo>
                    <a:pt x="351281" y="140970"/>
                  </a:lnTo>
                  <a:lnTo>
                    <a:pt x="350139" y="124837"/>
                  </a:lnTo>
                  <a:lnTo>
                    <a:pt x="332994" y="89154"/>
                  </a:lnTo>
                  <a:lnTo>
                    <a:pt x="295703" y="72759"/>
                  </a:lnTo>
                  <a:lnTo>
                    <a:pt x="278130" y="71628"/>
                  </a:lnTo>
                  <a:lnTo>
                    <a:pt x="260437" y="72759"/>
                  </a:lnTo>
                  <a:lnTo>
                    <a:pt x="241744" y="76104"/>
                  </a:lnTo>
                  <a:lnTo>
                    <a:pt x="222194" y="81593"/>
                  </a:lnTo>
                  <a:lnTo>
                    <a:pt x="201929" y="89154"/>
                  </a:lnTo>
                  <a:lnTo>
                    <a:pt x="201929" y="127254"/>
                  </a:lnTo>
                  <a:lnTo>
                    <a:pt x="221218" y="119133"/>
                  </a:lnTo>
                  <a:lnTo>
                    <a:pt x="239077" y="113157"/>
                  </a:lnTo>
                  <a:lnTo>
                    <a:pt x="255508" y="109466"/>
                  </a:lnTo>
                  <a:lnTo>
                    <a:pt x="270509" y="108204"/>
                  </a:lnTo>
                  <a:lnTo>
                    <a:pt x="285511" y="110335"/>
                  </a:lnTo>
                  <a:lnTo>
                    <a:pt x="296227" y="116681"/>
                  </a:lnTo>
                  <a:lnTo>
                    <a:pt x="302656" y="127170"/>
                  </a:lnTo>
                  <a:lnTo>
                    <a:pt x="304799" y="141732"/>
                  </a:lnTo>
                  <a:lnTo>
                    <a:pt x="304799" y="275621"/>
                  </a:lnTo>
                  <a:lnTo>
                    <a:pt x="312419" y="268986"/>
                  </a:lnTo>
                  <a:lnTo>
                    <a:pt x="316849" y="282547"/>
                  </a:lnTo>
                  <a:lnTo>
                    <a:pt x="324421" y="292322"/>
                  </a:lnTo>
                  <a:lnTo>
                    <a:pt x="335137" y="298239"/>
                  </a:lnTo>
                  <a:lnTo>
                    <a:pt x="348995" y="300228"/>
                  </a:lnTo>
                  <a:lnTo>
                    <a:pt x="357116" y="299787"/>
                  </a:lnTo>
                  <a:lnTo>
                    <a:pt x="365378" y="298418"/>
                  </a:lnTo>
                  <a:lnTo>
                    <a:pt x="373641" y="296048"/>
                  </a:lnTo>
                  <a:lnTo>
                    <a:pt x="381761" y="292608"/>
                  </a:lnTo>
                  <a:close/>
                </a:path>
                <a:path w="1370329" h="353060">
                  <a:moveTo>
                    <a:pt x="304799" y="275621"/>
                  </a:moveTo>
                  <a:lnTo>
                    <a:pt x="304799" y="242316"/>
                  </a:lnTo>
                  <a:lnTo>
                    <a:pt x="293369" y="250436"/>
                  </a:lnTo>
                  <a:lnTo>
                    <a:pt x="281939" y="256413"/>
                  </a:lnTo>
                  <a:lnTo>
                    <a:pt x="270509" y="260103"/>
                  </a:lnTo>
                  <a:lnTo>
                    <a:pt x="260437" y="261216"/>
                  </a:lnTo>
                  <a:lnTo>
                    <a:pt x="250602" y="261323"/>
                  </a:lnTo>
                  <a:lnTo>
                    <a:pt x="243839" y="258318"/>
                  </a:lnTo>
                  <a:lnTo>
                    <a:pt x="238505" y="252984"/>
                  </a:lnTo>
                  <a:lnTo>
                    <a:pt x="232409" y="247650"/>
                  </a:lnTo>
                  <a:lnTo>
                    <a:pt x="230123" y="240792"/>
                  </a:lnTo>
                  <a:lnTo>
                    <a:pt x="230123" y="297810"/>
                  </a:lnTo>
                  <a:lnTo>
                    <a:pt x="234826" y="299096"/>
                  </a:lnTo>
                  <a:lnTo>
                    <a:pt x="248411" y="300228"/>
                  </a:lnTo>
                  <a:lnTo>
                    <a:pt x="264842" y="298239"/>
                  </a:lnTo>
                  <a:lnTo>
                    <a:pt x="280987" y="292322"/>
                  </a:lnTo>
                  <a:lnTo>
                    <a:pt x="296846" y="282547"/>
                  </a:lnTo>
                  <a:lnTo>
                    <a:pt x="304799" y="275621"/>
                  </a:lnTo>
                  <a:close/>
                </a:path>
                <a:path w="1370329" h="353060">
                  <a:moveTo>
                    <a:pt x="1370076" y="295656"/>
                  </a:moveTo>
                  <a:lnTo>
                    <a:pt x="1370076" y="76200"/>
                  </a:lnTo>
                  <a:lnTo>
                    <a:pt x="1324356" y="76200"/>
                  </a:lnTo>
                  <a:lnTo>
                    <a:pt x="1324356" y="295656"/>
                  </a:lnTo>
                  <a:lnTo>
                    <a:pt x="1370076" y="295656"/>
                  </a:lnTo>
                  <a:close/>
                </a:path>
                <a:path w="1370329" h="353060">
                  <a:moveTo>
                    <a:pt x="811529" y="256032"/>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1648"/>
                  </a:lnTo>
                  <a:lnTo>
                    <a:pt x="677787" y="246685"/>
                  </a:lnTo>
                  <a:lnTo>
                    <a:pt x="694182" y="281940"/>
                  </a:lnTo>
                  <a:lnTo>
                    <a:pt x="741426" y="300228"/>
                  </a:lnTo>
                  <a:lnTo>
                    <a:pt x="762988" y="297501"/>
                  </a:lnTo>
                  <a:lnTo>
                    <a:pt x="781907" y="289274"/>
                  </a:lnTo>
                  <a:lnTo>
                    <a:pt x="798111" y="275474"/>
                  </a:lnTo>
                  <a:lnTo>
                    <a:pt x="811529" y="256032"/>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867"/>
                  </a:lnTo>
                  <a:lnTo>
                    <a:pt x="1203198" y="115824"/>
                  </a:lnTo>
                  <a:lnTo>
                    <a:pt x="1203198" y="153924"/>
                  </a:lnTo>
                  <a:lnTo>
                    <a:pt x="1215342" y="136362"/>
                  </a:lnTo>
                  <a:lnTo>
                    <a:pt x="1228915" y="123729"/>
                  </a:lnTo>
                  <a:lnTo>
                    <a:pt x="1243917" y="116097"/>
                  </a:lnTo>
                  <a:lnTo>
                    <a:pt x="1260348" y="113538"/>
                  </a:lnTo>
                  <a:lnTo>
                    <a:pt x="1265682" y="113622"/>
                  </a:lnTo>
                  <a:lnTo>
                    <a:pt x="1271778" y="114300"/>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40208"/>
                  </a:lnTo>
                  <a:lnTo>
                    <a:pt x="606182" y="125503"/>
                  </a:lnTo>
                  <a:lnTo>
                    <a:pt x="589788" y="90678"/>
                  </a:lnTo>
                  <a:lnTo>
                    <a:pt x="543305" y="71628"/>
                  </a:lnTo>
                  <a:lnTo>
                    <a:pt x="521410" y="74461"/>
                  </a:lnTo>
                  <a:lnTo>
                    <a:pt x="502443" y="82867"/>
                  </a:lnTo>
                  <a:lnTo>
                    <a:pt x="486191" y="96702"/>
                  </a:lnTo>
                  <a:lnTo>
                    <a:pt x="472439" y="115824"/>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5720"/>
                  </a:moveTo>
                  <a:lnTo>
                    <a:pt x="1370076" y="0"/>
                  </a:lnTo>
                  <a:lnTo>
                    <a:pt x="1324356" y="0"/>
                  </a:lnTo>
                  <a:lnTo>
                    <a:pt x="1324356" y="45720"/>
                  </a:lnTo>
                  <a:lnTo>
                    <a:pt x="1370076" y="45720"/>
                  </a:lnTo>
                  <a:close/>
                </a:path>
                <a:path w="1370329" h="353060">
                  <a:moveTo>
                    <a:pt x="132587" y="255270"/>
                  </a:moveTo>
                  <a:lnTo>
                    <a:pt x="132587" y="0"/>
                  </a:lnTo>
                  <a:lnTo>
                    <a:pt x="83057" y="0"/>
                  </a:lnTo>
                  <a:lnTo>
                    <a:pt x="83057" y="256794"/>
                  </a:lnTo>
                  <a:lnTo>
                    <a:pt x="82605" y="271188"/>
                  </a:lnTo>
                  <a:lnTo>
                    <a:pt x="63341" y="309467"/>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781"/>
                  </a:lnTo>
                  <a:lnTo>
                    <a:pt x="109156" y="328612"/>
                  </a:lnTo>
                  <a:lnTo>
                    <a:pt x="126730" y="298156"/>
                  </a:lnTo>
                  <a:lnTo>
                    <a:pt x="132587" y="255270"/>
                  </a:lnTo>
                  <a:close/>
                </a:path>
              </a:pathLst>
            </a:custGeom>
            <a:solidFill>
              <a:srgbClr val="FF0000"/>
            </a:solidFill>
          </p:spPr>
          <p:txBody>
            <a:bodyPr wrap="square" lIns="0" tIns="0" rIns="0" bIns="0" rtlCol="0"/>
            <a:lstStyle/>
            <a:p>
              <a:endParaRPr/>
            </a:p>
          </p:txBody>
        </p:sp>
        <p:sp>
          <p:nvSpPr>
            <p:cNvPr id="43" name="object 43"/>
            <p:cNvSpPr/>
            <p:nvPr/>
          </p:nvSpPr>
          <p:spPr>
            <a:xfrm>
              <a:off x="5120640" y="3141726"/>
              <a:ext cx="74930" cy="68580"/>
            </a:xfrm>
            <a:custGeom>
              <a:avLst/>
              <a:gdLst/>
              <a:ahLst/>
              <a:cxnLst/>
              <a:rect l="l" t="t" r="r" b="b"/>
              <a:pathLst>
                <a:path w="74929" h="68580">
                  <a:moveTo>
                    <a:pt x="66294" y="0"/>
                  </a:moveTo>
                  <a:lnTo>
                    <a:pt x="27396" y="6429"/>
                  </a:lnTo>
                  <a:lnTo>
                    <a:pt x="0" y="39624"/>
                  </a:lnTo>
                  <a:lnTo>
                    <a:pt x="0" y="48006"/>
                  </a:lnTo>
                  <a:lnTo>
                    <a:pt x="2286" y="54864"/>
                  </a:lnTo>
                  <a:lnTo>
                    <a:pt x="8382" y="60198"/>
                  </a:lnTo>
                  <a:lnTo>
                    <a:pt x="13716" y="65532"/>
                  </a:lnTo>
                  <a:lnTo>
                    <a:pt x="20574" y="68580"/>
                  </a:lnTo>
                  <a:lnTo>
                    <a:pt x="28956" y="68580"/>
                  </a:lnTo>
                  <a:lnTo>
                    <a:pt x="40386" y="67317"/>
                  </a:lnTo>
                  <a:lnTo>
                    <a:pt x="51816" y="63627"/>
                  </a:lnTo>
                  <a:lnTo>
                    <a:pt x="63246" y="57650"/>
                  </a:lnTo>
                  <a:lnTo>
                    <a:pt x="74676" y="49530"/>
                  </a:lnTo>
                  <a:lnTo>
                    <a:pt x="74676" y="761"/>
                  </a:lnTo>
                  <a:lnTo>
                    <a:pt x="66294" y="0"/>
                  </a:lnTo>
                  <a:close/>
                </a:path>
              </a:pathLst>
            </a:custGeom>
            <a:ln w="17526">
              <a:solidFill>
                <a:srgbClr val="FFFFFF"/>
              </a:solidFill>
            </a:ln>
          </p:spPr>
          <p:txBody>
            <a:bodyPr wrap="square" lIns="0" tIns="0" rIns="0" bIns="0" rtlCol="0"/>
            <a:lstStyle/>
            <a:p>
              <a:endParaRPr/>
            </a:p>
          </p:txBody>
        </p:sp>
        <p:sp>
          <p:nvSpPr>
            <p:cNvPr id="44" name="object 44"/>
            <p:cNvSpPr/>
            <p:nvPr/>
          </p:nvSpPr>
          <p:spPr>
            <a:xfrm>
              <a:off x="4389882" y="3025139"/>
              <a:ext cx="1140460" cy="219710"/>
            </a:xfrm>
            <a:custGeom>
              <a:avLst/>
              <a:gdLst/>
              <a:ahLst/>
              <a:cxnLst/>
              <a:rect l="l" t="t" r="r" b="b"/>
              <a:pathLst>
                <a:path w="1140460" h="219710">
                  <a:moveTo>
                    <a:pt x="66294" y="116586"/>
                  </a:moveTo>
                  <a:lnTo>
                    <a:pt x="27396" y="123015"/>
                  </a:lnTo>
                  <a:lnTo>
                    <a:pt x="0" y="156210"/>
                  </a:lnTo>
                  <a:lnTo>
                    <a:pt x="0" y="164592"/>
                  </a:lnTo>
                  <a:lnTo>
                    <a:pt x="2286" y="171450"/>
                  </a:lnTo>
                  <a:lnTo>
                    <a:pt x="8382" y="176784"/>
                  </a:lnTo>
                  <a:lnTo>
                    <a:pt x="13716" y="182118"/>
                  </a:lnTo>
                  <a:lnTo>
                    <a:pt x="20574" y="185166"/>
                  </a:lnTo>
                  <a:lnTo>
                    <a:pt x="28956" y="185166"/>
                  </a:lnTo>
                  <a:lnTo>
                    <a:pt x="40386" y="183903"/>
                  </a:lnTo>
                  <a:lnTo>
                    <a:pt x="51816" y="180213"/>
                  </a:lnTo>
                  <a:lnTo>
                    <a:pt x="63246" y="174236"/>
                  </a:lnTo>
                  <a:lnTo>
                    <a:pt x="74676" y="166116"/>
                  </a:lnTo>
                  <a:lnTo>
                    <a:pt x="74676" y="117348"/>
                  </a:lnTo>
                  <a:lnTo>
                    <a:pt x="66294" y="116586"/>
                  </a:lnTo>
                  <a:close/>
                </a:path>
                <a:path w="1140460" h="219710">
                  <a:moveTo>
                    <a:pt x="1094232" y="219456"/>
                  </a:moveTo>
                  <a:lnTo>
                    <a:pt x="1094232" y="0"/>
                  </a:lnTo>
                  <a:lnTo>
                    <a:pt x="1139952" y="0"/>
                  </a:lnTo>
                  <a:lnTo>
                    <a:pt x="1139952" y="219456"/>
                  </a:lnTo>
                  <a:lnTo>
                    <a:pt x="1094232" y="219456"/>
                  </a:lnTo>
                  <a:close/>
                </a:path>
              </a:pathLst>
            </a:custGeom>
            <a:ln w="17526">
              <a:solidFill>
                <a:srgbClr val="FFFFFF"/>
              </a:solidFill>
            </a:ln>
          </p:spPr>
          <p:txBody>
            <a:bodyPr wrap="square" lIns="0" tIns="0" rIns="0" bIns="0" rtlCol="0"/>
            <a:lstStyle/>
            <a:p>
              <a:endParaRPr/>
            </a:p>
          </p:txBody>
        </p:sp>
        <p:pic>
          <p:nvPicPr>
            <p:cNvPr id="45" name="object 45"/>
            <p:cNvPicPr/>
            <p:nvPr/>
          </p:nvPicPr>
          <p:blipFill>
            <a:blip r:embed="rId18" cstate="print"/>
            <a:stretch>
              <a:fillRect/>
            </a:stretch>
          </p:blipFill>
          <p:spPr>
            <a:xfrm>
              <a:off x="4827651" y="3016377"/>
              <a:ext cx="198882" cy="241553"/>
            </a:xfrm>
            <a:prstGeom prst="rect">
              <a:avLst/>
            </a:prstGeom>
          </p:spPr>
        </p:pic>
        <p:pic>
          <p:nvPicPr>
            <p:cNvPr id="46" name="object 46"/>
            <p:cNvPicPr/>
            <p:nvPr/>
          </p:nvPicPr>
          <p:blipFill>
            <a:blip r:embed="rId19" cstate="print"/>
            <a:stretch>
              <a:fillRect/>
            </a:stretch>
          </p:blipFill>
          <p:spPr>
            <a:xfrm>
              <a:off x="5308472" y="3011805"/>
              <a:ext cx="141731" cy="241553"/>
            </a:xfrm>
            <a:prstGeom prst="rect">
              <a:avLst/>
            </a:prstGeom>
          </p:spPr>
        </p:pic>
        <p:sp>
          <p:nvSpPr>
            <p:cNvPr id="47" name="object 47"/>
            <p:cNvSpPr/>
            <p:nvPr/>
          </p:nvSpPr>
          <p:spPr>
            <a:xfrm>
              <a:off x="5074158" y="3020567"/>
              <a:ext cx="198120" cy="228600"/>
            </a:xfrm>
            <a:custGeom>
              <a:avLst/>
              <a:gdLst/>
              <a:ahLst/>
              <a:cxnLst/>
              <a:rect l="l" t="t" r="r" b="b"/>
              <a:pathLst>
                <a:path w="198120" h="228600">
                  <a:moveTo>
                    <a:pt x="94487" y="0"/>
                  </a:moveTo>
                  <a:lnTo>
                    <a:pt x="139493" y="9965"/>
                  </a:lnTo>
                  <a:lnTo>
                    <a:pt x="166496" y="53209"/>
                  </a:lnTo>
                  <a:lnTo>
                    <a:pt x="167640" y="165354"/>
                  </a:lnTo>
                  <a:lnTo>
                    <a:pt x="168640" y="177915"/>
                  </a:lnTo>
                  <a:lnTo>
                    <a:pt x="171640" y="186975"/>
                  </a:lnTo>
                  <a:lnTo>
                    <a:pt x="176641" y="192464"/>
                  </a:lnTo>
                  <a:lnTo>
                    <a:pt x="183641" y="194310"/>
                  </a:lnTo>
                  <a:lnTo>
                    <a:pt x="185165" y="194310"/>
                  </a:lnTo>
                  <a:lnTo>
                    <a:pt x="188976" y="194310"/>
                  </a:lnTo>
                  <a:lnTo>
                    <a:pt x="195072" y="193548"/>
                  </a:lnTo>
                  <a:lnTo>
                    <a:pt x="198120" y="220979"/>
                  </a:lnTo>
                  <a:lnTo>
                    <a:pt x="189999" y="224420"/>
                  </a:lnTo>
                  <a:lnTo>
                    <a:pt x="181736" y="226790"/>
                  </a:lnTo>
                  <a:lnTo>
                    <a:pt x="173474" y="228159"/>
                  </a:lnTo>
                  <a:lnTo>
                    <a:pt x="165354" y="228600"/>
                  </a:lnTo>
                  <a:lnTo>
                    <a:pt x="151495" y="226611"/>
                  </a:lnTo>
                  <a:lnTo>
                    <a:pt x="140779" y="220694"/>
                  </a:lnTo>
                  <a:lnTo>
                    <a:pt x="133207" y="210919"/>
                  </a:lnTo>
                  <a:lnTo>
                    <a:pt x="128777" y="197358"/>
                  </a:lnTo>
                  <a:lnTo>
                    <a:pt x="113204" y="210919"/>
                  </a:lnTo>
                  <a:lnTo>
                    <a:pt x="97345" y="220694"/>
                  </a:lnTo>
                  <a:lnTo>
                    <a:pt x="81200" y="226611"/>
                  </a:lnTo>
                  <a:lnTo>
                    <a:pt x="64769" y="228600"/>
                  </a:lnTo>
                  <a:lnTo>
                    <a:pt x="51184" y="227468"/>
                  </a:lnTo>
                  <a:lnTo>
                    <a:pt x="10286" y="201810"/>
                  </a:lnTo>
                  <a:lnTo>
                    <a:pt x="0" y="166878"/>
                  </a:lnTo>
                  <a:lnTo>
                    <a:pt x="1869" y="149602"/>
                  </a:lnTo>
                  <a:lnTo>
                    <a:pt x="30479" y="110489"/>
                  </a:lnTo>
                  <a:lnTo>
                    <a:pt x="66960" y="96107"/>
                  </a:lnTo>
                  <a:lnTo>
                    <a:pt x="116585" y="91440"/>
                  </a:lnTo>
                  <a:lnTo>
                    <a:pt x="121157" y="91440"/>
                  </a:lnTo>
                  <a:lnTo>
                    <a:pt x="121157" y="70104"/>
                  </a:lnTo>
                  <a:lnTo>
                    <a:pt x="119014" y="55542"/>
                  </a:lnTo>
                  <a:lnTo>
                    <a:pt x="112585" y="45053"/>
                  </a:lnTo>
                  <a:lnTo>
                    <a:pt x="101869" y="38707"/>
                  </a:lnTo>
                  <a:lnTo>
                    <a:pt x="86867" y="36576"/>
                  </a:lnTo>
                  <a:lnTo>
                    <a:pt x="71866" y="37838"/>
                  </a:lnTo>
                  <a:lnTo>
                    <a:pt x="55435" y="41529"/>
                  </a:lnTo>
                  <a:lnTo>
                    <a:pt x="37576" y="47505"/>
                  </a:lnTo>
                  <a:lnTo>
                    <a:pt x="18287" y="55626"/>
                  </a:lnTo>
                  <a:lnTo>
                    <a:pt x="18287" y="17526"/>
                  </a:lnTo>
                  <a:lnTo>
                    <a:pt x="38552" y="9965"/>
                  </a:lnTo>
                  <a:lnTo>
                    <a:pt x="58102" y="4476"/>
                  </a:lnTo>
                  <a:lnTo>
                    <a:pt x="76795" y="1131"/>
                  </a:lnTo>
                  <a:lnTo>
                    <a:pt x="94487" y="0"/>
                  </a:lnTo>
                  <a:close/>
                </a:path>
              </a:pathLst>
            </a:custGeom>
            <a:ln w="17526">
              <a:solidFill>
                <a:srgbClr val="FFFFFF"/>
              </a:solidFill>
            </a:ln>
          </p:spPr>
          <p:txBody>
            <a:bodyPr wrap="square" lIns="0" tIns="0" rIns="0" bIns="0" rtlCol="0"/>
            <a:lstStyle/>
            <a:p>
              <a:endParaRPr/>
            </a:p>
          </p:txBody>
        </p:sp>
        <p:pic>
          <p:nvPicPr>
            <p:cNvPr id="48" name="object 48"/>
            <p:cNvPicPr/>
            <p:nvPr/>
          </p:nvPicPr>
          <p:blipFill>
            <a:blip r:embed="rId20" cstate="print"/>
            <a:stretch>
              <a:fillRect/>
            </a:stretch>
          </p:blipFill>
          <p:spPr>
            <a:xfrm>
              <a:off x="4577715" y="3011805"/>
              <a:ext cx="198120" cy="241553"/>
            </a:xfrm>
            <a:prstGeom prst="rect">
              <a:avLst/>
            </a:prstGeom>
          </p:spPr>
        </p:pic>
        <p:sp>
          <p:nvSpPr>
            <p:cNvPr id="49" name="object 49"/>
            <p:cNvSpPr/>
            <p:nvPr/>
          </p:nvSpPr>
          <p:spPr>
            <a:xfrm>
              <a:off x="4343400" y="2948939"/>
              <a:ext cx="1186815" cy="300355"/>
            </a:xfrm>
            <a:custGeom>
              <a:avLst/>
              <a:gdLst/>
              <a:ahLst/>
              <a:cxnLst/>
              <a:rect l="l" t="t" r="r" b="b"/>
              <a:pathLst>
                <a:path w="1186814" h="300355">
                  <a:moveTo>
                    <a:pt x="94487" y="71627"/>
                  </a:moveTo>
                  <a:lnTo>
                    <a:pt x="139493" y="81593"/>
                  </a:lnTo>
                  <a:lnTo>
                    <a:pt x="166496" y="124837"/>
                  </a:lnTo>
                  <a:lnTo>
                    <a:pt x="167640" y="236981"/>
                  </a:lnTo>
                  <a:lnTo>
                    <a:pt x="168640" y="249543"/>
                  </a:lnTo>
                  <a:lnTo>
                    <a:pt x="171640" y="258603"/>
                  </a:lnTo>
                  <a:lnTo>
                    <a:pt x="176641" y="264092"/>
                  </a:lnTo>
                  <a:lnTo>
                    <a:pt x="183641" y="265937"/>
                  </a:lnTo>
                  <a:lnTo>
                    <a:pt x="185165" y="265937"/>
                  </a:lnTo>
                  <a:lnTo>
                    <a:pt x="188976" y="265937"/>
                  </a:lnTo>
                  <a:lnTo>
                    <a:pt x="195072" y="265175"/>
                  </a:lnTo>
                  <a:lnTo>
                    <a:pt x="198120" y="292607"/>
                  </a:lnTo>
                  <a:lnTo>
                    <a:pt x="189999" y="296048"/>
                  </a:lnTo>
                  <a:lnTo>
                    <a:pt x="181736" y="298418"/>
                  </a:lnTo>
                  <a:lnTo>
                    <a:pt x="173474" y="299787"/>
                  </a:lnTo>
                  <a:lnTo>
                    <a:pt x="165354" y="300227"/>
                  </a:lnTo>
                  <a:lnTo>
                    <a:pt x="151495" y="298239"/>
                  </a:lnTo>
                  <a:lnTo>
                    <a:pt x="140779" y="292322"/>
                  </a:lnTo>
                  <a:lnTo>
                    <a:pt x="133207" y="282547"/>
                  </a:lnTo>
                  <a:lnTo>
                    <a:pt x="128777" y="268985"/>
                  </a:lnTo>
                  <a:lnTo>
                    <a:pt x="113204" y="282547"/>
                  </a:lnTo>
                  <a:lnTo>
                    <a:pt x="97345" y="292322"/>
                  </a:lnTo>
                  <a:lnTo>
                    <a:pt x="81200" y="298239"/>
                  </a:lnTo>
                  <a:lnTo>
                    <a:pt x="64769" y="300227"/>
                  </a:lnTo>
                  <a:lnTo>
                    <a:pt x="51184" y="299096"/>
                  </a:lnTo>
                  <a:lnTo>
                    <a:pt x="10286" y="273438"/>
                  </a:lnTo>
                  <a:lnTo>
                    <a:pt x="0" y="238505"/>
                  </a:lnTo>
                  <a:lnTo>
                    <a:pt x="1869" y="221230"/>
                  </a:lnTo>
                  <a:lnTo>
                    <a:pt x="30479" y="182117"/>
                  </a:lnTo>
                  <a:lnTo>
                    <a:pt x="66960" y="167735"/>
                  </a:lnTo>
                  <a:lnTo>
                    <a:pt x="116585" y="163067"/>
                  </a:lnTo>
                  <a:lnTo>
                    <a:pt x="121157" y="163067"/>
                  </a:lnTo>
                  <a:lnTo>
                    <a:pt x="121157" y="141731"/>
                  </a:lnTo>
                  <a:lnTo>
                    <a:pt x="119014" y="127170"/>
                  </a:lnTo>
                  <a:lnTo>
                    <a:pt x="112585" y="116681"/>
                  </a:lnTo>
                  <a:lnTo>
                    <a:pt x="101869" y="110335"/>
                  </a:lnTo>
                  <a:lnTo>
                    <a:pt x="86867" y="108203"/>
                  </a:lnTo>
                  <a:lnTo>
                    <a:pt x="71866" y="109466"/>
                  </a:lnTo>
                  <a:lnTo>
                    <a:pt x="55435" y="113156"/>
                  </a:lnTo>
                  <a:lnTo>
                    <a:pt x="37576" y="119133"/>
                  </a:lnTo>
                  <a:lnTo>
                    <a:pt x="18287" y="127253"/>
                  </a:lnTo>
                  <a:lnTo>
                    <a:pt x="18287" y="89153"/>
                  </a:lnTo>
                  <a:lnTo>
                    <a:pt x="38552" y="81593"/>
                  </a:lnTo>
                  <a:lnTo>
                    <a:pt x="58102" y="76104"/>
                  </a:lnTo>
                  <a:lnTo>
                    <a:pt x="76795" y="72759"/>
                  </a:lnTo>
                  <a:lnTo>
                    <a:pt x="94487" y="71627"/>
                  </a:lnTo>
                  <a:close/>
                </a:path>
                <a:path w="1186814" h="300355">
                  <a:moveTo>
                    <a:pt x="1140714" y="45719"/>
                  </a:moveTo>
                  <a:lnTo>
                    <a:pt x="1140714" y="0"/>
                  </a:lnTo>
                  <a:lnTo>
                    <a:pt x="1186433" y="0"/>
                  </a:lnTo>
                  <a:lnTo>
                    <a:pt x="1186433" y="45719"/>
                  </a:lnTo>
                  <a:lnTo>
                    <a:pt x="1140714" y="45719"/>
                  </a:lnTo>
                  <a:close/>
                </a:path>
              </a:pathLst>
            </a:custGeom>
            <a:ln w="17526">
              <a:solidFill>
                <a:srgbClr val="FFFFFF"/>
              </a:solidFill>
            </a:ln>
          </p:spPr>
          <p:txBody>
            <a:bodyPr wrap="square" lIns="0" tIns="0" rIns="0" bIns="0" rtlCol="0"/>
            <a:lstStyle/>
            <a:p>
              <a:endParaRPr/>
            </a:p>
          </p:txBody>
        </p:sp>
        <p:sp>
          <p:nvSpPr>
            <p:cNvPr id="50" name="object 50"/>
            <p:cNvSpPr/>
            <p:nvPr/>
          </p:nvSpPr>
          <p:spPr>
            <a:xfrm>
              <a:off x="4159758" y="2948939"/>
              <a:ext cx="132715" cy="353060"/>
            </a:xfrm>
            <a:custGeom>
              <a:avLst/>
              <a:gdLst/>
              <a:ahLst/>
              <a:cxnLst/>
              <a:rect l="l" t="t" r="r" b="b"/>
              <a:pathLst>
                <a:path w="132714" h="353060">
                  <a:moveTo>
                    <a:pt x="83058" y="0"/>
                  </a:moveTo>
                  <a:lnTo>
                    <a:pt x="132588" y="0"/>
                  </a:lnTo>
                  <a:lnTo>
                    <a:pt x="132588" y="255270"/>
                  </a:lnTo>
                  <a:lnTo>
                    <a:pt x="126730" y="298156"/>
                  </a:lnTo>
                  <a:lnTo>
                    <a:pt x="109156" y="328612"/>
                  </a:lnTo>
                  <a:lnTo>
                    <a:pt x="79867" y="346781"/>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693"/>
                  </a:lnTo>
                  <a:lnTo>
                    <a:pt x="81153" y="283368"/>
                  </a:lnTo>
                  <a:lnTo>
                    <a:pt x="83058" y="256794"/>
                  </a:lnTo>
                  <a:lnTo>
                    <a:pt x="83058" y="0"/>
                  </a:lnTo>
                  <a:close/>
                </a:path>
              </a:pathLst>
            </a:custGeom>
            <a:ln w="17526">
              <a:solidFill>
                <a:srgbClr val="FFFFFF"/>
              </a:solidFill>
            </a:ln>
          </p:spPr>
          <p:txBody>
            <a:bodyPr wrap="square" lIns="0" tIns="0" rIns="0" bIns="0" rtlCol="0"/>
            <a:lstStyle/>
            <a:p>
              <a:endParaRPr/>
            </a:p>
          </p:txBody>
        </p:sp>
        <p:sp>
          <p:nvSpPr>
            <p:cNvPr id="51" name="object 51"/>
            <p:cNvSpPr/>
            <p:nvPr/>
          </p:nvSpPr>
          <p:spPr>
            <a:xfrm>
              <a:off x="5724144" y="2941320"/>
              <a:ext cx="951865" cy="310515"/>
            </a:xfrm>
            <a:custGeom>
              <a:avLst/>
              <a:gdLst/>
              <a:ahLst/>
              <a:cxnLst/>
              <a:rect l="l" t="t" r="r" b="b"/>
              <a:pathLst>
                <a:path w="951865" h="310514">
                  <a:moveTo>
                    <a:pt x="458723" y="155447"/>
                  </a:moveTo>
                  <a:lnTo>
                    <a:pt x="451770" y="92582"/>
                  </a:lnTo>
                  <a:lnTo>
                    <a:pt x="430529" y="43433"/>
                  </a:lnTo>
                  <a:lnTo>
                    <a:pt x="397287" y="10858"/>
                  </a:lnTo>
                  <a:lnTo>
                    <a:pt x="354329" y="0"/>
                  </a:lnTo>
                  <a:lnTo>
                    <a:pt x="331600" y="2714"/>
                  </a:lnTo>
                  <a:lnTo>
                    <a:pt x="293572" y="24431"/>
                  </a:lnTo>
                  <a:lnTo>
                    <a:pt x="265568" y="66293"/>
                  </a:lnTo>
                  <a:lnTo>
                    <a:pt x="251019" y="122300"/>
                  </a:lnTo>
                  <a:lnTo>
                    <a:pt x="249173" y="155447"/>
                  </a:lnTo>
                  <a:lnTo>
                    <a:pt x="251019" y="188594"/>
                  </a:lnTo>
                  <a:lnTo>
                    <a:pt x="265568" y="244601"/>
                  </a:lnTo>
                  <a:lnTo>
                    <a:pt x="293572" y="286345"/>
                  </a:lnTo>
                  <a:lnTo>
                    <a:pt x="298703" y="290182"/>
                  </a:lnTo>
                  <a:lnTo>
                    <a:pt x="298703" y="155447"/>
                  </a:lnTo>
                  <a:lnTo>
                    <a:pt x="302144" y="103560"/>
                  </a:lnTo>
                  <a:lnTo>
                    <a:pt x="312515" y="66674"/>
                  </a:lnTo>
                  <a:lnTo>
                    <a:pt x="329886" y="44648"/>
                  </a:lnTo>
                  <a:lnTo>
                    <a:pt x="354329" y="37337"/>
                  </a:lnTo>
                  <a:lnTo>
                    <a:pt x="378773" y="44648"/>
                  </a:lnTo>
                  <a:lnTo>
                    <a:pt x="396144" y="66675"/>
                  </a:lnTo>
                  <a:lnTo>
                    <a:pt x="406515" y="103560"/>
                  </a:lnTo>
                  <a:lnTo>
                    <a:pt x="409955" y="155447"/>
                  </a:lnTo>
                  <a:lnTo>
                    <a:pt x="409955" y="289871"/>
                  </a:lnTo>
                  <a:lnTo>
                    <a:pt x="415087" y="286023"/>
                  </a:lnTo>
                  <a:lnTo>
                    <a:pt x="430529" y="267462"/>
                  </a:lnTo>
                  <a:lnTo>
                    <a:pt x="442972" y="244173"/>
                  </a:lnTo>
                  <a:lnTo>
                    <a:pt x="451770" y="217741"/>
                  </a:lnTo>
                  <a:lnTo>
                    <a:pt x="456997" y="188166"/>
                  </a:lnTo>
                  <a:lnTo>
                    <a:pt x="458723" y="155447"/>
                  </a:lnTo>
                  <a:close/>
                </a:path>
                <a:path w="951865" h="310514">
                  <a:moveTo>
                    <a:pt x="409955" y="289871"/>
                  </a:moveTo>
                  <a:lnTo>
                    <a:pt x="409955" y="155447"/>
                  </a:lnTo>
                  <a:lnTo>
                    <a:pt x="406515" y="207013"/>
                  </a:lnTo>
                  <a:lnTo>
                    <a:pt x="396144" y="243935"/>
                  </a:lnTo>
                  <a:lnTo>
                    <a:pt x="378773" y="266140"/>
                  </a:lnTo>
                  <a:lnTo>
                    <a:pt x="354329" y="273558"/>
                  </a:lnTo>
                  <a:lnTo>
                    <a:pt x="329886" y="266140"/>
                  </a:lnTo>
                  <a:lnTo>
                    <a:pt x="312515" y="243935"/>
                  </a:lnTo>
                  <a:lnTo>
                    <a:pt x="302144" y="207013"/>
                  </a:lnTo>
                  <a:lnTo>
                    <a:pt x="298703" y="155447"/>
                  </a:lnTo>
                  <a:lnTo>
                    <a:pt x="298703" y="290182"/>
                  </a:lnTo>
                  <a:lnTo>
                    <a:pt x="311372" y="299656"/>
                  </a:lnTo>
                  <a:lnTo>
                    <a:pt x="331600" y="307538"/>
                  </a:lnTo>
                  <a:lnTo>
                    <a:pt x="354329" y="310134"/>
                  </a:lnTo>
                  <a:lnTo>
                    <a:pt x="377059" y="307431"/>
                  </a:lnTo>
                  <a:lnTo>
                    <a:pt x="397287" y="299370"/>
                  </a:lnTo>
                  <a:lnTo>
                    <a:pt x="409955" y="289871"/>
                  </a:lnTo>
                  <a:close/>
                </a:path>
                <a:path w="951865" h="310514">
                  <a:moveTo>
                    <a:pt x="902969" y="297726"/>
                  </a:moveTo>
                  <a:lnTo>
                    <a:pt x="902969" y="214883"/>
                  </a:lnTo>
                  <a:lnTo>
                    <a:pt x="901981" y="227885"/>
                  </a:lnTo>
                  <a:lnTo>
                    <a:pt x="899064" y="239458"/>
                  </a:lnTo>
                  <a:lnTo>
                    <a:pt x="869918" y="269652"/>
                  </a:lnTo>
                  <a:lnTo>
                    <a:pt x="845819" y="273557"/>
                  </a:lnTo>
                  <a:lnTo>
                    <a:pt x="832806" y="272843"/>
                  </a:lnTo>
                  <a:lnTo>
                    <a:pt x="818864" y="270700"/>
                  </a:lnTo>
                  <a:lnTo>
                    <a:pt x="803921" y="267128"/>
                  </a:lnTo>
                  <a:lnTo>
                    <a:pt x="787907" y="262127"/>
                  </a:lnTo>
                  <a:lnTo>
                    <a:pt x="787907" y="303275"/>
                  </a:lnTo>
                  <a:lnTo>
                    <a:pt x="802778" y="306276"/>
                  </a:lnTo>
                  <a:lnTo>
                    <a:pt x="816578" y="308419"/>
                  </a:lnTo>
                  <a:lnTo>
                    <a:pt x="829377" y="309705"/>
                  </a:lnTo>
                  <a:lnTo>
                    <a:pt x="841247" y="310133"/>
                  </a:lnTo>
                  <a:lnTo>
                    <a:pt x="865667" y="308574"/>
                  </a:lnTo>
                  <a:lnTo>
                    <a:pt x="887444" y="303942"/>
                  </a:lnTo>
                  <a:lnTo>
                    <a:pt x="902969" y="297726"/>
                  </a:lnTo>
                  <a:close/>
                </a:path>
                <a:path w="951865" h="310514">
                  <a:moveTo>
                    <a:pt x="946403" y="49529"/>
                  </a:moveTo>
                  <a:lnTo>
                    <a:pt x="946403" y="7619"/>
                  </a:lnTo>
                  <a:lnTo>
                    <a:pt x="792479" y="7619"/>
                  </a:lnTo>
                  <a:lnTo>
                    <a:pt x="792479" y="155447"/>
                  </a:lnTo>
                  <a:lnTo>
                    <a:pt x="802778" y="154712"/>
                  </a:lnTo>
                  <a:lnTo>
                    <a:pt x="811529" y="153923"/>
                  </a:lnTo>
                  <a:lnTo>
                    <a:pt x="818864" y="153986"/>
                  </a:lnTo>
                  <a:lnTo>
                    <a:pt x="834389" y="154768"/>
                  </a:lnTo>
                  <a:lnTo>
                    <a:pt x="834389" y="49529"/>
                  </a:lnTo>
                  <a:lnTo>
                    <a:pt x="946403" y="49529"/>
                  </a:lnTo>
                  <a:close/>
                </a:path>
                <a:path w="951865" h="310514">
                  <a:moveTo>
                    <a:pt x="951737" y="216407"/>
                  </a:moveTo>
                  <a:lnTo>
                    <a:pt x="943736" y="174688"/>
                  </a:lnTo>
                  <a:lnTo>
                    <a:pt x="919733" y="143255"/>
                  </a:lnTo>
                  <a:lnTo>
                    <a:pt x="881919" y="123348"/>
                  </a:lnTo>
                  <a:lnTo>
                    <a:pt x="834389" y="116585"/>
                  </a:lnTo>
                  <a:lnTo>
                    <a:pt x="834389" y="154768"/>
                  </a:lnTo>
                  <a:lnTo>
                    <a:pt x="837485" y="154924"/>
                  </a:lnTo>
                  <a:lnTo>
                    <a:pt x="854773" y="157924"/>
                  </a:lnTo>
                  <a:lnTo>
                    <a:pt x="891075" y="178343"/>
                  </a:lnTo>
                  <a:lnTo>
                    <a:pt x="902969" y="214883"/>
                  </a:lnTo>
                  <a:lnTo>
                    <a:pt x="902969" y="297726"/>
                  </a:lnTo>
                  <a:lnTo>
                    <a:pt x="906506" y="296310"/>
                  </a:lnTo>
                  <a:lnTo>
                    <a:pt x="922781" y="285749"/>
                  </a:lnTo>
                  <a:lnTo>
                    <a:pt x="935343" y="272022"/>
                  </a:lnTo>
                  <a:lnTo>
                    <a:pt x="944403" y="255936"/>
                  </a:lnTo>
                  <a:lnTo>
                    <a:pt x="949892" y="237422"/>
                  </a:lnTo>
                  <a:lnTo>
                    <a:pt x="951737" y="216407"/>
                  </a:lnTo>
                  <a:close/>
                </a:path>
                <a:path w="951865" h="310514">
                  <a:moveTo>
                    <a:pt x="632459" y="303276"/>
                  </a:moveTo>
                  <a:lnTo>
                    <a:pt x="632459" y="4571"/>
                  </a:lnTo>
                  <a:lnTo>
                    <a:pt x="540257" y="12191"/>
                  </a:lnTo>
                  <a:lnTo>
                    <a:pt x="540257" y="44195"/>
                  </a:lnTo>
                  <a:lnTo>
                    <a:pt x="585977" y="44195"/>
                  </a:lnTo>
                  <a:lnTo>
                    <a:pt x="585977" y="303276"/>
                  </a:lnTo>
                  <a:lnTo>
                    <a:pt x="632459" y="303276"/>
                  </a:lnTo>
                  <a:close/>
                </a:path>
                <a:path w="951865" h="310514">
                  <a:moveTo>
                    <a:pt x="131825" y="171963"/>
                  </a:moveTo>
                  <a:lnTo>
                    <a:pt x="131825" y="84581"/>
                  </a:lnTo>
                  <a:lnTo>
                    <a:pt x="129254" y="102869"/>
                  </a:lnTo>
                  <a:lnTo>
                    <a:pt x="121538" y="121157"/>
                  </a:lnTo>
                  <a:lnTo>
                    <a:pt x="108680" y="139446"/>
                  </a:lnTo>
                  <a:lnTo>
                    <a:pt x="90677" y="157734"/>
                  </a:lnTo>
                  <a:lnTo>
                    <a:pt x="68579" y="177545"/>
                  </a:lnTo>
                  <a:lnTo>
                    <a:pt x="45005" y="200548"/>
                  </a:lnTo>
                  <a:lnTo>
                    <a:pt x="25717" y="222694"/>
                  </a:lnTo>
                  <a:lnTo>
                    <a:pt x="10715" y="243982"/>
                  </a:lnTo>
                  <a:lnTo>
                    <a:pt x="0" y="264413"/>
                  </a:lnTo>
                  <a:lnTo>
                    <a:pt x="0" y="303276"/>
                  </a:lnTo>
                  <a:lnTo>
                    <a:pt x="54101" y="303276"/>
                  </a:lnTo>
                  <a:lnTo>
                    <a:pt x="54101" y="261365"/>
                  </a:lnTo>
                  <a:lnTo>
                    <a:pt x="59947" y="246066"/>
                  </a:lnTo>
                  <a:lnTo>
                    <a:pt x="70580" y="229838"/>
                  </a:lnTo>
                  <a:lnTo>
                    <a:pt x="85927" y="212609"/>
                  </a:lnTo>
                  <a:lnTo>
                    <a:pt x="105917" y="194310"/>
                  </a:lnTo>
                  <a:lnTo>
                    <a:pt x="121157" y="181356"/>
                  </a:lnTo>
                  <a:lnTo>
                    <a:pt x="131825" y="171963"/>
                  </a:lnTo>
                  <a:close/>
                </a:path>
                <a:path w="951865" h="310514">
                  <a:moveTo>
                    <a:pt x="180593" y="83819"/>
                  </a:moveTo>
                  <a:lnTo>
                    <a:pt x="166127" y="35921"/>
                  </a:lnTo>
                  <a:lnTo>
                    <a:pt x="125063" y="6095"/>
                  </a:lnTo>
                  <a:lnTo>
                    <a:pt x="86867" y="0"/>
                  </a:lnTo>
                  <a:lnTo>
                    <a:pt x="67615" y="1273"/>
                  </a:lnTo>
                  <a:lnTo>
                    <a:pt x="47720" y="5048"/>
                  </a:lnTo>
                  <a:lnTo>
                    <a:pt x="27396" y="11251"/>
                  </a:lnTo>
                  <a:lnTo>
                    <a:pt x="6857" y="19811"/>
                  </a:lnTo>
                  <a:lnTo>
                    <a:pt x="6857" y="60197"/>
                  </a:lnTo>
                  <a:lnTo>
                    <a:pt x="28705" y="50196"/>
                  </a:lnTo>
                  <a:lnTo>
                    <a:pt x="48482" y="43052"/>
                  </a:lnTo>
                  <a:lnTo>
                    <a:pt x="66115" y="38766"/>
                  </a:lnTo>
                  <a:lnTo>
                    <a:pt x="81533" y="37337"/>
                  </a:lnTo>
                  <a:lnTo>
                    <a:pt x="92499" y="38064"/>
                  </a:lnTo>
                  <a:lnTo>
                    <a:pt x="128396" y="64769"/>
                  </a:lnTo>
                  <a:lnTo>
                    <a:pt x="131825" y="84581"/>
                  </a:lnTo>
                  <a:lnTo>
                    <a:pt x="131825" y="171963"/>
                  </a:lnTo>
                  <a:lnTo>
                    <a:pt x="136886" y="167509"/>
                  </a:lnTo>
                  <a:lnTo>
                    <a:pt x="167639" y="131826"/>
                  </a:lnTo>
                  <a:lnTo>
                    <a:pt x="179855" y="97000"/>
                  </a:lnTo>
                  <a:lnTo>
                    <a:pt x="180593" y="83819"/>
                  </a:lnTo>
                  <a:close/>
                </a:path>
                <a:path w="951865" h="310514">
                  <a:moveTo>
                    <a:pt x="179069" y="303276"/>
                  </a:moveTo>
                  <a:lnTo>
                    <a:pt x="179069" y="261365"/>
                  </a:lnTo>
                  <a:lnTo>
                    <a:pt x="54101" y="261365"/>
                  </a:lnTo>
                  <a:lnTo>
                    <a:pt x="54101" y="303276"/>
                  </a:lnTo>
                  <a:lnTo>
                    <a:pt x="179069" y="303276"/>
                  </a:lnTo>
                  <a:close/>
                </a:path>
              </a:pathLst>
            </a:custGeom>
            <a:solidFill>
              <a:srgbClr val="FF0000"/>
            </a:solidFill>
          </p:spPr>
          <p:txBody>
            <a:bodyPr wrap="square" lIns="0" tIns="0" rIns="0" bIns="0" rtlCol="0"/>
            <a:lstStyle/>
            <a:p>
              <a:endParaRPr/>
            </a:p>
          </p:txBody>
        </p:sp>
        <p:pic>
          <p:nvPicPr>
            <p:cNvPr id="52" name="object 52"/>
            <p:cNvPicPr/>
            <p:nvPr/>
          </p:nvPicPr>
          <p:blipFill>
            <a:blip r:embed="rId21" cstate="print"/>
            <a:stretch>
              <a:fillRect/>
            </a:stretch>
          </p:blipFill>
          <p:spPr>
            <a:xfrm>
              <a:off x="6014084" y="2969895"/>
              <a:ext cx="128777" cy="253746"/>
            </a:xfrm>
            <a:prstGeom prst="rect">
              <a:avLst/>
            </a:prstGeom>
          </p:spPr>
        </p:pic>
        <p:sp>
          <p:nvSpPr>
            <p:cNvPr id="53" name="object 53"/>
            <p:cNvSpPr/>
            <p:nvPr/>
          </p:nvSpPr>
          <p:spPr>
            <a:xfrm>
              <a:off x="6512052" y="2948939"/>
              <a:ext cx="163830" cy="302895"/>
            </a:xfrm>
            <a:custGeom>
              <a:avLst/>
              <a:gdLst/>
              <a:ahLst/>
              <a:cxnLst/>
              <a:rect l="l" t="t" r="r" b="b"/>
              <a:pathLst>
                <a:path w="163829" h="302895">
                  <a:moveTo>
                    <a:pt x="4572" y="0"/>
                  </a:moveTo>
                  <a:lnTo>
                    <a:pt x="158496" y="0"/>
                  </a:lnTo>
                  <a:lnTo>
                    <a:pt x="158496" y="41909"/>
                  </a:lnTo>
                  <a:lnTo>
                    <a:pt x="46482" y="41910"/>
                  </a:lnTo>
                  <a:lnTo>
                    <a:pt x="46482" y="108966"/>
                  </a:lnTo>
                  <a:lnTo>
                    <a:pt x="94011" y="115728"/>
                  </a:lnTo>
                  <a:lnTo>
                    <a:pt x="131826" y="135636"/>
                  </a:lnTo>
                  <a:lnTo>
                    <a:pt x="155829" y="167068"/>
                  </a:lnTo>
                  <a:lnTo>
                    <a:pt x="163830" y="208788"/>
                  </a:lnTo>
                  <a:lnTo>
                    <a:pt x="161984" y="229802"/>
                  </a:lnTo>
                  <a:lnTo>
                    <a:pt x="134874" y="278130"/>
                  </a:lnTo>
                  <a:lnTo>
                    <a:pt x="99536" y="296322"/>
                  </a:lnTo>
                  <a:lnTo>
                    <a:pt x="53340" y="302514"/>
                  </a:lnTo>
                  <a:lnTo>
                    <a:pt x="41469" y="302085"/>
                  </a:lnTo>
                  <a:lnTo>
                    <a:pt x="28670" y="300799"/>
                  </a:lnTo>
                  <a:lnTo>
                    <a:pt x="14870" y="298656"/>
                  </a:lnTo>
                  <a:lnTo>
                    <a:pt x="0" y="295656"/>
                  </a:lnTo>
                  <a:lnTo>
                    <a:pt x="0" y="254508"/>
                  </a:lnTo>
                  <a:lnTo>
                    <a:pt x="16013" y="259508"/>
                  </a:lnTo>
                  <a:lnTo>
                    <a:pt x="30956" y="263080"/>
                  </a:lnTo>
                  <a:lnTo>
                    <a:pt x="44898" y="265223"/>
                  </a:lnTo>
                  <a:lnTo>
                    <a:pt x="57912" y="265938"/>
                  </a:lnTo>
                  <a:lnTo>
                    <a:pt x="70782" y="264949"/>
                  </a:lnTo>
                  <a:lnTo>
                    <a:pt x="106382" y="241982"/>
                  </a:lnTo>
                  <a:lnTo>
                    <a:pt x="115062" y="207264"/>
                  </a:lnTo>
                  <a:lnTo>
                    <a:pt x="113764" y="193274"/>
                  </a:lnTo>
                  <a:lnTo>
                    <a:pt x="81581" y="155305"/>
                  </a:lnTo>
                  <a:lnTo>
                    <a:pt x="29718" y="146304"/>
                  </a:lnTo>
                  <a:lnTo>
                    <a:pt x="23622" y="146304"/>
                  </a:lnTo>
                  <a:lnTo>
                    <a:pt x="15240" y="147066"/>
                  </a:lnTo>
                  <a:lnTo>
                    <a:pt x="4572" y="147828"/>
                  </a:lnTo>
                  <a:lnTo>
                    <a:pt x="4572" y="0"/>
                  </a:lnTo>
                  <a:close/>
                </a:path>
              </a:pathLst>
            </a:custGeom>
            <a:ln w="17526">
              <a:solidFill>
                <a:srgbClr val="FFFFFF"/>
              </a:solidFill>
            </a:ln>
          </p:spPr>
          <p:txBody>
            <a:bodyPr wrap="square" lIns="0" tIns="0" rIns="0" bIns="0" rtlCol="0"/>
            <a:lstStyle/>
            <a:p>
              <a:endParaRPr/>
            </a:p>
          </p:txBody>
        </p:sp>
        <p:sp>
          <p:nvSpPr>
            <p:cNvPr id="54" name="object 54"/>
            <p:cNvSpPr/>
            <p:nvPr/>
          </p:nvSpPr>
          <p:spPr>
            <a:xfrm>
              <a:off x="6264402" y="2945892"/>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55" name="object 55"/>
            <p:cNvSpPr/>
            <p:nvPr/>
          </p:nvSpPr>
          <p:spPr>
            <a:xfrm>
              <a:off x="5973317" y="2941320"/>
              <a:ext cx="209550" cy="310515"/>
            </a:xfrm>
            <a:custGeom>
              <a:avLst/>
              <a:gdLst/>
              <a:ahLst/>
              <a:cxnLst/>
              <a:rect l="l" t="t" r="r" b="b"/>
              <a:pathLst>
                <a:path w="209550" h="310514">
                  <a:moveTo>
                    <a:pt x="105155" y="0"/>
                  </a:moveTo>
                  <a:lnTo>
                    <a:pt x="148113" y="10858"/>
                  </a:lnTo>
                  <a:lnTo>
                    <a:pt x="181355" y="43433"/>
                  </a:lnTo>
                  <a:lnTo>
                    <a:pt x="202596" y="92582"/>
                  </a:lnTo>
                  <a:lnTo>
                    <a:pt x="209549" y="155448"/>
                  </a:lnTo>
                  <a:lnTo>
                    <a:pt x="207823" y="188166"/>
                  </a:lnTo>
                  <a:lnTo>
                    <a:pt x="193798" y="244173"/>
                  </a:lnTo>
                  <a:lnTo>
                    <a:pt x="165913" y="286023"/>
                  </a:lnTo>
                  <a:lnTo>
                    <a:pt x="127885" y="307431"/>
                  </a:lnTo>
                  <a:lnTo>
                    <a:pt x="105155" y="310134"/>
                  </a:lnTo>
                  <a:lnTo>
                    <a:pt x="82426" y="307538"/>
                  </a:lnTo>
                  <a:lnTo>
                    <a:pt x="44398" y="286345"/>
                  </a:lnTo>
                  <a:lnTo>
                    <a:pt x="16394" y="244601"/>
                  </a:lnTo>
                  <a:lnTo>
                    <a:pt x="1845" y="188594"/>
                  </a:lnTo>
                  <a:lnTo>
                    <a:pt x="0" y="155448"/>
                  </a:lnTo>
                  <a:lnTo>
                    <a:pt x="1845" y="122300"/>
                  </a:lnTo>
                  <a:lnTo>
                    <a:pt x="16394" y="66293"/>
                  </a:lnTo>
                  <a:lnTo>
                    <a:pt x="44398" y="24431"/>
                  </a:lnTo>
                  <a:lnTo>
                    <a:pt x="82426" y="2714"/>
                  </a:lnTo>
                  <a:lnTo>
                    <a:pt x="105155" y="0"/>
                  </a:lnTo>
                  <a:close/>
                </a:path>
              </a:pathLst>
            </a:custGeom>
            <a:ln w="17526">
              <a:solidFill>
                <a:srgbClr val="FFFFFF"/>
              </a:solidFill>
            </a:ln>
          </p:spPr>
          <p:txBody>
            <a:bodyPr wrap="square" lIns="0" tIns="0" rIns="0" bIns="0" rtlCol="0"/>
            <a:lstStyle/>
            <a:p>
              <a:endParaRPr/>
            </a:p>
          </p:txBody>
        </p:sp>
        <p:sp>
          <p:nvSpPr>
            <p:cNvPr id="56" name="object 56"/>
            <p:cNvSpPr/>
            <p:nvPr/>
          </p:nvSpPr>
          <p:spPr>
            <a:xfrm>
              <a:off x="5724144" y="2941320"/>
              <a:ext cx="180975" cy="303530"/>
            </a:xfrm>
            <a:custGeom>
              <a:avLst/>
              <a:gdLst/>
              <a:ahLst/>
              <a:cxnLst/>
              <a:rect l="l" t="t" r="r" b="b"/>
              <a:pathLst>
                <a:path w="180975" h="303530">
                  <a:moveTo>
                    <a:pt x="86867" y="0"/>
                  </a:moveTo>
                  <a:lnTo>
                    <a:pt x="125063" y="6095"/>
                  </a:lnTo>
                  <a:lnTo>
                    <a:pt x="166127" y="35921"/>
                  </a:lnTo>
                  <a:lnTo>
                    <a:pt x="180593" y="83819"/>
                  </a:lnTo>
                  <a:lnTo>
                    <a:pt x="179855" y="97000"/>
                  </a:lnTo>
                  <a:lnTo>
                    <a:pt x="160055" y="142672"/>
                  </a:lnTo>
                  <a:lnTo>
                    <a:pt x="121157" y="181356"/>
                  </a:lnTo>
                  <a:lnTo>
                    <a:pt x="105917" y="194310"/>
                  </a:lnTo>
                  <a:lnTo>
                    <a:pt x="85927" y="212609"/>
                  </a:lnTo>
                  <a:lnTo>
                    <a:pt x="70580" y="229838"/>
                  </a:lnTo>
                  <a:lnTo>
                    <a:pt x="59947" y="246066"/>
                  </a:lnTo>
                  <a:lnTo>
                    <a:pt x="54101" y="261365"/>
                  </a:lnTo>
                  <a:lnTo>
                    <a:pt x="179069" y="261365"/>
                  </a:lnTo>
                  <a:lnTo>
                    <a:pt x="179069" y="303276"/>
                  </a:lnTo>
                  <a:lnTo>
                    <a:pt x="0" y="303276"/>
                  </a:lnTo>
                  <a:lnTo>
                    <a:pt x="0" y="264414"/>
                  </a:lnTo>
                  <a:lnTo>
                    <a:pt x="25717" y="222694"/>
                  </a:lnTo>
                  <a:lnTo>
                    <a:pt x="68579" y="177546"/>
                  </a:lnTo>
                  <a:lnTo>
                    <a:pt x="90677" y="157734"/>
                  </a:lnTo>
                  <a:lnTo>
                    <a:pt x="108680" y="139446"/>
                  </a:lnTo>
                  <a:lnTo>
                    <a:pt x="121538" y="121158"/>
                  </a:lnTo>
                  <a:lnTo>
                    <a:pt x="129254" y="102870"/>
                  </a:lnTo>
                  <a:lnTo>
                    <a:pt x="131825" y="84582"/>
                  </a:lnTo>
                  <a:lnTo>
                    <a:pt x="130968" y="74175"/>
                  </a:lnTo>
                  <a:lnTo>
                    <a:pt x="102393" y="40290"/>
                  </a:lnTo>
                  <a:lnTo>
                    <a:pt x="81533" y="37338"/>
                  </a:lnTo>
                  <a:lnTo>
                    <a:pt x="66115" y="38766"/>
                  </a:lnTo>
                  <a:lnTo>
                    <a:pt x="48482" y="43052"/>
                  </a:lnTo>
                  <a:lnTo>
                    <a:pt x="28705" y="50196"/>
                  </a:lnTo>
                  <a:lnTo>
                    <a:pt x="6857" y="60198"/>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grpSp>
      <p:sp>
        <p:nvSpPr>
          <p:cNvPr id="57" name="object 57"/>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58" name="object 58"/>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59" name="object 59"/>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3686555"/>
            <a:ext cx="5394960" cy="3629025"/>
            <a:chOff x="457200" y="3686555"/>
            <a:chExt cx="5394960" cy="362902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14400" y="3686555"/>
              <a:ext cx="4194225" cy="3628644"/>
            </a:xfrm>
            <a:prstGeom prst="rect">
              <a:avLst/>
            </a:prstGeom>
          </p:spPr>
        </p:pic>
      </p:grpSp>
      <p:grpSp>
        <p:nvGrpSpPr>
          <p:cNvPr id="8" name="object 8"/>
          <p:cNvGrpSpPr/>
          <p:nvPr/>
        </p:nvGrpSpPr>
        <p:grpSpPr>
          <a:xfrm>
            <a:off x="933273" y="715707"/>
            <a:ext cx="8468360" cy="1152525"/>
            <a:chOff x="909827" y="727709"/>
            <a:chExt cx="8468360" cy="1152525"/>
          </a:xfrm>
        </p:grpSpPr>
        <p:pic>
          <p:nvPicPr>
            <p:cNvPr id="9" name="object 9"/>
            <p:cNvPicPr/>
            <p:nvPr/>
          </p:nvPicPr>
          <p:blipFill>
            <a:blip r:embed="rId6" cstate="print"/>
            <a:stretch>
              <a:fillRect/>
            </a:stretch>
          </p:blipFill>
          <p:spPr>
            <a:xfrm>
              <a:off x="909828" y="727710"/>
              <a:ext cx="8468106" cy="1152144"/>
            </a:xfrm>
            <a:prstGeom prst="rect">
              <a:avLst/>
            </a:prstGeom>
          </p:spPr>
        </p:pic>
        <p:sp>
          <p:nvSpPr>
            <p:cNvPr id="10" name="object 10"/>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11" name="object 11"/>
            <p:cNvPicPr/>
            <p:nvPr/>
          </p:nvPicPr>
          <p:blipFill>
            <a:blip r:embed="rId7" cstate="print"/>
            <a:stretch>
              <a:fillRect/>
            </a:stretch>
          </p:blipFill>
          <p:spPr>
            <a:xfrm>
              <a:off x="1308707" y="1080618"/>
              <a:ext cx="7552943" cy="473963"/>
            </a:xfrm>
            <a:prstGeom prst="rect">
              <a:avLst/>
            </a:prstGeom>
          </p:spPr>
        </p:pic>
      </p:grpSp>
      <p:grpSp>
        <p:nvGrpSpPr>
          <p:cNvPr id="12" name="object 12"/>
          <p:cNvGrpSpPr/>
          <p:nvPr/>
        </p:nvGrpSpPr>
        <p:grpSpPr>
          <a:xfrm>
            <a:off x="909827" y="2007107"/>
            <a:ext cx="8468360" cy="1579880"/>
            <a:chOff x="909827" y="2007107"/>
            <a:chExt cx="8468360" cy="1579880"/>
          </a:xfrm>
        </p:grpSpPr>
        <p:pic>
          <p:nvPicPr>
            <p:cNvPr id="13" name="object 13"/>
            <p:cNvPicPr/>
            <p:nvPr/>
          </p:nvPicPr>
          <p:blipFill>
            <a:blip r:embed="rId8" cstate="print"/>
            <a:stretch>
              <a:fillRect/>
            </a:stretch>
          </p:blipFill>
          <p:spPr>
            <a:xfrm>
              <a:off x="909828" y="2007108"/>
              <a:ext cx="8468105" cy="1579626"/>
            </a:xfrm>
            <a:prstGeom prst="rect">
              <a:avLst/>
            </a:prstGeom>
          </p:spPr>
        </p:pic>
        <p:sp>
          <p:nvSpPr>
            <p:cNvPr id="14" name="object 14"/>
            <p:cNvSpPr/>
            <p:nvPr/>
          </p:nvSpPr>
          <p:spPr>
            <a:xfrm>
              <a:off x="909827" y="2007107"/>
              <a:ext cx="8468360" cy="1579880"/>
            </a:xfrm>
            <a:custGeom>
              <a:avLst/>
              <a:gdLst/>
              <a:ahLst/>
              <a:cxnLst/>
              <a:rect l="l" t="t" r="r" b="b"/>
              <a:pathLst>
                <a:path w="8468360" h="1579879">
                  <a:moveTo>
                    <a:pt x="8468106" y="1577339"/>
                  </a:moveTo>
                  <a:lnTo>
                    <a:pt x="8468106" y="2285"/>
                  </a:lnTo>
                  <a:lnTo>
                    <a:pt x="8465820" y="0"/>
                  </a:lnTo>
                  <a:lnTo>
                    <a:pt x="2285" y="0"/>
                  </a:lnTo>
                  <a:lnTo>
                    <a:pt x="0" y="2286"/>
                  </a:lnTo>
                  <a:lnTo>
                    <a:pt x="0" y="1577340"/>
                  </a:lnTo>
                  <a:lnTo>
                    <a:pt x="2286" y="1579626"/>
                  </a:lnTo>
                  <a:lnTo>
                    <a:pt x="4572" y="1579626"/>
                  </a:lnTo>
                  <a:lnTo>
                    <a:pt x="4572" y="9906"/>
                  </a:lnTo>
                  <a:lnTo>
                    <a:pt x="9905" y="5334"/>
                  </a:lnTo>
                  <a:lnTo>
                    <a:pt x="9905" y="9906"/>
                  </a:lnTo>
                  <a:lnTo>
                    <a:pt x="8458200" y="9905"/>
                  </a:lnTo>
                  <a:lnTo>
                    <a:pt x="8458200" y="5333"/>
                  </a:lnTo>
                  <a:lnTo>
                    <a:pt x="8462772" y="9905"/>
                  </a:lnTo>
                  <a:lnTo>
                    <a:pt x="8462772" y="1579625"/>
                  </a:lnTo>
                  <a:lnTo>
                    <a:pt x="8465820" y="1579625"/>
                  </a:lnTo>
                  <a:lnTo>
                    <a:pt x="8468106" y="1577339"/>
                  </a:lnTo>
                  <a:close/>
                </a:path>
                <a:path w="8468360" h="1579879">
                  <a:moveTo>
                    <a:pt x="9905" y="9906"/>
                  </a:moveTo>
                  <a:lnTo>
                    <a:pt x="9905" y="5334"/>
                  </a:lnTo>
                  <a:lnTo>
                    <a:pt x="4572" y="9906"/>
                  </a:lnTo>
                  <a:lnTo>
                    <a:pt x="9905" y="9906"/>
                  </a:lnTo>
                  <a:close/>
                </a:path>
                <a:path w="8468360" h="1579879">
                  <a:moveTo>
                    <a:pt x="9905" y="1569720"/>
                  </a:moveTo>
                  <a:lnTo>
                    <a:pt x="9905" y="9906"/>
                  </a:lnTo>
                  <a:lnTo>
                    <a:pt x="4572" y="9906"/>
                  </a:lnTo>
                  <a:lnTo>
                    <a:pt x="4572" y="1569720"/>
                  </a:lnTo>
                  <a:lnTo>
                    <a:pt x="9905" y="1569720"/>
                  </a:lnTo>
                  <a:close/>
                </a:path>
                <a:path w="8468360" h="1579879">
                  <a:moveTo>
                    <a:pt x="8462772" y="1569719"/>
                  </a:moveTo>
                  <a:lnTo>
                    <a:pt x="4572" y="1569720"/>
                  </a:lnTo>
                  <a:lnTo>
                    <a:pt x="9905" y="1574292"/>
                  </a:lnTo>
                  <a:lnTo>
                    <a:pt x="9905" y="1579626"/>
                  </a:lnTo>
                  <a:lnTo>
                    <a:pt x="8458200" y="1579625"/>
                  </a:lnTo>
                  <a:lnTo>
                    <a:pt x="8458200" y="1574291"/>
                  </a:lnTo>
                  <a:lnTo>
                    <a:pt x="8462772" y="1569719"/>
                  </a:lnTo>
                  <a:close/>
                </a:path>
                <a:path w="8468360" h="1579879">
                  <a:moveTo>
                    <a:pt x="9905" y="1579626"/>
                  </a:moveTo>
                  <a:lnTo>
                    <a:pt x="9905" y="1574292"/>
                  </a:lnTo>
                  <a:lnTo>
                    <a:pt x="4572" y="1569720"/>
                  </a:lnTo>
                  <a:lnTo>
                    <a:pt x="4572" y="1579626"/>
                  </a:lnTo>
                  <a:lnTo>
                    <a:pt x="9905" y="1579626"/>
                  </a:lnTo>
                  <a:close/>
                </a:path>
                <a:path w="8468360" h="1579879">
                  <a:moveTo>
                    <a:pt x="8462772" y="9905"/>
                  </a:moveTo>
                  <a:lnTo>
                    <a:pt x="8458200" y="5333"/>
                  </a:lnTo>
                  <a:lnTo>
                    <a:pt x="8458200" y="9905"/>
                  </a:lnTo>
                  <a:lnTo>
                    <a:pt x="8462772" y="9905"/>
                  </a:lnTo>
                  <a:close/>
                </a:path>
                <a:path w="8468360" h="1579879">
                  <a:moveTo>
                    <a:pt x="8462772" y="1569719"/>
                  </a:moveTo>
                  <a:lnTo>
                    <a:pt x="8462772" y="9905"/>
                  </a:lnTo>
                  <a:lnTo>
                    <a:pt x="8458200" y="9905"/>
                  </a:lnTo>
                  <a:lnTo>
                    <a:pt x="8458200" y="1569719"/>
                  </a:lnTo>
                  <a:lnTo>
                    <a:pt x="8462772" y="1569719"/>
                  </a:lnTo>
                  <a:close/>
                </a:path>
                <a:path w="8468360" h="1579879">
                  <a:moveTo>
                    <a:pt x="8462772" y="1579625"/>
                  </a:moveTo>
                  <a:lnTo>
                    <a:pt x="8462772" y="1569719"/>
                  </a:lnTo>
                  <a:lnTo>
                    <a:pt x="8458200" y="1574291"/>
                  </a:lnTo>
                  <a:lnTo>
                    <a:pt x="8458200" y="1579625"/>
                  </a:lnTo>
                  <a:lnTo>
                    <a:pt x="8462772" y="1579625"/>
                  </a:lnTo>
                  <a:close/>
                </a:path>
              </a:pathLst>
            </a:custGeom>
            <a:solidFill>
              <a:srgbClr val="2DA2BF"/>
            </a:solidFill>
          </p:spPr>
          <p:txBody>
            <a:bodyPr wrap="square" lIns="0" tIns="0" rIns="0" bIns="0" rtlCol="0"/>
            <a:lstStyle/>
            <a:p>
              <a:endParaRPr/>
            </a:p>
          </p:txBody>
        </p:sp>
        <p:pic>
          <p:nvPicPr>
            <p:cNvPr id="15" name="object 15"/>
            <p:cNvPicPr/>
            <p:nvPr/>
          </p:nvPicPr>
          <p:blipFill>
            <a:blip r:embed="rId9" cstate="print"/>
            <a:stretch>
              <a:fillRect/>
            </a:stretch>
          </p:blipFill>
          <p:spPr>
            <a:xfrm>
              <a:off x="1496948" y="2094356"/>
              <a:ext cx="4632198" cy="377951"/>
            </a:xfrm>
            <a:prstGeom prst="rect">
              <a:avLst/>
            </a:prstGeom>
          </p:spPr>
        </p:pic>
        <p:pic>
          <p:nvPicPr>
            <p:cNvPr id="16" name="object 16"/>
            <p:cNvPicPr/>
            <p:nvPr/>
          </p:nvPicPr>
          <p:blipFill>
            <a:blip r:embed="rId10" cstate="print"/>
            <a:stretch>
              <a:fillRect/>
            </a:stretch>
          </p:blipFill>
          <p:spPr>
            <a:xfrm>
              <a:off x="6264782" y="2082164"/>
              <a:ext cx="2527554" cy="337565"/>
            </a:xfrm>
            <a:prstGeom prst="rect">
              <a:avLst/>
            </a:prstGeom>
          </p:spPr>
        </p:pic>
        <p:pic>
          <p:nvPicPr>
            <p:cNvPr id="17" name="object 17"/>
            <p:cNvPicPr/>
            <p:nvPr/>
          </p:nvPicPr>
          <p:blipFill>
            <a:blip r:embed="rId11" cstate="print"/>
            <a:stretch>
              <a:fillRect/>
            </a:stretch>
          </p:blipFill>
          <p:spPr>
            <a:xfrm>
              <a:off x="3547491" y="2569844"/>
              <a:ext cx="3222498" cy="395478"/>
            </a:xfrm>
            <a:prstGeom prst="rect">
              <a:avLst/>
            </a:prstGeom>
          </p:spPr>
        </p:pic>
        <p:pic>
          <p:nvPicPr>
            <p:cNvPr id="18" name="object 18"/>
            <p:cNvPicPr/>
            <p:nvPr/>
          </p:nvPicPr>
          <p:blipFill>
            <a:blip r:embed="rId12" cstate="print"/>
            <a:stretch>
              <a:fillRect/>
            </a:stretch>
          </p:blipFill>
          <p:spPr>
            <a:xfrm>
              <a:off x="3823335" y="3057524"/>
              <a:ext cx="2654046" cy="409193"/>
            </a:xfrm>
            <a:prstGeom prst="rect">
              <a:avLst/>
            </a:prstGeom>
          </p:spPr>
        </p:pic>
      </p:grpSp>
      <p:pic>
        <p:nvPicPr>
          <p:cNvPr id="19" name="object 19"/>
          <p:cNvPicPr/>
          <p:nvPr/>
        </p:nvPicPr>
        <p:blipFill>
          <a:blip r:embed="rId13" cstate="print"/>
          <a:stretch>
            <a:fillRect/>
          </a:stretch>
        </p:blipFill>
        <p:spPr>
          <a:xfrm>
            <a:off x="5143500" y="3686555"/>
            <a:ext cx="4229099" cy="3628644"/>
          </a:xfrm>
          <a:prstGeom prst="rect">
            <a:avLst/>
          </a:prstGeom>
        </p:spPr>
      </p:pic>
      <p:sp>
        <p:nvSpPr>
          <p:cNvPr id="20" name="object 20"/>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21" name="object 21"/>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22" name="object 22"/>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007107"/>
            <a:ext cx="8921115" cy="5308600"/>
            <a:chOff x="457200" y="2007107"/>
            <a:chExt cx="8921115" cy="5308600"/>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2007108"/>
              <a:ext cx="8468105" cy="1086612"/>
            </a:xfrm>
            <a:prstGeom prst="rect">
              <a:avLst/>
            </a:prstGeom>
          </p:spPr>
        </p:pic>
        <p:sp>
          <p:nvSpPr>
            <p:cNvPr id="8" name="object 8"/>
            <p:cNvSpPr/>
            <p:nvPr/>
          </p:nvSpPr>
          <p:spPr>
            <a:xfrm>
              <a:off x="909827" y="2007107"/>
              <a:ext cx="8468360" cy="1087120"/>
            </a:xfrm>
            <a:custGeom>
              <a:avLst/>
              <a:gdLst/>
              <a:ahLst/>
              <a:cxnLst/>
              <a:rect l="l" t="t" r="r" b="b"/>
              <a:pathLst>
                <a:path w="8468360" h="1087120">
                  <a:moveTo>
                    <a:pt x="8468106" y="1085087"/>
                  </a:moveTo>
                  <a:lnTo>
                    <a:pt x="8468106" y="2285"/>
                  </a:lnTo>
                  <a:lnTo>
                    <a:pt x="8465820" y="0"/>
                  </a:lnTo>
                  <a:lnTo>
                    <a:pt x="2285" y="0"/>
                  </a:lnTo>
                  <a:lnTo>
                    <a:pt x="0" y="2286"/>
                  </a:lnTo>
                  <a:lnTo>
                    <a:pt x="0" y="1085088"/>
                  </a:lnTo>
                  <a:lnTo>
                    <a:pt x="2286" y="1086612"/>
                  </a:lnTo>
                  <a:lnTo>
                    <a:pt x="4572" y="1086612"/>
                  </a:lnTo>
                  <a:lnTo>
                    <a:pt x="4572" y="9906"/>
                  </a:lnTo>
                  <a:lnTo>
                    <a:pt x="9905" y="5334"/>
                  </a:lnTo>
                  <a:lnTo>
                    <a:pt x="9905" y="9906"/>
                  </a:lnTo>
                  <a:lnTo>
                    <a:pt x="8458200" y="9905"/>
                  </a:lnTo>
                  <a:lnTo>
                    <a:pt x="8458200" y="5333"/>
                  </a:lnTo>
                  <a:lnTo>
                    <a:pt x="8462772" y="9905"/>
                  </a:lnTo>
                  <a:lnTo>
                    <a:pt x="8462772" y="1086611"/>
                  </a:lnTo>
                  <a:lnTo>
                    <a:pt x="8465820" y="1086611"/>
                  </a:lnTo>
                  <a:lnTo>
                    <a:pt x="8468106" y="1085087"/>
                  </a:lnTo>
                  <a:close/>
                </a:path>
                <a:path w="8468360" h="1087120">
                  <a:moveTo>
                    <a:pt x="9905" y="9906"/>
                  </a:moveTo>
                  <a:lnTo>
                    <a:pt x="9905" y="5334"/>
                  </a:lnTo>
                  <a:lnTo>
                    <a:pt x="4572" y="9906"/>
                  </a:lnTo>
                  <a:lnTo>
                    <a:pt x="9905" y="9906"/>
                  </a:lnTo>
                  <a:close/>
                </a:path>
                <a:path w="8468360" h="1087120">
                  <a:moveTo>
                    <a:pt x="9905" y="1077468"/>
                  </a:moveTo>
                  <a:lnTo>
                    <a:pt x="9905" y="9906"/>
                  </a:lnTo>
                  <a:lnTo>
                    <a:pt x="4572" y="9906"/>
                  </a:lnTo>
                  <a:lnTo>
                    <a:pt x="4572" y="1077468"/>
                  </a:lnTo>
                  <a:lnTo>
                    <a:pt x="9905" y="1077468"/>
                  </a:lnTo>
                  <a:close/>
                </a:path>
                <a:path w="8468360" h="1087120">
                  <a:moveTo>
                    <a:pt x="8462772" y="1077467"/>
                  </a:moveTo>
                  <a:lnTo>
                    <a:pt x="4572" y="1077468"/>
                  </a:lnTo>
                  <a:lnTo>
                    <a:pt x="9905" y="1082039"/>
                  </a:lnTo>
                  <a:lnTo>
                    <a:pt x="9905" y="1086612"/>
                  </a:lnTo>
                  <a:lnTo>
                    <a:pt x="8458200" y="1086611"/>
                  </a:lnTo>
                  <a:lnTo>
                    <a:pt x="8458200" y="1082039"/>
                  </a:lnTo>
                  <a:lnTo>
                    <a:pt x="8462772" y="1077467"/>
                  </a:lnTo>
                  <a:close/>
                </a:path>
                <a:path w="8468360" h="1087120">
                  <a:moveTo>
                    <a:pt x="9905" y="1086612"/>
                  </a:moveTo>
                  <a:lnTo>
                    <a:pt x="9905" y="1082039"/>
                  </a:lnTo>
                  <a:lnTo>
                    <a:pt x="4572" y="1077468"/>
                  </a:lnTo>
                  <a:lnTo>
                    <a:pt x="4572" y="1086612"/>
                  </a:lnTo>
                  <a:lnTo>
                    <a:pt x="9905" y="1086612"/>
                  </a:lnTo>
                  <a:close/>
                </a:path>
                <a:path w="8468360" h="1087120">
                  <a:moveTo>
                    <a:pt x="8462772" y="9905"/>
                  </a:moveTo>
                  <a:lnTo>
                    <a:pt x="8458200" y="5333"/>
                  </a:lnTo>
                  <a:lnTo>
                    <a:pt x="8458200" y="9905"/>
                  </a:lnTo>
                  <a:lnTo>
                    <a:pt x="8462772" y="9905"/>
                  </a:lnTo>
                  <a:close/>
                </a:path>
                <a:path w="8468360" h="1087120">
                  <a:moveTo>
                    <a:pt x="8462772" y="1077467"/>
                  </a:moveTo>
                  <a:lnTo>
                    <a:pt x="8462772" y="9905"/>
                  </a:lnTo>
                  <a:lnTo>
                    <a:pt x="8458200" y="9905"/>
                  </a:lnTo>
                  <a:lnTo>
                    <a:pt x="8458200" y="1077467"/>
                  </a:lnTo>
                  <a:lnTo>
                    <a:pt x="8462772" y="1077467"/>
                  </a:lnTo>
                  <a:close/>
                </a:path>
                <a:path w="8468360" h="1087120">
                  <a:moveTo>
                    <a:pt x="8462772" y="1086611"/>
                  </a:moveTo>
                  <a:lnTo>
                    <a:pt x="8462772" y="1077467"/>
                  </a:lnTo>
                  <a:lnTo>
                    <a:pt x="8458200" y="1082039"/>
                  </a:lnTo>
                  <a:lnTo>
                    <a:pt x="8458200" y="1086611"/>
                  </a:lnTo>
                  <a:lnTo>
                    <a:pt x="8462772" y="1086611"/>
                  </a:lnTo>
                  <a:close/>
                </a:path>
              </a:pathLst>
            </a:custGeom>
            <a:solidFill>
              <a:srgbClr val="2DA2BF"/>
            </a:solidFill>
          </p:spPr>
          <p:txBody>
            <a:bodyPr wrap="square" lIns="0" tIns="0" rIns="0" bIns="0" rtlCol="0"/>
            <a:lstStyle/>
            <a:p>
              <a:endParaRPr/>
            </a:p>
          </p:txBody>
        </p:sp>
        <p:pic>
          <p:nvPicPr>
            <p:cNvPr id="9" name="object 9"/>
            <p:cNvPicPr/>
            <p:nvPr/>
          </p:nvPicPr>
          <p:blipFill>
            <a:blip r:embed="rId6" cstate="print"/>
            <a:stretch>
              <a:fillRect/>
            </a:stretch>
          </p:blipFill>
          <p:spPr>
            <a:xfrm>
              <a:off x="3776090" y="2082164"/>
              <a:ext cx="2732531" cy="395478"/>
            </a:xfrm>
            <a:prstGeom prst="rect">
              <a:avLst/>
            </a:prstGeom>
          </p:spPr>
        </p:pic>
        <p:sp>
          <p:nvSpPr>
            <p:cNvPr id="10" name="object 10"/>
            <p:cNvSpPr/>
            <p:nvPr/>
          </p:nvSpPr>
          <p:spPr>
            <a:xfrm>
              <a:off x="3099054" y="2590799"/>
              <a:ext cx="456565" cy="303530"/>
            </a:xfrm>
            <a:custGeom>
              <a:avLst/>
              <a:gdLst/>
              <a:ahLst/>
              <a:cxnLst/>
              <a:rect l="l" t="t" r="r" b="b"/>
              <a:pathLst>
                <a:path w="456564" h="303530">
                  <a:moveTo>
                    <a:pt x="418337" y="303276"/>
                  </a:moveTo>
                  <a:lnTo>
                    <a:pt x="418337" y="7620"/>
                  </a:lnTo>
                  <a:lnTo>
                    <a:pt x="376427" y="7620"/>
                  </a:lnTo>
                  <a:lnTo>
                    <a:pt x="244601" y="187452"/>
                  </a:lnTo>
                  <a:lnTo>
                    <a:pt x="244601" y="221742"/>
                  </a:lnTo>
                  <a:lnTo>
                    <a:pt x="290321" y="221742"/>
                  </a:lnTo>
                  <a:lnTo>
                    <a:pt x="290321" y="182118"/>
                  </a:lnTo>
                  <a:lnTo>
                    <a:pt x="376427" y="62484"/>
                  </a:lnTo>
                  <a:lnTo>
                    <a:pt x="376427" y="303276"/>
                  </a:lnTo>
                  <a:lnTo>
                    <a:pt x="418337" y="303276"/>
                  </a:lnTo>
                  <a:close/>
                </a:path>
                <a:path w="456564" h="303530">
                  <a:moveTo>
                    <a:pt x="376427" y="303276"/>
                  </a:moveTo>
                  <a:lnTo>
                    <a:pt x="376427" y="182118"/>
                  </a:lnTo>
                  <a:lnTo>
                    <a:pt x="290321" y="182118"/>
                  </a:lnTo>
                  <a:lnTo>
                    <a:pt x="290321" y="221742"/>
                  </a:lnTo>
                  <a:lnTo>
                    <a:pt x="374141" y="221742"/>
                  </a:lnTo>
                  <a:lnTo>
                    <a:pt x="374141" y="303276"/>
                  </a:lnTo>
                  <a:lnTo>
                    <a:pt x="376427" y="303276"/>
                  </a:lnTo>
                  <a:close/>
                </a:path>
                <a:path w="456564" h="303530">
                  <a:moveTo>
                    <a:pt x="456437" y="221742"/>
                  </a:moveTo>
                  <a:lnTo>
                    <a:pt x="456437" y="182118"/>
                  </a:lnTo>
                  <a:lnTo>
                    <a:pt x="418337" y="182118"/>
                  </a:lnTo>
                  <a:lnTo>
                    <a:pt x="418337" y="221742"/>
                  </a:lnTo>
                  <a:lnTo>
                    <a:pt x="456437" y="221742"/>
                  </a:lnTo>
                  <a:close/>
                </a:path>
                <a:path w="456564" h="303530">
                  <a:moveTo>
                    <a:pt x="131825" y="171665"/>
                  </a:moveTo>
                  <a:lnTo>
                    <a:pt x="131825" y="84582"/>
                  </a:lnTo>
                  <a:lnTo>
                    <a:pt x="129254" y="102441"/>
                  </a:lnTo>
                  <a:lnTo>
                    <a:pt x="121538" y="120586"/>
                  </a:lnTo>
                  <a:lnTo>
                    <a:pt x="108680" y="139017"/>
                  </a:lnTo>
                  <a:lnTo>
                    <a:pt x="90677" y="157734"/>
                  </a:lnTo>
                  <a:lnTo>
                    <a:pt x="68579" y="177546"/>
                  </a:lnTo>
                  <a:lnTo>
                    <a:pt x="45005" y="200227"/>
                  </a:lnTo>
                  <a:lnTo>
                    <a:pt x="25717" y="222408"/>
                  </a:lnTo>
                  <a:lnTo>
                    <a:pt x="10715" y="243875"/>
                  </a:lnTo>
                  <a:lnTo>
                    <a:pt x="0" y="264414"/>
                  </a:lnTo>
                  <a:lnTo>
                    <a:pt x="0" y="303276"/>
                  </a:lnTo>
                  <a:lnTo>
                    <a:pt x="54101" y="303276"/>
                  </a:lnTo>
                  <a:lnTo>
                    <a:pt x="54101" y="261366"/>
                  </a:lnTo>
                  <a:lnTo>
                    <a:pt x="59947" y="246054"/>
                  </a:lnTo>
                  <a:lnTo>
                    <a:pt x="70580" y="229743"/>
                  </a:lnTo>
                  <a:lnTo>
                    <a:pt x="85927" y="212288"/>
                  </a:lnTo>
                  <a:lnTo>
                    <a:pt x="105917" y="193548"/>
                  </a:lnTo>
                  <a:lnTo>
                    <a:pt x="121157" y="181356"/>
                  </a:lnTo>
                  <a:lnTo>
                    <a:pt x="131825" y="171665"/>
                  </a:lnTo>
                  <a:close/>
                </a:path>
                <a:path w="456564" h="303530">
                  <a:moveTo>
                    <a:pt x="180593" y="83820"/>
                  </a:moveTo>
                  <a:lnTo>
                    <a:pt x="166127" y="35278"/>
                  </a:lnTo>
                  <a:lnTo>
                    <a:pt x="125063" y="5715"/>
                  </a:lnTo>
                  <a:lnTo>
                    <a:pt x="86867" y="0"/>
                  </a:lnTo>
                  <a:lnTo>
                    <a:pt x="67615" y="1273"/>
                  </a:lnTo>
                  <a:lnTo>
                    <a:pt x="47720" y="5048"/>
                  </a:lnTo>
                  <a:lnTo>
                    <a:pt x="27396" y="11251"/>
                  </a:lnTo>
                  <a:lnTo>
                    <a:pt x="6857" y="19812"/>
                  </a:lnTo>
                  <a:lnTo>
                    <a:pt x="6857" y="59436"/>
                  </a:lnTo>
                  <a:lnTo>
                    <a:pt x="28705" y="49434"/>
                  </a:lnTo>
                  <a:lnTo>
                    <a:pt x="48482" y="42291"/>
                  </a:lnTo>
                  <a:lnTo>
                    <a:pt x="66115" y="38004"/>
                  </a:lnTo>
                  <a:lnTo>
                    <a:pt x="81533" y="36576"/>
                  </a:lnTo>
                  <a:lnTo>
                    <a:pt x="92499" y="37421"/>
                  </a:lnTo>
                  <a:lnTo>
                    <a:pt x="128396" y="64484"/>
                  </a:lnTo>
                  <a:lnTo>
                    <a:pt x="131825" y="84582"/>
                  </a:lnTo>
                  <a:lnTo>
                    <a:pt x="131825" y="171665"/>
                  </a:lnTo>
                  <a:lnTo>
                    <a:pt x="136886" y="167068"/>
                  </a:lnTo>
                  <a:lnTo>
                    <a:pt x="167639" y="131064"/>
                  </a:lnTo>
                  <a:lnTo>
                    <a:pt x="179855" y="96666"/>
                  </a:lnTo>
                  <a:lnTo>
                    <a:pt x="180593" y="83820"/>
                  </a:lnTo>
                  <a:close/>
                </a:path>
                <a:path w="456564" h="303530">
                  <a:moveTo>
                    <a:pt x="179069" y="303276"/>
                  </a:moveTo>
                  <a:lnTo>
                    <a:pt x="179069" y="261366"/>
                  </a:lnTo>
                  <a:lnTo>
                    <a:pt x="54101" y="261366"/>
                  </a:lnTo>
                  <a:lnTo>
                    <a:pt x="54101" y="303276"/>
                  </a:lnTo>
                  <a:lnTo>
                    <a:pt x="179069" y="303276"/>
                  </a:lnTo>
                  <a:close/>
                </a:path>
              </a:pathLst>
            </a:custGeom>
            <a:solidFill>
              <a:srgbClr val="FF0000"/>
            </a:solidFill>
          </p:spPr>
          <p:txBody>
            <a:bodyPr wrap="square" lIns="0" tIns="0" rIns="0" bIns="0" rtlCol="0"/>
            <a:lstStyle/>
            <a:p>
              <a:endParaRPr/>
            </a:p>
          </p:txBody>
        </p:sp>
        <p:sp>
          <p:nvSpPr>
            <p:cNvPr id="11" name="object 11"/>
            <p:cNvSpPr/>
            <p:nvPr/>
          </p:nvSpPr>
          <p:spPr>
            <a:xfrm>
              <a:off x="3389376" y="2653283"/>
              <a:ext cx="86360" cy="120014"/>
            </a:xfrm>
            <a:custGeom>
              <a:avLst/>
              <a:gdLst/>
              <a:ahLst/>
              <a:cxnLst/>
              <a:rect l="l" t="t" r="r" b="b"/>
              <a:pathLst>
                <a:path w="86360" h="120014">
                  <a:moveTo>
                    <a:pt x="86105" y="0"/>
                  </a:moveTo>
                  <a:lnTo>
                    <a:pt x="0" y="119634"/>
                  </a:lnTo>
                  <a:lnTo>
                    <a:pt x="86105" y="119634"/>
                  </a:lnTo>
                  <a:lnTo>
                    <a:pt x="86105" y="0"/>
                  </a:lnTo>
                  <a:close/>
                </a:path>
              </a:pathLst>
            </a:custGeom>
            <a:ln w="17526">
              <a:solidFill>
                <a:srgbClr val="FFFFFF"/>
              </a:solidFill>
            </a:ln>
          </p:spPr>
          <p:txBody>
            <a:bodyPr wrap="square" lIns="0" tIns="0" rIns="0" bIns="0" rtlCol="0"/>
            <a:lstStyle/>
            <a:p>
              <a:endParaRPr/>
            </a:p>
          </p:txBody>
        </p:sp>
        <p:sp>
          <p:nvSpPr>
            <p:cNvPr id="12" name="object 12"/>
            <p:cNvSpPr/>
            <p:nvPr/>
          </p:nvSpPr>
          <p:spPr>
            <a:xfrm>
              <a:off x="3343655" y="2598419"/>
              <a:ext cx="212090" cy="295910"/>
            </a:xfrm>
            <a:custGeom>
              <a:avLst/>
              <a:gdLst/>
              <a:ahLst/>
              <a:cxnLst/>
              <a:rect l="l" t="t" r="r" b="b"/>
              <a:pathLst>
                <a:path w="212089" h="295910">
                  <a:moveTo>
                    <a:pt x="131825" y="0"/>
                  </a:moveTo>
                  <a:lnTo>
                    <a:pt x="173735" y="0"/>
                  </a:lnTo>
                  <a:lnTo>
                    <a:pt x="173735" y="174498"/>
                  </a:lnTo>
                  <a:lnTo>
                    <a:pt x="211835" y="174498"/>
                  </a:lnTo>
                  <a:lnTo>
                    <a:pt x="211835" y="214122"/>
                  </a:lnTo>
                  <a:lnTo>
                    <a:pt x="173735" y="214122"/>
                  </a:lnTo>
                  <a:lnTo>
                    <a:pt x="173735" y="295656"/>
                  </a:lnTo>
                  <a:lnTo>
                    <a:pt x="129539" y="295656"/>
                  </a:lnTo>
                  <a:lnTo>
                    <a:pt x="129539" y="214122"/>
                  </a:lnTo>
                  <a:lnTo>
                    <a:pt x="0" y="214122"/>
                  </a:lnTo>
                  <a:lnTo>
                    <a:pt x="0" y="179832"/>
                  </a:lnTo>
                  <a:lnTo>
                    <a:pt x="131825" y="0"/>
                  </a:lnTo>
                  <a:close/>
                </a:path>
              </a:pathLst>
            </a:custGeom>
            <a:ln w="17526">
              <a:solidFill>
                <a:srgbClr val="FFFFFF"/>
              </a:solidFill>
            </a:ln>
          </p:spPr>
          <p:txBody>
            <a:bodyPr wrap="square" lIns="0" tIns="0" rIns="0" bIns="0" rtlCol="0"/>
            <a:lstStyle/>
            <a:p>
              <a:endParaRPr/>
            </a:p>
          </p:txBody>
        </p:sp>
        <p:sp>
          <p:nvSpPr>
            <p:cNvPr id="13" name="object 13"/>
            <p:cNvSpPr/>
            <p:nvPr/>
          </p:nvSpPr>
          <p:spPr>
            <a:xfrm>
              <a:off x="3099054" y="2590799"/>
              <a:ext cx="180975" cy="303530"/>
            </a:xfrm>
            <a:custGeom>
              <a:avLst/>
              <a:gdLst/>
              <a:ahLst/>
              <a:cxnLst/>
              <a:rect l="l" t="t" r="r" b="b"/>
              <a:pathLst>
                <a:path w="180975" h="303530">
                  <a:moveTo>
                    <a:pt x="86868" y="0"/>
                  </a:moveTo>
                  <a:lnTo>
                    <a:pt x="125063" y="5714"/>
                  </a:lnTo>
                  <a:lnTo>
                    <a:pt x="166127" y="35278"/>
                  </a:lnTo>
                  <a:lnTo>
                    <a:pt x="180594" y="83819"/>
                  </a:lnTo>
                  <a:lnTo>
                    <a:pt x="179855" y="96666"/>
                  </a:lnTo>
                  <a:lnTo>
                    <a:pt x="160055" y="141922"/>
                  </a:lnTo>
                  <a:lnTo>
                    <a:pt x="121158" y="181356"/>
                  </a:lnTo>
                  <a:lnTo>
                    <a:pt x="105918" y="193548"/>
                  </a:lnTo>
                  <a:lnTo>
                    <a:pt x="85927" y="212288"/>
                  </a:lnTo>
                  <a:lnTo>
                    <a:pt x="70580" y="229743"/>
                  </a:lnTo>
                  <a:lnTo>
                    <a:pt x="59947" y="246054"/>
                  </a:lnTo>
                  <a:lnTo>
                    <a:pt x="54102" y="261365"/>
                  </a:lnTo>
                  <a:lnTo>
                    <a:pt x="179070" y="261365"/>
                  </a:lnTo>
                  <a:lnTo>
                    <a:pt x="179070" y="303276"/>
                  </a:lnTo>
                  <a:lnTo>
                    <a:pt x="0" y="303276"/>
                  </a:lnTo>
                  <a:lnTo>
                    <a:pt x="0" y="264414"/>
                  </a:lnTo>
                  <a:lnTo>
                    <a:pt x="25717" y="222408"/>
                  </a:lnTo>
                  <a:lnTo>
                    <a:pt x="68580" y="177546"/>
                  </a:lnTo>
                  <a:lnTo>
                    <a:pt x="90678" y="157734"/>
                  </a:lnTo>
                  <a:lnTo>
                    <a:pt x="108680" y="139017"/>
                  </a:lnTo>
                  <a:lnTo>
                    <a:pt x="121539" y="120586"/>
                  </a:lnTo>
                  <a:lnTo>
                    <a:pt x="129254" y="102441"/>
                  </a:lnTo>
                  <a:lnTo>
                    <a:pt x="131826" y="84582"/>
                  </a:lnTo>
                  <a:lnTo>
                    <a:pt x="130968" y="73854"/>
                  </a:lnTo>
                  <a:lnTo>
                    <a:pt x="102393" y="39909"/>
                  </a:lnTo>
                  <a:lnTo>
                    <a:pt x="81534" y="36576"/>
                  </a:lnTo>
                  <a:lnTo>
                    <a:pt x="66115" y="38004"/>
                  </a:lnTo>
                  <a:lnTo>
                    <a:pt x="48482" y="42290"/>
                  </a:lnTo>
                  <a:lnTo>
                    <a:pt x="28705" y="49434"/>
                  </a:lnTo>
                  <a:lnTo>
                    <a:pt x="6858" y="59436"/>
                  </a:lnTo>
                  <a:lnTo>
                    <a:pt x="6858" y="19812"/>
                  </a:lnTo>
                  <a:lnTo>
                    <a:pt x="27396" y="11251"/>
                  </a:lnTo>
                  <a:lnTo>
                    <a:pt x="47720" y="5048"/>
                  </a:lnTo>
                  <a:lnTo>
                    <a:pt x="67615" y="1273"/>
                  </a:lnTo>
                  <a:lnTo>
                    <a:pt x="86868" y="0"/>
                  </a:lnTo>
                  <a:close/>
                </a:path>
              </a:pathLst>
            </a:custGeom>
            <a:ln w="17526">
              <a:solidFill>
                <a:srgbClr val="FFFFFF"/>
              </a:solidFill>
            </a:ln>
          </p:spPr>
          <p:txBody>
            <a:bodyPr wrap="square" lIns="0" tIns="0" rIns="0" bIns="0" rtlCol="0"/>
            <a:lstStyle/>
            <a:p>
              <a:endParaRPr/>
            </a:p>
          </p:txBody>
        </p:sp>
        <p:sp>
          <p:nvSpPr>
            <p:cNvPr id="14" name="object 14"/>
            <p:cNvSpPr/>
            <p:nvPr/>
          </p:nvSpPr>
          <p:spPr>
            <a:xfrm>
              <a:off x="3609594" y="2756153"/>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15" name="object 15"/>
            <p:cNvSpPr/>
            <p:nvPr/>
          </p:nvSpPr>
          <p:spPr>
            <a:xfrm>
              <a:off x="3609594" y="2756153"/>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sp>
          <p:nvSpPr>
            <p:cNvPr id="16" name="object 16"/>
            <p:cNvSpPr/>
            <p:nvPr/>
          </p:nvSpPr>
          <p:spPr>
            <a:xfrm>
              <a:off x="3849623" y="2590799"/>
              <a:ext cx="436880" cy="310515"/>
            </a:xfrm>
            <a:custGeom>
              <a:avLst/>
              <a:gdLst/>
              <a:ahLst/>
              <a:cxnLst/>
              <a:rect l="l" t="t" r="r" b="b"/>
              <a:pathLst>
                <a:path w="436879" h="310514">
                  <a:moveTo>
                    <a:pt x="387857" y="297447"/>
                  </a:moveTo>
                  <a:lnTo>
                    <a:pt x="387857" y="214884"/>
                  </a:lnTo>
                  <a:lnTo>
                    <a:pt x="386869" y="227873"/>
                  </a:lnTo>
                  <a:lnTo>
                    <a:pt x="383952" y="239363"/>
                  </a:lnTo>
                  <a:lnTo>
                    <a:pt x="354806" y="269557"/>
                  </a:lnTo>
                  <a:lnTo>
                    <a:pt x="330707" y="273558"/>
                  </a:lnTo>
                  <a:lnTo>
                    <a:pt x="317694" y="272843"/>
                  </a:lnTo>
                  <a:lnTo>
                    <a:pt x="303752" y="270700"/>
                  </a:lnTo>
                  <a:lnTo>
                    <a:pt x="288809" y="267128"/>
                  </a:lnTo>
                  <a:lnTo>
                    <a:pt x="272795" y="262128"/>
                  </a:lnTo>
                  <a:lnTo>
                    <a:pt x="272795" y="303276"/>
                  </a:lnTo>
                  <a:lnTo>
                    <a:pt x="287666" y="306276"/>
                  </a:lnTo>
                  <a:lnTo>
                    <a:pt x="301466" y="308419"/>
                  </a:lnTo>
                  <a:lnTo>
                    <a:pt x="314265" y="309705"/>
                  </a:lnTo>
                  <a:lnTo>
                    <a:pt x="326135" y="310134"/>
                  </a:lnTo>
                  <a:lnTo>
                    <a:pt x="350555" y="308562"/>
                  </a:lnTo>
                  <a:lnTo>
                    <a:pt x="372332" y="303847"/>
                  </a:lnTo>
                  <a:lnTo>
                    <a:pt x="387857" y="297447"/>
                  </a:lnTo>
                  <a:close/>
                </a:path>
                <a:path w="436879" h="310514">
                  <a:moveTo>
                    <a:pt x="431291" y="48768"/>
                  </a:moveTo>
                  <a:lnTo>
                    <a:pt x="431291" y="7620"/>
                  </a:lnTo>
                  <a:lnTo>
                    <a:pt x="277367" y="7620"/>
                  </a:lnTo>
                  <a:lnTo>
                    <a:pt x="277367" y="155448"/>
                  </a:lnTo>
                  <a:lnTo>
                    <a:pt x="287666" y="153976"/>
                  </a:lnTo>
                  <a:lnTo>
                    <a:pt x="303752" y="153985"/>
                  </a:lnTo>
                  <a:lnTo>
                    <a:pt x="319277" y="154758"/>
                  </a:lnTo>
                  <a:lnTo>
                    <a:pt x="319277" y="48768"/>
                  </a:lnTo>
                  <a:lnTo>
                    <a:pt x="431291" y="48768"/>
                  </a:lnTo>
                  <a:close/>
                </a:path>
                <a:path w="436879" h="310514">
                  <a:moveTo>
                    <a:pt x="436625" y="216408"/>
                  </a:moveTo>
                  <a:lnTo>
                    <a:pt x="428624" y="174688"/>
                  </a:lnTo>
                  <a:lnTo>
                    <a:pt x="404621" y="143256"/>
                  </a:lnTo>
                  <a:lnTo>
                    <a:pt x="366807" y="123348"/>
                  </a:lnTo>
                  <a:lnTo>
                    <a:pt x="319277" y="116586"/>
                  </a:lnTo>
                  <a:lnTo>
                    <a:pt x="319277" y="154758"/>
                  </a:lnTo>
                  <a:lnTo>
                    <a:pt x="322373" y="154912"/>
                  </a:lnTo>
                  <a:lnTo>
                    <a:pt x="339661" y="157829"/>
                  </a:lnTo>
                  <a:lnTo>
                    <a:pt x="375963" y="178022"/>
                  </a:lnTo>
                  <a:lnTo>
                    <a:pt x="387857" y="214884"/>
                  </a:lnTo>
                  <a:lnTo>
                    <a:pt x="387857" y="297447"/>
                  </a:lnTo>
                  <a:lnTo>
                    <a:pt x="391394" y="295989"/>
                  </a:lnTo>
                  <a:lnTo>
                    <a:pt x="407669" y="284988"/>
                  </a:lnTo>
                  <a:lnTo>
                    <a:pt x="420231" y="271272"/>
                  </a:lnTo>
                  <a:lnTo>
                    <a:pt x="429291" y="255270"/>
                  </a:lnTo>
                  <a:lnTo>
                    <a:pt x="434780" y="236982"/>
                  </a:lnTo>
                  <a:lnTo>
                    <a:pt x="436625" y="216408"/>
                  </a:lnTo>
                  <a:close/>
                </a:path>
                <a:path w="436879" h="310514">
                  <a:moveTo>
                    <a:pt x="131825" y="171665"/>
                  </a:moveTo>
                  <a:lnTo>
                    <a:pt x="131825" y="84582"/>
                  </a:lnTo>
                  <a:lnTo>
                    <a:pt x="129254" y="102441"/>
                  </a:lnTo>
                  <a:lnTo>
                    <a:pt x="121538" y="120586"/>
                  </a:lnTo>
                  <a:lnTo>
                    <a:pt x="108680" y="139017"/>
                  </a:lnTo>
                  <a:lnTo>
                    <a:pt x="90677" y="157734"/>
                  </a:lnTo>
                  <a:lnTo>
                    <a:pt x="68579" y="177546"/>
                  </a:lnTo>
                  <a:lnTo>
                    <a:pt x="45005" y="200227"/>
                  </a:lnTo>
                  <a:lnTo>
                    <a:pt x="25717" y="222408"/>
                  </a:lnTo>
                  <a:lnTo>
                    <a:pt x="10715" y="243875"/>
                  </a:lnTo>
                  <a:lnTo>
                    <a:pt x="0" y="264414"/>
                  </a:lnTo>
                  <a:lnTo>
                    <a:pt x="0" y="303276"/>
                  </a:lnTo>
                  <a:lnTo>
                    <a:pt x="54101" y="303276"/>
                  </a:lnTo>
                  <a:lnTo>
                    <a:pt x="54101" y="261366"/>
                  </a:lnTo>
                  <a:lnTo>
                    <a:pt x="59947" y="246054"/>
                  </a:lnTo>
                  <a:lnTo>
                    <a:pt x="70580" y="229743"/>
                  </a:lnTo>
                  <a:lnTo>
                    <a:pt x="85927" y="212288"/>
                  </a:lnTo>
                  <a:lnTo>
                    <a:pt x="105917" y="193548"/>
                  </a:lnTo>
                  <a:lnTo>
                    <a:pt x="121157" y="181356"/>
                  </a:lnTo>
                  <a:lnTo>
                    <a:pt x="131825" y="171665"/>
                  </a:lnTo>
                  <a:close/>
                </a:path>
                <a:path w="436879" h="310514">
                  <a:moveTo>
                    <a:pt x="180593" y="83820"/>
                  </a:moveTo>
                  <a:lnTo>
                    <a:pt x="166127" y="35278"/>
                  </a:lnTo>
                  <a:lnTo>
                    <a:pt x="125063" y="5715"/>
                  </a:lnTo>
                  <a:lnTo>
                    <a:pt x="86867" y="0"/>
                  </a:lnTo>
                  <a:lnTo>
                    <a:pt x="67615" y="1273"/>
                  </a:lnTo>
                  <a:lnTo>
                    <a:pt x="47720" y="5048"/>
                  </a:lnTo>
                  <a:lnTo>
                    <a:pt x="27396" y="11251"/>
                  </a:lnTo>
                  <a:lnTo>
                    <a:pt x="6857" y="19812"/>
                  </a:lnTo>
                  <a:lnTo>
                    <a:pt x="6857" y="59436"/>
                  </a:lnTo>
                  <a:lnTo>
                    <a:pt x="28705" y="49434"/>
                  </a:lnTo>
                  <a:lnTo>
                    <a:pt x="48482" y="42291"/>
                  </a:lnTo>
                  <a:lnTo>
                    <a:pt x="66115" y="38004"/>
                  </a:lnTo>
                  <a:lnTo>
                    <a:pt x="81533" y="36576"/>
                  </a:lnTo>
                  <a:lnTo>
                    <a:pt x="92499" y="37421"/>
                  </a:lnTo>
                  <a:lnTo>
                    <a:pt x="128396" y="64484"/>
                  </a:lnTo>
                  <a:lnTo>
                    <a:pt x="131825" y="84582"/>
                  </a:lnTo>
                  <a:lnTo>
                    <a:pt x="131825" y="171665"/>
                  </a:lnTo>
                  <a:lnTo>
                    <a:pt x="136886" y="167068"/>
                  </a:lnTo>
                  <a:lnTo>
                    <a:pt x="167639" y="131064"/>
                  </a:lnTo>
                  <a:lnTo>
                    <a:pt x="179855" y="96666"/>
                  </a:lnTo>
                  <a:lnTo>
                    <a:pt x="180593" y="83820"/>
                  </a:lnTo>
                  <a:close/>
                </a:path>
                <a:path w="436879" h="310514">
                  <a:moveTo>
                    <a:pt x="179069" y="303276"/>
                  </a:moveTo>
                  <a:lnTo>
                    <a:pt x="179069" y="261366"/>
                  </a:lnTo>
                  <a:lnTo>
                    <a:pt x="54101" y="261366"/>
                  </a:lnTo>
                  <a:lnTo>
                    <a:pt x="54101" y="303276"/>
                  </a:lnTo>
                  <a:lnTo>
                    <a:pt x="179069" y="303276"/>
                  </a:lnTo>
                  <a:close/>
                </a:path>
              </a:pathLst>
            </a:custGeom>
            <a:solidFill>
              <a:srgbClr val="FF0000"/>
            </a:solidFill>
          </p:spPr>
          <p:txBody>
            <a:bodyPr wrap="square" lIns="0" tIns="0" rIns="0" bIns="0" rtlCol="0"/>
            <a:lstStyle/>
            <a:p>
              <a:endParaRPr/>
            </a:p>
          </p:txBody>
        </p:sp>
        <p:sp>
          <p:nvSpPr>
            <p:cNvPr id="17" name="object 17"/>
            <p:cNvSpPr/>
            <p:nvPr/>
          </p:nvSpPr>
          <p:spPr>
            <a:xfrm>
              <a:off x="4122420" y="2598419"/>
              <a:ext cx="163830" cy="302895"/>
            </a:xfrm>
            <a:custGeom>
              <a:avLst/>
              <a:gdLst/>
              <a:ahLst/>
              <a:cxnLst/>
              <a:rect l="l" t="t" r="r" b="b"/>
              <a:pathLst>
                <a:path w="163829" h="302894">
                  <a:moveTo>
                    <a:pt x="4572" y="0"/>
                  </a:moveTo>
                  <a:lnTo>
                    <a:pt x="158496" y="0"/>
                  </a:lnTo>
                  <a:lnTo>
                    <a:pt x="158496" y="41147"/>
                  </a:lnTo>
                  <a:lnTo>
                    <a:pt x="46482" y="41148"/>
                  </a:lnTo>
                  <a:lnTo>
                    <a:pt x="46482" y="108966"/>
                  </a:lnTo>
                  <a:lnTo>
                    <a:pt x="94011" y="115728"/>
                  </a:lnTo>
                  <a:lnTo>
                    <a:pt x="131826" y="135636"/>
                  </a:lnTo>
                  <a:lnTo>
                    <a:pt x="155829" y="167068"/>
                  </a:lnTo>
                  <a:lnTo>
                    <a:pt x="163830" y="208788"/>
                  </a:lnTo>
                  <a:lnTo>
                    <a:pt x="161984" y="229361"/>
                  </a:lnTo>
                  <a:lnTo>
                    <a:pt x="134874" y="277368"/>
                  </a:lnTo>
                  <a:lnTo>
                    <a:pt x="99536" y="296227"/>
                  </a:lnTo>
                  <a:lnTo>
                    <a:pt x="53340" y="302514"/>
                  </a:lnTo>
                  <a:lnTo>
                    <a:pt x="41469" y="302085"/>
                  </a:lnTo>
                  <a:lnTo>
                    <a:pt x="28670" y="300799"/>
                  </a:lnTo>
                  <a:lnTo>
                    <a:pt x="14870" y="298656"/>
                  </a:lnTo>
                  <a:lnTo>
                    <a:pt x="0" y="295656"/>
                  </a:lnTo>
                  <a:lnTo>
                    <a:pt x="0" y="254508"/>
                  </a:lnTo>
                  <a:lnTo>
                    <a:pt x="16013" y="259508"/>
                  </a:lnTo>
                  <a:lnTo>
                    <a:pt x="30956" y="263080"/>
                  </a:lnTo>
                  <a:lnTo>
                    <a:pt x="44898" y="265223"/>
                  </a:lnTo>
                  <a:lnTo>
                    <a:pt x="57912" y="265938"/>
                  </a:lnTo>
                  <a:lnTo>
                    <a:pt x="70782" y="264937"/>
                  </a:lnTo>
                  <a:lnTo>
                    <a:pt x="106382" y="241661"/>
                  </a:lnTo>
                  <a:lnTo>
                    <a:pt x="115062" y="207264"/>
                  </a:lnTo>
                  <a:lnTo>
                    <a:pt x="113764" y="193262"/>
                  </a:lnTo>
                  <a:lnTo>
                    <a:pt x="81581" y="154983"/>
                  </a:lnTo>
                  <a:lnTo>
                    <a:pt x="29718" y="146304"/>
                  </a:lnTo>
                  <a:lnTo>
                    <a:pt x="23622" y="146304"/>
                  </a:lnTo>
                  <a:lnTo>
                    <a:pt x="15240" y="146304"/>
                  </a:lnTo>
                  <a:lnTo>
                    <a:pt x="4572" y="147828"/>
                  </a:lnTo>
                  <a:lnTo>
                    <a:pt x="4572"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3849623"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4469510" y="2569844"/>
              <a:ext cx="1600200" cy="339851"/>
            </a:xfrm>
            <a:prstGeom prst="rect">
              <a:avLst/>
            </a:prstGeom>
          </p:spPr>
        </p:pic>
        <p:sp>
          <p:nvSpPr>
            <p:cNvPr id="20" name="object 20"/>
            <p:cNvSpPr/>
            <p:nvPr/>
          </p:nvSpPr>
          <p:spPr>
            <a:xfrm>
              <a:off x="6224778" y="2590799"/>
              <a:ext cx="951865" cy="310515"/>
            </a:xfrm>
            <a:custGeom>
              <a:avLst/>
              <a:gdLst/>
              <a:ahLst/>
              <a:cxnLst/>
              <a:rect l="l" t="t" r="r" b="b"/>
              <a:pathLst>
                <a:path w="951865" h="310514">
                  <a:moveTo>
                    <a:pt x="458723" y="155447"/>
                  </a:moveTo>
                  <a:lnTo>
                    <a:pt x="451770" y="92487"/>
                  </a:lnTo>
                  <a:lnTo>
                    <a:pt x="430529" y="42671"/>
                  </a:lnTo>
                  <a:lnTo>
                    <a:pt x="397287" y="10763"/>
                  </a:lnTo>
                  <a:lnTo>
                    <a:pt x="354329" y="0"/>
                  </a:lnTo>
                  <a:lnTo>
                    <a:pt x="331600" y="2702"/>
                  </a:lnTo>
                  <a:lnTo>
                    <a:pt x="293572" y="24110"/>
                  </a:lnTo>
                  <a:lnTo>
                    <a:pt x="265568" y="65972"/>
                  </a:lnTo>
                  <a:lnTo>
                    <a:pt x="251019" y="122289"/>
                  </a:lnTo>
                  <a:lnTo>
                    <a:pt x="249173" y="155447"/>
                  </a:lnTo>
                  <a:lnTo>
                    <a:pt x="251019" y="188166"/>
                  </a:lnTo>
                  <a:lnTo>
                    <a:pt x="265568" y="244173"/>
                  </a:lnTo>
                  <a:lnTo>
                    <a:pt x="293572" y="286023"/>
                  </a:lnTo>
                  <a:lnTo>
                    <a:pt x="298703" y="289871"/>
                  </a:lnTo>
                  <a:lnTo>
                    <a:pt x="298703" y="155447"/>
                  </a:lnTo>
                  <a:lnTo>
                    <a:pt x="302144" y="103441"/>
                  </a:lnTo>
                  <a:lnTo>
                    <a:pt x="312515" y="66293"/>
                  </a:lnTo>
                  <a:lnTo>
                    <a:pt x="329886" y="44005"/>
                  </a:lnTo>
                  <a:lnTo>
                    <a:pt x="354329" y="36575"/>
                  </a:lnTo>
                  <a:lnTo>
                    <a:pt x="378773" y="44005"/>
                  </a:lnTo>
                  <a:lnTo>
                    <a:pt x="396144" y="66293"/>
                  </a:lnTo>
                  <a:lnTo>
                    <a:pt x="406515" y="103441"/>
                  </a:lnTo>
                  <a:lnTo>
                    <a:pt x="409955" y="155447"/>
                  </a:lnTo>
                  <a:lnTo>
                    <a:pt x="409955" y="289871"/>
                  </a:lnTo>
                  <a:lnTo>
                    <a:pt x="415087" y="286023"/>
                  </a:lnTo>
                  <a:lnTo>
                    <a:pt x="430529" y="267461"/>
                  </a:lnTo>
                  <a:lnTo>
                    <a:pt x="442972" y="244173"/>
                  </a:lnTo>
                  <a:lnTo>
                    <a:pt x="451770" y="217741"/>
                  </a:lnTo>
                  <a:lnTo>
                    <a:pt x="456997" y="188166"/>
                  </a:lnTo>
                  <a:lnTo>
                    <a:pt x="458723" y="155447"/>
                  </a:lnTo>
                  <a:close/>
                </a:path>
                <a:path w="951865" h="310514">
                  <a:moveTo>
                    <a:pt x="409955" y="289871"/>
                  </a:moveTo>
                  <a:lnTo>
                    <a:pt x="409955" y="155447"/>
                  </a:lnTo>
                  <a:lnTo>
                    <a:pt x="406515" y="207013"/>
                  </a:lnTo>
                  <a:lnTo>
                    <a:pt x="396144" y="243935"/>
                  </a:lnTo>
                  <a:lnTo>
                    <a:pt x="378773" y="266140"/>
                  </a:lnTo>
                  <a:lnTo>
                    <a:pt x="354329" y="273557"/>
                  </a:lnTo>
                  <a:lnTo>
                    <a:pt x="329886" y="266140"/>
                  </a:lnTo>
                  <a:lnTo>
                    <a:pt x="312515" y="243935"/>
                  </a:lnTo>
                  <a:lnTo>
                    <a:pt x="302144" y="207013"/>
                  </a:lnTo>
                  <a:lnTo>
                    <a:pt x="298703" y="155447"/>
                  </a:lnTo>
                  <a:lnTo>
                    <a:pt x="298703" y="289871"/>
                  </a:lnTo>
                  <a:lnTo>
                    <a:pt x="311372" y="299370"/>
                  </a:lnTo>
                  <a:lnTo>
                    <a:pt x="331600" y="307431"/>
                  </a:lnTo>
                  <a:lnTo>
                    <a:pt x="354329" y="310133"/>
                  </a:lnTo>
                  <a:lnTo>
                    <a:pt x="377059" y="307431"/>
                  </a:lnTo>
                  <a:lnTo>
                    <a:pt x="397287" y="299370"/>
                  </a:lnTo>
                  <a:lnTo>
                    <a:pt x="409955" y="289871"/>
                  </a:lnTo>
                  <a:close/>
                </a:path>
                <a:path w="951865" h="310514">
                  <a:moveTo>
                    <a:pt x="902969" y="297447"/>
                  </a:moveTo>
                  <a:lnTo>
                    <a:pt x="902969" y="214883"/>
                  </a:lnTo>
                  <a:lnTo>
                    <a:pt x="901981" y="227873"/>
                  </a:lnTo>
                  <a:lnTo>
                    <a:pt x="899064" y="239363"/>
                  </a:lnTo>
                  <a:lnTo>
                    <a:pt x="869918" y="269557"/>
                  </a:lnTo>
                  <a:lnTo>
                    <a:pt x="845819" y="273557"/>
                  </a:lnTo>
                  <a:lnTo>
                    <a:pt x="832806" y="272843"/>
                  </a:lnTo>
                  <a:lnTo>
                    <a:pt x="818864" y="270700"/>
                  </a:lnTo>
                  <a:lnTo>
                    <a:pt x="803921" y="267128"/>
                  </a:lnTo>
                  <a:lnTo>
                    <a:pt x="787907" y="262127"/>
                  </a:lnTo>
                  <a:lnTo>
                    <a:pt x="787907" y="303275"/>
                  </a:lnTo>
                  <a:lnTo>
                    <a:pt x="802778" y="306276"/>
                  </a:lnTo>
                  <a:lnTo>
                    <a:pt x="816578" y="308419"/>
                  </a:lnTo>
                  <a:lnTo>
                    <a:pt x="829377" y="309705"/>
                  </a:lnTo>
                  <a:lnTo>
                    <a:pt x="841247" y="310133"/>
                  </a:lnTo>
                  <a:lnTo>
                    <a:pt x="865667" y="308562"/>
                  </a:lnTo>
                  <a:lnTo>
                    <a:pt x="887444" y="303847"/>
                  </a:lnTo>
                  <a:lnTo>
                    <a:pt x="902969" y="297447"/>
                  </a:lnTo>
                  <a:close/>
                </a:path>
                <a:path w="951865" h="310514">
                  <a:moveTo>
                    <a:pt x="946403" y="48767"/>
                  </a:moveTo>
                  <a:lnTo>
                    <a:pt x="946403" y="7619"/>
                  </a:lnTo>
                  <a:lnTo>
                    <a:pt x="792479" y="7619"/>
                  </a:lnTo>
                  <a:lnTo>
                    <a:pt x="792479" y="155447"/>
                  </a:lnTo>
                  <a:lnTo>
                    <a:pt x="802778" y="153976"/>
                  </a:lnTo>
                  <a:lnTo>
                    <a:pt x="818864" y="153985"/>
                  </a:lnTo>
                  <a:lnTo>
                    <a:pt x="834389" y="154758"/>
                  </a:lnTo>
                  <a:lnTo>
                    <a:pt x="834389" y="48767"/>
                  </a:lnTo>
                  <a:lnTo>
                    <a:pt x="946403" y="48767"/>
                  </a:lnTo>
                  <a:close/>
                </a:path>
                <a:path w="951865" h="310514">
                  <a:moveTo>
                    <a:pt x="951737" y="216407"/>
                  </a:moveTo>
                  <a:lnTo>
                    <a:pt x="943736" y="174688"/>
                  </a:lnTo>
                  <a:lnTo>
                    <a:pt x="919733" y="143255"/>
                  </a:lnTo>
                  <a:lnTo>
                    <a:pt x="881919" y="123348"/>
                  </a:lnTo>
                  <a:lnTo>
                    <a:pt x="834389" y="116585"/>
                  </a:lnTo>
                  <a:lnTo>
                    <a:pt x="834389" y="154758"/>
                  </a:lnTo>
                  <a:lnTo>
                    <a:pt x="837485" y="154912"/>
                  </a:lnTo>
                  <a:lnTo>
                    <a:pt x="854773" y="157829"/>
                  </a:lnTo>
                  <a:lnTo>
                    <a:pt x="891075" y="178022"/>
                  </a:lnTo>
                  <a:lnTo>
                    <a:pt x="902969" y="214883"/>
                  </a:lnTo>
                  <a:lnTo>
                    <a:pt x="902969" y="297447"/>
                  </a:lnTo>
                  <a:lnTo>
                    <a:pt x="906506" y="295989"/>
                  </a:lnTo>
                  <a:lnTo>
                    <a:pt x="922781" y="284987"/>
                  </a:lnTo>
                  <a:lnTo>
                    <a:pt x="935343" y="271271"/>
                  </a:lnTo>
                  <a:lnTo>
                    <a:pt x="944403" y="255269"/>
                  </a:lnTo>
                  <a:lnTo>
                    <a:pt x="949892" y="236981"/>
                  </a:lnTo>
                  <a:lnTo>
                    <a:pt x="951737" y="216407"/>
                  </a:lnTo>
                  <a:close/>
                </a:path>
                <a:path w="951865" h="310514">
                  <a:moveTo>
                    <a:pt x="632459" y="303275"/>
                  </a:moveTo>
                  <a:lnTo>
                    <a:pt x="632459" y="4571"/>
                  </a:lnTo>
                  <a:lnTo>
                    <a:pt x="540257" y="12191"/>
                  </a:lnTo>
                  <a:lnTo>
                    <a:pt x="540257" y="44195"/>
                  </a:lnTo>
                  <a:lnTo>
                    <a:pt x="585977" y="44195"/>
                  </a:lnTo>
                  <a:lnTo>
                    <a:pt x="585977" y="303275"/>
                  </a:lnTo>
                  <a:lnTo>
                    <a:pt x="632459" y="303275"/>
                  </a:lnTo>
                  <a:close/>
                </a:path>
                <a:path w="951865" h="310514">
                  <a:moveTo>
                    <a:pt x="131825" y="171665"/>
                  </a:moveTo>
                  <a:lnTo>
                    <a:pt x="131825" y="84581"/>
                  </a:lnTo>
                  <a:lnTo>
                    <a:pt x="129254" y="102441"/>
                  </a:lnTo>
                  <a:lnTo>
                    <a:pt x="121538" y="120586"/>
                  </a:lnTo>
                  <a:lnTo>
                    <a:pt x="108680" y="139017"/>
                  </a:lnTo>
                  <a:lnTo>
                    <a:pt x="90677" y="157733"/>
                  </a:lnTo>
                  <a:lnTo>
                    <a:pt x="68579" y="177545"/>
                  </a:lnTo>
                  <a:lnTo>
                    <a:pt x="45005" y="200227"/>
                  </a:lnTo>
                  <a:lnTo>
                    <a:pt x="25717" y="222408"/>
                  </a:lnTo>
                  <a:lnTo>
                    <a:pt x="10715" y="243875"/>
                  </a:lnTo>
                  <a:lnTo>
                    <a:pt x="0" y="264413"/>
                  </a:lnTo>
                  <a:lnTo>
                    <a:pt x="0" y="303275"/>
                  </a:lnTo>
                  <a:lnTo>
                    <a:pt x="54101" y="303275"/>
                  </a:lnTo>
                  <a:lnTo>
                    <a:pt x="54101" y="261365"/>
                  </a:lnTo>
                  <a:lnTo>
                    <a:pt x="59947" y="246054"/>
                  </a:lnTo>
                  <a:lnTo>
                    <a:pt x="70580" y="229742"/>
                  </a:lnTo>
                  <a:lnTo>
                    <a:pt x="85927" y="212288"/>
                  </a:lnTo>
                  <a:lnTo>
                    <a:pt x="105917" y="193547"/>
                  </a:lnTo>
                  <a:lnTo>
                    <a:pt x="121157" y="181355"/>
                  </a:lnTo>
                  <a:lnTo>
                    <a:pt x="131825" y="171665"/>
                  </a:lnTo>
                  <a:close/>
                </a:path>
                <a:path w="951865" h="310514">
                  <a:moveTo>
                    <a:pt x="180593" y="83819"/>
                  </a:moveTo>
                  <a:lnTo>
                    <a:pt x="166127" y="35278"/>
                  </a:lnTo>
                  <a:lnTo>
                    <a:pt x="125063" y="5714"/>
                  </a:lnTo>
                  <a:lnTo>
                    <a:pt x="86867" y="0"/>
                  </a:lnTo>
                  <a:lnTo>
                    <a:pt x="67615" y="1273"/>
                  </a:lnTo>
                  <a:lnTo>
                    <a:pt x="47720" y="5048"/>
                  </a:lnTo>
                  <a:lnTo>
                    <a:pt x="27396" y="11251"/>
                  </a:lnTo>
                  <a:lnTo>
                    <a:pt x="6857" y="19811"/>
                  </a:lnTo>
                  <a:lnTo>
                    <a:pt x="6857" y="59435"/>
                  </a:lnTo>
                  <a:lnTo>
                    <a:pt x="28705" y="49434"/>
                  </a:lnTo>
                  <a:lnTo>
                    <a:pt x="48482" y="42290"/>
                  </a:lnTo>
                  <a:lnTo>
                    <a:pt x="66115" y="38004"/>
                  </a:lnTo>
                  <a:lnTo>
                    <a:pt x="81533" y="36575"/>
                  </a:lnTo>
                  <a:lnTo>
                    <a:pt x="92499" y="37421"/>
                  </a:lnTo>
                  <a:lnTo>
                    <a:pt x="128396" y="64484"/>
                  </a:lnTo>
                  <a:lnTo>
                    <a:pt x="131825" y="84581"/>
                  </a:lnTo>
                  <a:lnTo>
                    <a:pt x="131825" y="171665"/>
                  </a:lnTo>
                  <a:lnTo>
                    <a:pt x="136886" y="167068"/>
                  </a:lnTo>
                  <a:lnTo>
                    <a:pt x="167639" y="131063"/>
                  </a:lnTo>
                  <a:lnTo>
                    <a:pt x="179855" y="96666"/>
                  </a:lnTo>
                  <a:lnTo>
                    <a:pt x="180593" y="83819"/>
                  </a:lnTo>
                  <a:close/>
                </a:path>
                <a:path w="951865" h="310514">
                  <a:moveTo>
                    <a:pt x="179069" y="303275"/>
                  </a:moveTo>
                  <a:lnTo>
                    <a:pt x="179069" y="261365"/>
                  </a:lnTo>
                  <a:lnTo>
                    <a:pt x="54101" y="261365"/>
                  </a:lnTo>
                  <a:lnTo>
                    <a:pt x="54101" y="303275"/>
                  </a:lnTo>
                  <a:lnTo>
                    <a:pt x="179069" y="303275"/>
                  </a:lnTo>
                  <a:close/>
                </a:path>
              </a:pathLst>
            </a:custGeom>
            <a:solidFill>
              <a:srgbClr val="FF0000"/>
            </a:solidFill>
          </p:spPr>
          <p:txBody>
            <a:bodyPr wrap="square" lIns="0" tIns="0" rIns="0" bIns="0" rtlCol="0"/>
            <a:lstStyle/>
            <a:p>
              <a:endParaRPr/>
            </a:p>
          </p:txBody>
        </p:sp>
        <p:sp>
          <p:nvSpPr>
            <p:cNvPr id="21" name="object 21"/>
            <p:cNvSpPr/>
            <p:nvPr/>
          </p:nvSpPr>
          <p:spPr>
            <a:xfrm>
              <a:off x="6523482" y="2627375"/>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sp>
          <p:nvSpPr>
            <p:cNvPr id="22" name="object 22"/>
            <p:cNvSpPr/>
            <p:nvPr/>
          </p:nvSpPr>
          <p:spPr>
            <a:xfrm>
              <a:off x="7012685" y="2598419"/>
              <a:ext cx="163830" cy="302895"/>
            </a:xfrm>
            <a:custGeom>
              <a:avLst/>
              <a:gdLst/>
              <a:ahLst/>
              <a:cxnLst/>
              <a:rect l="l" t="t" r="r" b="b"/>
              <a:pathLst>
                <a:path w="163829" h="302894">
                  <a:moveTo>
                    <a:pt x="4572" y="0"/>
                  </a:moveTo>
                  <a:lnTo>
                    <a:pt x="158496" y="0"/>
                  </a:lnTo>
                  <a:lnTo>
                    <a:pt x="158496" y="41147"/>
                  </a:lnTo>
                  <a:lnTo>
                    <a:pt x="46482" y="41148"/>
                  </a:lnTo>
                  <a:lnTo>
                    <a:pt x="46482" y="108966"/>
                  </a:lnTo>
                  <a:lnTo>
                    <a:pt x="94011" y="115728"/>
                  </a:lnTo>
                  <a:lnTo>
                    <a:pt x="131826" y="135636"/>
                  </a:lnTo>
                  <a:lnTo>
                    <a:pt x="155829" y="167068"/>
                  </a:lnTo>
                  <a:lnTo>
                    <a:pt x="163830" y="208788"/>
                  </a:lnTo>
                  <a:lnTo>
                    <a:pt x="161984" y="229361"/>
                  </a:lnTo>
                  <a:lnTo>
                    <a:pt x="134874" y="277368"/>
                  </a:lnTo>
                  <a:lnTo>
                    <a:pt x="99536" y="296227"/>
                  </a:lnTo>
                  <a:lnTo>
                    <a:pt x="53340" y="302514"/>
                  </a:lnTo>
                  <a:lnTo>
                    <a:pt x="41469" y="302085"/>
                  </a:lnTo>
                  <a:lnTo>
                    <a:pt x="28670" y="300799"/>
                  </a:lnTo>
                  <a:lnTo>
                    <a:pt x="14870" y="298656"/>
                  </a:lnTo>
                  <a:lnTo>
                    <a:pt x="0" y="295656"/>
                  </a:lnTo>
                  <a:lnTo>
                    <a:pt x="0" y="254508"/>
                  </a:lnTo>
                  <a:lnTo>
                    <a:pt x="16013" y="259508"/>
                  </a:lnTo>
                  <a:lnTo>
                    <a:pt x="30956" y="263080"/>
                  </a:lnTo>
                  <a:lnTo>
                    <a:pt x="44898" y="265223"/>
                  </a:lnTo>
                  <a:lnTo>
                    <a:pt x="57912" y="265938"/>
                  </a:lnTo>
                  <a:lnTo>
                    <a:pt x="70782" y="264937"/>
                  </a:lnTo>
                  <a:lnTo>
                    <a:pt x="106382" y="241661"/>
                  </a:lnTo>
                  <a:lnTo>
                    <a:pt x="115062" y="207264"/>
                  </a:lnTo>
                  <a:lnTo>
                    <a:pt x="113764" y="193262"/>
                  </a:lnTo>
                  <a:lnTo>
                    <a:pt x="81581" y="154983"/>
                  </a:lnTo>
                  <a:lnTo>
                    <a:pt x="29718" y="146304"/>
                  </a:lnTo>
                  <a:lnTo>
                    <a:pt x="23622" y="146304"/>
                  </a:lnTo>
                  <a:lnTo>
                    <a:pt x="15240" y="146304"/>
                  </a:lnTo>
                  <a:lnTo>
                    <a:pt x="4572" y="147828"/>
                  </a:lnTo>
                  <a:lnTo>
                    <a:pt x="4572" y="0"/>
                  </a:lnTo>
                  <a:close/>
                </a:path>
              </a:pathLst>
            </a:custGeom>
            <a:ln w="17526">
              <a:solidFill>
                <a:srgbClr val="FFFFFF"/>
              </a:solidFill>
            </a:ln>
          </p:spPr>
          <p:txBody>
            <a:bodyPr wrap="square" lIns="0" tIns="0" rIns="0" bIns="0" rtlCol="0"/>
            <a:lstStyle/>
            <a:p>
              <a:endParaRPr/>
            </a:p>
          </p:txBody>
        </p:sp>
        <p:sp>
          <p:nvSpPr>
            <p:cNvPr id="23" name="object 23"/>
            <p:cNvSpPr/>
            <p:nvPr/>
          </p:nvSpPr>
          <p:spPr>
            <a:xfrm>
              <a:off x="6765035" y="2595371"/>
              <a:ext cx="92710" cy="299085"/>
            </a:xfrm>
            <a:custGeom>
              <a:avLst/>
              <a:gdLst/>
              <a:ahLst/>
              <a:cxnLst/>
              <a:rect l="l" t="t" r="r" b="b"/>
              <a:pathLst>
                <a:path w="92709"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24" name="object 24"/>
            <p:cNvSpPr/>
            <p:nvPr/>
          </p:nvSpPr>
          <p:spPr>
            <a:xfrm>
              <a:off x="6473952" y="2590799"/>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25" name="object 25"/>
            <p:cNvSpPr/>
            <p:nvPr/>
          </p:nvSpPr>
          <p:spPr>
            <a:xfrm>
              <a:off x="6224778"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914400" y="3088386"/>
              <a:ext cx="8458200" cy="3776471"/>
            </a:xfrm>
            <a:prstGeom prst="rect">
              <a:avLst/>
            </a:prstGeom>
          </p:spPr>
        </p:pic>
      </p:grpSp>
      <p:grpSp>
        <p:nvGrpSpPr>
          <p:cNvPr id="27" name="object 27"/>
          <p:cNvGrpSpPr/>
          <p:nvPr/>
        </p:nvGrpSpPr>
        <p:grpSpPr>
          <a:xfrm>
            <a:off x="909827" y="727709"/>
            <a:ext cx="8468360" cy="1152525"/>
            <a:chOff x="909827" y="727709"/>
            <a:chExt cx="8468360" cy="1152525"/>
          </a:xfrm>
        </p:grpSpPr>
        <p:pic>
          <p:nvPicPr>
            <p:cNvPr id="28" name="object 28"/>
            <p:cNvPicPr/>
            <p:nvPr/>
          </p:nvPicPr>
          <p:blipFill>
            <a:blip r:embed="rId9" cstate="print"/>
            <a:stretch>
              <a:fillRect/>
            </a:stretch>
          </p:blipFill>
          <p:spPr>
            <a:xfrm>
              <a:off x="909828" y="727710"/>
              <a:ext cx="8468106" cy="1152144"/>
            </a:xfrm>
            <a:prstGeom prst="rect">
              <a:avLst/>
            </a:prstGeom>
          </p:spPr>
        </p:pic>
        <p:sp>
          <p:nvSpPr>
            <p:cNvPr id="29" name="object 29"/>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30" name="object 30"/>
            <p:cNvPicPr/>
            <p:nvPr/>
          </p:nvPicPr>
          <p:blipFill>
            <a:blip r:embed="rId10" cstate="print"/>
            <a:stretch>
              <a:fillRect/>
            </a:stretch>
          </p:blipFill>
          <p:spPr>
            <a:xfrm>
              <a:off x="1575054" y="1021841"/>
              <a:ext cx="7182611" cy="512063"/>
            </a:xfrm>
            <a:prstGeom prst="rect">
              <a:avLst/>
            </a:prstGeom>
          </p:spPr>
        </p:pic>
      </p:grpSp>
      <p:sp>
        <p:nvSpPr>
          <p:cNvPr id="31" name="object 31"/>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32" name="object 32"/>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33" name="object 33"/>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007107"/>
            <a:ext cx="8921115" cy="5308600"/>
            <a:chOff x="457200" y="2007107"/>
            <a:chExt cx="8921115" cy="5308600"/>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2007108"/>
              <a:ext cx="8468105" cy="1086612"/>
            </a:xfrm>
            <a:prstGeom prst="rect">
              <a:avLst/>
            </a:prstGeom>
          </p:spPr>
        </p:pic>
        <p:sp>
          <p:nvSpPr>
            <p:cNvPr id="8" name="object 8"/>
            <p:cNvSpPr/>
            <p:nvPr/>
          </p:nvSpPr>
          <p:spPr>
            <a:xfrm>
              <a:off x="909827" y="2007107"/>
              <a:ext cx="8468360" cy="1087120"/>
            </a:xfrm>
            <a:custGeom>
              <a:avLst/>
              <a:gdLst/>
              <a:ahLst/>
              <a:cxnLst/>
              <a:rect l="l" t="t" r="r" b="b"/>
              <a:pathLst>
                <a:path w="8468360" h="1087120">
                  <a:moveTo>
                    <a:pt x="8468106" y="1085087"/>
                  </a:moveTo>
                  <a:lnTo>
                    <a:pt x="8468106" y="2285"/>
                  </a:lnTo>
                  <a:lnTo>
                    <a:pt x="8465820" y="0"/>
                  </a:lnTo>
                  <a:lnTo>
                    <a:pt x="2285" y="0"/>
                  </a:lnTo>
                  <a:lnTo>
                    <a:pt x="0" y="2286"/>
                  </a:lnTo>
                  <a:lnTo>
                    <a:pt x="0" y="1085088"/>
                  </a:lnTo>
                  <a:lnTo>
                    <a:pt x="2286" y="1086612"/>
                  </a:lnTo>
                  <a:lnTo>
                    <a:pt x="4572" y="1086612"/>
                  </a:lnTo>
                  <a:lnTo>
                    <a:pt x="4572" y="9906"/>
                  </a:lnTo>
                  <a:lnTo>
                    <a:pt x="9905" y="5334"/>
                  </a:lnTo>
                  <a:lnTo>
                    <a:pt x="9905" y="9906"/>
                  </a:lnTo>
                  <a:lnTo>
                    <a:pt x="8458200" y="9905"/>
                  </a:lnTo>
                  <a:lnTo>
                    <a:pt x="8458200" y="5333"/>
                  </a:lnTo>
                  <a:lnTo>
                    <a:pt x="8462772" y="9905"/>
                  </a:lnTo>
                  <a:lnTo>
                    <a:pt x="8462772" y="1086611"/>
                  </a:lnTo>
                  <a:lnTo>
                    <a:pt x="8465820" y="1086611"/>
                  </a:lnTo>
                  <a:lnTo>
                    <a:pt x="8468106" y="1085087"/>
                  </a:lnTo>
                  <a:close/>
                </a:path>
                <a:path w="8468360" h="1087120">
                  <a:moveTo>
                    <a:pt x="9905" y="9906"/>
                  </a:moveTo>
                  <a:lnTo>
                    <a:pt x="9905" y="5334"/>
                  </a:lnTo>
                  <a:lnTo>
                    <a:pt x="4572" y="9906"/>
                  </a:lnTo>
                  <a:lnTo>
                    <a:pt x="9905" y="9906"/>
                  </a:lnTo>
                  <a:close/>
                </a:path>
                <a:path w="8468360" h="1087120">
                  <a:moveTo>
                    <a:pt x="9905" y="1077468"/>
                  </a:moveTo>
                  <a:lnTo>
                    <a:pt x="9905" y="9906"/>
                  </a:lnTo>
                  <a:lnTo>
                    <a:pt x="4572" y="9906"/>
                  </a:lnTo>
                  <a:lnTo>
                    <a:pt x="4572" y="1077468"/>
                  </a:lnTo>
                  <a:lnTo>
                    <a:pt x="9905" y="1077468"/>
                  </a:lnTo>
                  <a:close/>
                </a:path>
                <a:path w="8468360" h="1087120">
                  <a:moveTo>
                    <a:pt x="8462772" y="1077467"/>
                  </a:moveTo>
                  <a:lnTo>
                    <a:pt x="4572" y="1077468"/>
                  </a:lnTo>
                  <a:lnTo>
                    <a:pt x="9905" y="1082039"/>
                  </a:lnTo>
                  <a:lnTo>
                    <a:pt x="9905" y="1086612"/>
                  </a:lnTo>
                  <a:lnTo>
                    <a:pt x="8458200" y="1086611"/>
                  </a:lnTo>
                  <a:lnTo>
                    <a:pt x="8458200" y="1082039"/>
                  </a:lnTo>
                  <a:lnTo>
                    <a:pt x="8462772" y="1077467"/>
                  </a:lnTo>
                  <a:close/>
                </a:path>
                <a:path w="8468360" h="1087120">
                  <a:moveTo>
                    <a:pt x="9905" y="1086612"/>
                  </a:moveTo>
                  <a:lnTo>
                    <a:pt x="9905" y="1082039"/>
                  </a:lnTo>
                  <a:lnTo>
                    <a:pt x="4572" y="1077468"/>
                  </a:lnTo>
                  <a:lnTo>
                    <a:pt x="4572" y="1086612"/>
                  </a:lnTo>
                  <a:lnTo>
                    <a:pt x="9905" y="1086612"/>
                  </a:lnTo>
                  <a:close/>
                </a:path>
                <a:path w="8468360" h="1087120">
                  <a:moveTo>
                    <a:pt x="8462772" y="9905"/>
                  </a:moveTo>
                  <a:lnTo>
                    <a:pt x="8458200" y="5333"/>
                  </a:lnTo>
                  <a:lnTo>
                    <a:pt x="8458200" y="9905"/>
                  </a:lnTo>
                  <a:lnTo>
                    <a:pt x="8462772" y="9905"/>
                  </a:lnTo>
                  <a:close/>
                </a:path>
                <a:path w="8468360" h="1087120">
                  <a:moveTo>
                    <a:pt x="8462772" y="1077467"/>
                  </a:moveTo>
                  <a:lnTo>
                    <a:pt x="8462772" y="9905"/>
                  </a:lnTo>
                  <a:lnTo>
                    <a:pt x="8458200" y="9905"/>
                  </a:lnTo>
                  <a:lnTo>
                    <a:pt x="8458200" y="1077467"/>
                  </a:lnTo>
                  <a:lnTo>
                    <a:pt x="8462772" y="1077467"/>
                  </a:lnTo>
                  <a:close/>
                </a:path>
                <a:path w="8468360" h="1087120">
                  <a:moveTo>
                    <a:pt x="8462772" y="1086611"/>
                  </a:moveTo>
                  <a:lnTo>
                    <a:pt x="8462772" y="1077467"/>
                  </a:lnTo>
                  <a:lnTo>
                    <a:pt x="8458200" y="1082039"/>
                  </a:lnTo>
                  <a:lnTo>
                    <a:pt x="8458200" y="1086611"/>
                  </a:lnTo>
                  <a:lnTo>
                    <a:pt x="8462772" y="1086611"/>
                  </a:lnTo>
                  <a:close/>
                </a:path>
              </a:pathLst>
            </a:custGeom>
            <a:solidFill>
              <a:srgbClr val="2DA2BF"/>
            </a:solidFill>
          </p:spPr>
          <p:txBody>
            <a:bodyPr wrap="square" lIns="0" tIns="0" rIns="0" bIns="0" rtlCol="0"/>
            <a:lstStyle/>
            <a:p>
              <a:endParaRPr/>
            </a:p>
          </p:txBody>
        </p:sp>
        <p:pic>
          <p:nvPicPr>
            <p:cNvPr id="9" name="object 9"/>
            <p:cNvPicPr/>
            <p:nvPr/>
          </p:nvPicPr>
          <p:blipFill>
            <a:blip r:embed="rId6" cstate="print"/>
            <a:stretch>
              <a:fillRect/>
            </a:stretch>
          </p:blipFill>
          <p:spPr>
            <a:xfrm>
              <a:off x="1160906" y="2082164"/>
              <a:ext cx="3007614" cy="413765"/>
            </a:xfrm>
            <a:prstGeom prst="rect">
              <a:avLst/>
            </a:prstGeom>
          </p:spPr>
        </p:pic>
        <p:sp>
          <p:nvSpPr>
            <p:cNvPr id="10" name="object 10"/>
            <p:cNvSpPr/>
            <p:nvPr/>
          </p:nvSpPr>
          <p:spPr>
            <a:xfrm>
              <a:off x="4357115" y="2090927"/>
              <a:ext cx="1361440" cy="320040"/>
            </a:xfrm>
            <a:custGeom>
              <a:avLst/>
              <a:gdLst/>
              <a:ahLst/>
              <a:cxnLst/>
              <a:rect l="l" t="t" r="r" b="b"/>
              <a:pathLst>
                <a:path w="1361439" h="320039">
                  <a:moveTo>
                    <a:pt x="1044701" y="212598"/>
                  </a:moveTo>
                  <a:lnTo>
                    <a:pt x="1044701" y="182118"/>
                  </a:lnTo>
                  <a:lnTo>
                    <a:pt x="1040129" y="182118"/>
                  </a:lnTo>
                  <a:lnTo>
                    <a:pt x="990504" y="187166"/>
                  </a:lnTo>
                  <a:lnTo>
                    <a:pt x="954023" y="201930"/>
                  </a:lnTo>
                  <a:lnTo>
                    <a:pt x="925413" y="241042"/>
                  </a:lnTo>
                  <a:lnTo>
                    <a:pt x="923543" y="258318"/>
                  </a:lnTo>
                  <a:lnTo>
                    <a:pt x="924686" y="271010"/>
                  </a:lnTo>
                  <a:lnTo>
                    <a:pt x="951559" y="310074"/>
                  </a:lnTo>
                  <a:lnTo>
                    <a:pt x="970025" y="317622"/>
                  </a:lnTo>
                  <a:lnTo>
                    <a:pt x="970025" y="251460"/>
                  </a:lnTo>
                  <a:lnTo>
                    <a:pt x="971049" y="243304"/>
                  </a:lnTo>
                  <a:lnTo>
                    <a:pt x="1008792" y="215360"/>
                  </a:lnTo>
                  <a:lnTo>
                    <a:pt x="1035605" y="212632"/>
                  </a:lnTo>
                  <a:lnTo>
                    <a:pt x="1044701" y="212598"/>
                  </a:lnTo>
                  <a:close/>
                </a:path>
                <a:path w="1361439" h="320039">
                  <a:moveTo>
                    <a:pt x="1121663" y="311658"/>
                  </a:moveTo>
                  <a:lnTo>
                    <a:pt x="1118615" y="284226"/>
                  </a:lnTo>
                  <a:lnTo>
                    <a:pt x="1112519" y="284988"/>
                  </a:lnTo>
                  <a:lnTo>
                    <a:pt x="1108709" y="285750"/>
                  </a:lnTo>
                  <a:lnTo>
                    <a:pt x="1107185" y="285750"/>
                  </a:lnTo>
                  <a:lnTo>
                    <a:pt x="1100185" y="283904"/>
                  </a:lnTo>
                  <a:lnTo>
                    <a:pt x="1095184" y="278415"/>
                  </a:lnTo>
                  <a:lnTo>
                    <a:pt x="1092184" y="269355"/>
                  </a:lnTo>
                  <a:lnTo>
                    <a:pt x="1091183" y="256794"/>
                  </a:lnTo>
                  <a:lnTo>
                    <a:pt x="1091183" y="160782"/>
                  </a:lnTo>
                  <a:lnTo>
                    <a:pt x="1090040" y="144327"/>
                  </a:lnTo>
                  <a:lnTo>
                    <a:pt x="1072895" y="108966"/>
                  </a:lnTo>
                  <a:lnTo>
                    <a:pt x="1035605" y="92571"/>
                  </a:lnTo>
                  <a:lnTo>
                    <a:pt x="1018031" y="91440"/>
                  </a:lnTo>
                  <a:lnTo>
                    <a:pt x="1000339" y="92452"/>
                  </a:lnTo>
                  <a:lnTo>
                    <a:pt x="981646" y="95535"/>
                  </a:lnTo>
                  <a:lnTo>
                    <a:pt x="962096" y="100762"/>
                  </a:lnTo>
                  <a:lnTo>
                    <a:pt x="941831" y="108204"/>
                  </a:lnTo>
                  <a:lnTo>
                    <a:pt x="941831" y="147066"/>
                  </a:lnTo>
                  <a:lnTo>
                    <a:pt x="961120" y="138624"/>
                  </a:lnTo>
                  <a:lnTo>
                    <a:pt x="978979" y="132683"/>
                  </a:lnTo>
                  <a:lnTo>
                    <a:pt x="995410" y="129170"/>
                  </a:lnTo>
                  <a:lnTo>
                    <a:pt x="1010411" y="128016"/>
                  </a:lnTo>
                  <a:lnTo>
                    <a:pt x="1025413" y="130028"/>
                  </a:lnTo>
                  <a:lnTo>
                    <a:pt x="1036129" y="136112"/>
                  </a:lnTo>
                  <a:lnTo>
                    <a:pt x="1042558" y="146339"/>
                  </a:lnTo>
                  <a:lnTo>
                    <a:pt x="1044701" y="160782"/>
                  </a:lnTo>
                  <a:lnTo>
                    <a:pt x="1044701" y="294887"/>
                  </a:lnTo>
                  <a:lnTo>
                    <a:pt x="1052321" y="288036"/>
                  </a:lnTo>
                  <a:lnTo>
                    <a:pt x="1056751" y="302037"/>
                  </a:lnTo>
                  <a:lnTo>
                    <a:pt x="1064323" y="312039"/>
                  </a:lnTo>
                  <a:lnTo>
                    <a:pt x="1075039" y="318039"/>
                  </a:lnTo>
                  <a:lnTo>
                    <a:pt x="1088897" y="320040"/>
                  </a:lnTo>
                  <a:lnTo>
                    <a:pt x="1097018" y="319480"/>
                  </a:lnTo>
                  <a:lnTo>
                    <a:pt x="1105280" y="317849"/>
                  </a:lnTo>
                  <a:lnTo>
                    <a:pt x="1113543" y="315217"/>
                  </a:lnTo>
                  <a:lnTo>
                    <a:pt x="1121663" y="311658"/>
                  </a:lnTo>
                  <a:close/>
                </a:path>
                <a:path w="1361439" h="320039">
                  <a:moveTo>
                    <a:pt x="1044701" y="294887"/>
                  </a:moveTo>
                  <a:lnTo>
                    <a:pt x="1044701" y="261366"/>
                  </a:lnTo>
                  <a:lnTo>
                    <a:pt x="1033271" y="269807"/>
                  </a:lnTo>
                  <a:lnTo>
                    <a:pt x="1021841" y="275748"/>
                  </a:lnTo>
                  <a:lnTo>
                    <a:pt x="1010411" y="279261"/>
                  </a:lnTo>
                  <a:lnTo>
                    <a:pt x="1000339" y="280278"/>
                  </a:lnTo>
                  <a:lnTo>
                    <a:pt x="990504" y="280384"/>
                  </a:lnTo>
                  <a:lnTo>
                    <a:pt x="983741" y="278130"/>
                  </a:lnTo>
                  <a:lnTo>
                    <a:pt x="978407" y="272034"/>
                  </a:lnTo>
                  <a:lnTo>
                    <a:pt x="972311" y="266700"/>
                  </a:lnTo>
                  <a:lnTo>
                    <a:pt x="970025" y="259842"/>
                  </a:lnTo>
                  <a:lnTo>
                    <a:pt x="970025" y="317622"/>
                  </a:lnTo>
                  <a:lnTo>
                    <a:pt x="974728" y="318908"/>
                  </a:lnTo>
                  <a:lnTo>
                    <a:pt x="988313" y="320040"/>
                  </a:lnTo>
                  <a:lnTo>
                    <a:pt x="1004744" y="318039"/>
                  </a:lnTo>
                  <a:lnTo>
                    <a:pt x="1020889" y="312039"/>
                  </a:lnTo>
                  <a:lnTo>
                    <a:pt x="1036748" y="302037"/>
                  </a:lnTo>
                  <a:lnTo>
                    <a:pt x="1044701" y="294887"/>
                  </a:lnTo>
                  <a:close/>
                </a:path>
                <a:path w="1361439" h="320039">
                  <a:moveTo>
                    <a:pt x="358901" y="275082"/>
                  </a:moveTo>
                  <a:lnTo>
                    <a:pt x="358901" y="235458"/>
                  </a:lnTo>
                  <a:lnTo>
                    <a:pt x="343888" y="254460"/>
                  </a:lnTo>
                  <a:lnTo>
                    <a:pt x="328517" y="268033"/>
                  </a:lnTo>
                  <a:lnTo>
                    <a:pt x="312717" y="276177"/>
                  </a:lnTo>
                  <a:lnTo>
                    <a:pt x="296417" y="278892"/>
                  </a:lnTo>
                  <a:lnTo>
                    <a:pt x="287273" y="278892"/>
                  </a:lnTo>
                  <a:lnTo>
                    <a:pt x="270509" y="239268"/>
                  </a:lnTo>
                  <a:lnTo>
                    <a:pt x="270509" y="96012"/>
                  </a:lnTo>
                  <a:lnTo>
                    <a:pt x="224027" y="96012"/>
                  </a:lnTo>
                  <a:lnTo>
                    <a:pt x="224027" y="251460"/>
                  </a:lnTo>
                  <a:lnTo>
                    <a:pt x="225159" y="266164"/>
                  </a:lnTo>
                  <a:lnTo>
                    <a:pt x="241553" y="300990"/>
                  </a:lnTo>
                  <a:lnTo>
                    <a:pt x="288797" y="320040"/>
                  </a:lnTo>
                  <a:lnTo>
                    <a:pt x="310360" y="317194"/>
                  </a:lnTo>
                  <a:lnTo>
                    <a:pt x="329279" y="308705"/>
                  </a:lnTo>
                  <a:lnTo>
                    <a:pt x="345483" y="294643"/>
                  </a:lnTo>
                  <a:lnTo>
                    <a:pt x="358901" y="275082"/>
                  </a:lnTo>
                  <a:close/>
                </a:path>
                <a:path w="1361439" h="320039">
                  <a:moveTo>
                    <a:pt x="405383" y="315468"/>
                  </a:moveTo>
                  <a:lnTo>
                    <a:pt x="405383" y="96012"/>
                  </a:lnTo>
                  <a:lnTo>
                    <a:pt x="358901" y="96012"/>
                  </a:lnTo>
                  <a:lnTo>
                    <a:pt x="358901" y="315468"/>
                  </a:lnTo>
                  <a:lnTo>
                    <a:pt x="405383" y="315468"/>
                  </a:lnTo>
                  <a:close/>
                </a:path>
                <a:path w="1361439" h="320039">
                  <a:moveTo>
                    <a:pt x="885443" y="137922"/>
                  </a:moveTo>
                  <a:lnTo>
                    <a:pt x="885443" y="99060"/>
                  </a:lnTo>
                  <a:lnTo>
                    <a:pt x="868870" y="95619"/>
                  </a:lnTo>
                  <a:lnTo>
                    <a:pt x="853439" y="93249"/>
                  </a:lnTo>
                  <a:lnTo>
                    <a:pt x="839152" y="91880"/>
                  </a:lnTo>
                  <a:lnTo>
                    <a:pt x="826007" y="91440"/>
                  </a:lnTo>
                  <a:lnTo>
                    <a:pt x="801600" y="93297"/>
                  </a:lnTo>
                  <a:lnTo>
                    <a:pt x="761071" y="108156"/>
                  </a:lnTo>
                  <a:lnTo>
                    <a:pt x="732353" y="137564"/>
                  </a:lnTo>
                  <a:lnTo>
                    <a:pt x="718018" y="179236"/>
                  </a:lnTo>
                  <a:lnTo>
                    <a:pt x="716279" y="204216"/>
                  </a:lnTo>
                  <a:lnTo>
                    <a:pt x="718125" y="228230"/>
                  </a:lnTo>
                  <a:lnTo>
                    <a:pt x="732674" y="269688"/>
                  </a:lnTo>
                  <a:lnTo>
                    <a:pt x="760964" y="301394"/>
                  </a:lnTo>
                  <a:lnTo>
                    <a:pt x="767333" y="305127"/>
                  </a:lnTo>
                  <a:lnTo>
                    <a:pt x="767333" y="205740"/>
                  </a:lnTo>
                  <a:lnTo>
                    <a:pt x="768465" y="188837"/>
                  </a:lnTo>
                  <a:lnTo>
                    <a:pt x="784097" y="149352"/>
                  </a:lnTo>
                  <a:lnTo>
                    <a:pt x="828293" y="128778"/>
                  </a:lnTo>
                  <a:lnTo>
                    <a:pt x="839152" y="129349"/>
                  </a:lnTo>
                  <a:lnTo>
                    <a:pt x="852296" y="131064"/>
                  </a:lnTo>
                  <a:lnTo>
                    <a:pt x="868013" y="133986"/>
                  </a:lnTo>
                  <a:lnTo>
                    <a:pt x="885443" y="137922"/>
                  </a:lnTo>
                  <a:close/>
                </a:path>
                <a:path w="1361439" h="320039">
                  <a:moveTo>
                    <a:pt x="887729" y="307848"/>
                  </a:moveTo>
                  <a:lnTo>
                    <a:pt x="887729" y="267462"/>
                  </a:lnTo>
                  <a:lnTo>
                    <a:pt x="871716" y="273462"/>
                  </a:lnTo>
                  <a:lnTo>
                    <a:pt x="856773" y="277749"/>
                  </a:lnTo>
                  <a:lnTo>
                    <a:pt x="842831" y="280320"/>
                  </a:lnTo>
                  <a:lnTo>
                    <a:pt x="829817" y="281178"/>
                  </a:lnTo>
                  <a:lnTo>
                    <a:pt x="816363" y="279892"/>
                  </a:lnTo>
                  <a:lnTo>
                    <a:pt x="777299" y="249459"/>
                  </a:lnTo>
                  <a:lnTo>
                    <a:pt x="767333" y="205740"/>
                  </a:lnTo>
                  <a:lnTo>
                    <a:pt x="767333" y="305127"/>
                  </a:lnTo>
                  <a:lnTo>
                    <a:pt x="778478" y="311658"/>
                  </a:lnTo>
                  <a:lnTo>
                    <a:pt x="797849" y="317920"/>
                  </a:lnTo>
                  <a:lnTo>
                    <a:pt x="819149" y="320040"/>
                  </a:lnTo>
                  <a:lnTo>
                    <a:pt x="833723" y="319206"/>
                  </a:lnTo>
                  <a:lnTo>
                    <a:pt x="850010" y="316801"/>
                  </a:lnTo>
                  <a:lnTo>
                    <a:pt x="868013" y="312967"/>
                  </a:lnTo>
                  <a:lnTo>
                    <a:pt x="887729" y="307848"/>
                  </a:lnTo>
                  <a:close/>
                </a:path>
                <a:path w="1361439" h="320039">
                  <a:moveTo>
                    <a:pt x="525779" y="315468"/>
                  </a:moveTo>
                  <a:lnTo>
                    <a:pt x="525779" y="96012"/>
                  </a:lnTo>
                  <a:lnTo>
                    <a:pt x="480059" y="96012"/>
                  </a:lnTo>
                  <a:lnTo>
                    <a:pt x="480059" y="315468"/>
                  </a:lnTo>
                  <a:lnTo>
                    <a:pt x="525779" y="315468"/>
                  </a:lnTo>
                  <a:close/>
                </a:path>
                <a:path w="1361439" h="320039">
                  <a:moveTo>
                    <a:pt x="660653" y="315468"/>
                  </a:moveTo>
                  <a:lnTo>
                    <a:pt x="660653" y="159258"/>
                  </a:lnTo>
                  <a:lnTo>
                    <a:pt x="659522" y="144660"/>
                  </a:lnTo>
                  <a:lnTo>
                    <a:pt x="643127" y="109728"/>
                  </a:lnTo>
                  <a:lnTo>
                    <a:pt x="596645" y="91440"/>
                  </a:lnTo>
                  <a:lnTo>
                    <a:pt x="574750" y="94166"/>
                  </a:lnTo>
                  <a:lnTo>
                    <a:pt x="555783" y="102393"/>
                  </a:lnTo>
                  <a:lnTo>
                    <a:pt x="539531" y="116193"/>
                  </a:lnTo>
                  <a:lnTo>
                    <a:pt x="525779" y="135636"/>
                  </a:lnTo>
                  <a:lnTo>
                    <a:pt x="525779" y="176022"/>
                  </a:lnTo>
                  <a:lnTo>
                    <a:pt x="540793" y="157019"/>
                  </a:lnTo>
                  <a:lnTo>
                    <a:pt x="556164" y="143446"/>
                  </a:lnTo>
                  <a:lnTo>
                    <a:pt x="571964" y="135302"/>
                  </a:lnTo>
                  <a:lnTo>
                    <a:pt x="588263" y="132588"/>
                  </a:lnTo>
                  <a:lnTo>
                    <a:pt x="597407" y="132588"/>
                  </a:lnTo>
                  <a:lnTo>
                    <a:pt x="614171" y="172212"/>
                  </a:lnTo>
                  <a:lnTo>
                    <a:pt x="614171" y="315468"/>
                  </a:lnTo>
                  <a:lnTo>
                    <a:pt x="660653" y="315468"/>
                  </a:lnTo>
                  <a:close/>
                </a:path>
                <a:path w="1361439" h="320039">
                  <a:moveTo>
                    <a:pt x="184403" y="99060"/>
                  </a:moveTo>
                  <a:lnTo>
                    <a:pt x="174759" y="56733"/>
                  </a:lnTo>
                  <a:lnTo>
                    <a:pt x="144922" y="28575"/>
                  </a:lnTo>
                  <a:lnTo>
                    <a:pt x="98559" y="20109"/>
                  </a:lnTo>
                  <a:lnTo>
                    <a:pt x="0" y="19812"/>
                  </a:lnTo>
                  <a:lnTo>
                    <a:pt x="0" y="315468"/>
                  </a:lnTo>
                  <a:lnTo>
                    <a:pt x="48767" y="315468"/>
                  </a:lnTo>
                  <a:lnTo>
                    <a:pt x="48767" y="57912"/>
                  </a:lnTo>
                  <a:lnTo>
                    <a:pt x="69341" y="57912"/>
                  </a:lnTo>
                  <a:lnTo>
                    <a:pt x="110275" y="63376"/>
                  </a:lnTo>
                  <a:lnTo>
                    <a:pt x="132587" y="102108"/>
                  </a:lnTo>
                  <a:lnTo>
                    <a:pt x="132587" y="186348"/>
                  </a:lnTo>
                  <a:lnTo>
                    <a:pt x="134064" y="185737"/>
                  </a:lnTo>
                  <a:lnTo>
                    <a:pt x="151637" y="173736"/>
                  </a:lnTo>
                  <a:lnTo>
                    <a:pt x="165758" y="158853"/>
                  </a:lnTo>
                  <a:lnTo>
                    <a:pt x="176021" y="141541"/>
                  </a:lnTo>
                  <a:lnTo>
                    <a:pt x="182284" y="121658"/>
                  </a:lnTo>
                  <a:lnTo>
                    <a:pt x="184403" y="99060"/>
                  </a:lnTo>
                  <a:close/>
                </a:path>
                <a:path w="1361439" h="320039">
                  <a:moveTo>
                    <a:pt x="132587" y="186348"/>
                  </a:moveTo>
                  <a:lnTo>
                    <a:pt x="132587" y="102108"/>
                  </a:lnTo>
                  <a:lnTo>
                    <a:pt x="131444" y="115550"/>
                  </a:lnTo>
                  <a:lnTo>
                    <a:pt x="128015" y="127349"/>
                  </a:lnTo>
                  <a:lnTo>
                    <a:pt x="91630" y="158305"/>
                  </a:lnTo>
                  <a:lnTo>
                    <a:pt x="48767" y="162306"/>
                  </a:lnTo>
                  <a:lnTo>
                    <a:pt x="48767" y="201168"/>
                  </a:lnTo>
                  <a:lnTo>
                    <a:pt x="62483" y="201168"/>
                  </a:lnTo>
                  <a:lnTo>
                    <a:pt x="89487" y="199453"/>
                  </a:lnTo>
                  <a:lnTo>
                    <a:pt x="113347" y="194310"/>
                  </a:lnTo>
                  <a:lnTo>
                    <a:pt x="132587" y="186348"/>
                  </a:lnTo>
                  <a:close/>
                </a:path>
                <a:path w="1361439" h="320039">
                  <a:moveTo>
                    <a:pt x="1212341" y="315468"/>
                  </a:moveTo>
                  <a:lnTo>
                    <a:pt x="1212341" y="0"/>
                  </a:lnTo>
                  <a:lnTo>
                    <a:pt x="1166621" y="0"/>
                  </a:lnTo>
                  <a:lnTo>
                    <a:pt x="1166621" y="315468"/>
                  </a:lnTo>
                  <a:lnTo>
                    <a:pt x="1212341" y="315468"/>
                  </a:lnTo>
                  <a:close/>
                </a:path>
                <a:path w="1361439" h="320039">
                  <a:moveTo>
                    <a:pt x="1343405" y="96012"/>
                  </a:moveTo>
                  <a:lnTo>
                    <a:pt x="1296161" y="96012"/>
                  </a:lnTo>
                  <a:lnTo>
                    <a:pt x="1212341" y="198120"/>
                  </a:lnTo>
                  <a:lnTo>
                    <a:pt x="1212341" y="206502"/>
                  </a:lnTo>
                  <a:lnTo>
                    <a:pt x="1258061" y="259656"/>
                  </a:lnTo>
                  <a:lnTo>
                    <a:pt x="1258061" y="198882"/>
                  </a:lnTo>
                  <a:lnTo>
                    <a:pt x="1343405" y="96012"/>
                  </a:lnTo>
                  <a:close/>
                </a:path>
                <a:path w="1361439" h="320039">
                  <a:moveTo>
                    <a:pt x="1360931" y="315468"/>
                  </a:moveTo>
                  <a:lnTo>
                    <a:pt x="1258061" y="198882"/>
                  </a:lnTo>
                  <a:lnTo>
                    <a:pt x="1258061" y="259656"/>
                  </a:lnTo>
                  <a:lnTo>
                    <a:pt x="1306067" y="315468"/>
                  </a:lnTo>
                  <a:lnTo>
                    <a:pt x="1360931" y="315468"/>
                  </a:lnTo>
                  <a:close/>
                </a:path>
              </a:pathLst>
            </a:custGeom>
            <a:solidFill>
              <a:srgbClr val="000000"/>
            </a:solidFill>
          </p:spPr>
          <p:txBody>
            <a:bodyPr wrap="square" lIns="0" tIns="0" rIns="0" bIns="0" rtlCol="0"/>
            <a:lstStyle/>
            <a:p>
              <a:endParaRPr/>
            </a:p>
          </p:txBody>
        </p:sp>
        <p:sp>
          <p:nvSpPr>
            <p:cNvPr id="11" name="object 11"/>
            <p:cNvSpPr/>
            <p:nvPr/>
          </p:nvSpPr>
          <p:spPr>
            <a:xfrm>
              <a:off x="5327141" y="230352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4572380" y="2178176"/>
              <a:ext cx="198881" cy="241553"/>
            </a:xfrm>
            <a:prstGeom prst="rect">
              <a:avLst/>
            </a:prstGeom>
          </p:spPr>
        </p:pic>
        <p:sp>
          <p:nvSpPr>
            <p:cNvPr id="13" name="object 13"/>
            <p:cNvSpPr/>
            <p:nvPr/>
          </p:nvSpPr>
          <p:spPr>
            <a:xfrm>
              <a:off x="5280659" y="218236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sp>
          <p:nvSpPr>
            <p:cNvPr id="14" name="object 14"/>
            <p:cNvSpPr/>
            <p:nvPr/>
          </p:nvSpPr>
          <p:spPr>
            <a:xfrm>
              <a:off x="5073396" y="2182367"/>
              <a:ext cx="171450" cy="228600"/>
            </a:xfrm>
            <a:custGeom>
              <a:avLst/>
              <a:gdLst/>
              <a:ahLst/>
              <a:cxnLst/>
              <a:rect l="l" t="t" r="r" b="b"/>
              <a:pathLst>
                <a:path w="171450" h="228600">
                  <a:moveTo>
                    <a:pt x="109727" y="0"/>
                  </a:moveTo>
                  <a:lnTo>
                    <a:pt x="122872" y="440"/>
                  </a:lnTo>
                  <a:lnTo>
                    <a:pt x="137159" y="1809"/>
                  </a:lnTo>
                  <a:lnTo>
                    <a:pt x="152590" y="4179"/>
                  </a:lnTo>
                  <a:lnTo>
                    <a:pt x="169163" y="7619"/>
                  </a:lnTo>
                  <a:lnTo>
                    <a:pt x="169163" y="46481"/>
                  </a:lnTo>
                  <a:lnTo>
                    <a:pt x="151447" y="42481"/>
                  </a:lnTo>
                  <a:lnTo>
                    <a:pt x="136016" y="39624"/>
                  </a:lnTo>
                  <a:lnTo>
                    <a:pt x="122872" y="37909"/>
                  </a:lnTo>
                  <a:lnTo>
                    <a:pt x="112013" y="37338"/>
                  </a:lnTo>
                  <a:lnTo>
                    <a:pt x="99000" y="38623"/>
                  </a:lnTo>
                  <a:lnTo>
                    <a:pt x="60698" y="69187"/>
                  </a:lnTo>
                  <a:lnTo>
                    <a:pt x="51053" y="114300"/>
                  </a:lnTo>
                  <a:lnTo>
                    <a:pt x="52185" y="130587"/>
                  </a:lnTo>
                  <a:lnTo>
                    <a:pt x="68579" y="169164"/>
                  </a:lnTo>
                  <a:lnTo>
                    <a:pt x="113537" y="189738"/>
                  </a:lnTo>
                  <a:lnTo>
                    <a:pt x="126551" y="188880"/>
                  </a:lnTo>
                  <a:lnTo>
                    <a:pt x="140493" y="186308"/>
                  </a:lnTo>
                  <a:lnTo>
                    <a:pt x="155436" y="182022"/>
                  </a:lnTo>
                  <a:lnTo>
                    <a:pt x="171449" y="176022"/>
                  </a:lnTo>
                  <a:lnTo>
                    <a:pt x="171449" y="216408"/>
                  </a:lnTo>
                  <a:lnTo>
                    <a:pt x="151733" y="221527"/>
                  </a:lnTo>
                  <a:lnTo>
                    <a:pt x="133730" y="225361"/>
                  </a:lnTo>
                  <a:lnTo>
                    <a:pt x="117443" y="227766"/>
                  </a:lnTo>
                  <a:lnTo>
                    <a:pt x="102869" y="228600"/>
                  </a:lnTo>
                  <a:lnTo>
                    <a:pt x="81569" y="226480"/>
                  </a:lnTo>
                  <a:lnTo>
                    <a:pt x="44684" y="209954"/>
                  </a:lnTo>
                  <a:lnTo>
                    <a:pt x="16394" y="178248"/>
                  </a:lnTo>
                  <a:lnTo>
                    <a:pt x="1845" y="136790"/>
                  </a:lnTo>
                  <a:lnTo>
                    <a:pt x="0" y="112776"/>
                  </a:lnTo>
                  <a:lnTo>
                    <a:pt x="1738" y="87796"/>
                  </a:lnTo>
                  <a:lnTo>
                    <a:pt x="16073" y="46124"/>
                  </a:lnTo>
                  <a:lnTo>
                    <a:pt x="44791" y="16716"/>
                  </a:lnTo>
                  <a:lnTo>
                    <a:pt x="85320" y="1857"/>
                  </a:lnTo>
                  <a:lnTo>
                    <a:pt x="109727" y="0"/>
                  </a:lnTo>
                  <a:close/>
                </a:path>
              </a:pathLst>
            </a:custGeom>
            <a:ln w="17526">
              <a:solidFill>
                <a:srgbClr val="FFFFFF"/>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4828413" y="2173604"/>
              <a:ext cx="198120" cy="241553"/>
            </a:xfrm>
            <a:prstGeom prst="rect">
              <a:avLst/>
            </a:prstGeom>
          </p:spPr>
        </p:pic>
        <p:pic>
          <p:nvPicPr>
            <p:cNvPr id="16" name="object 16"/>
            <p:cNvPicPr/>
            <p:nvPr/>
          </p:nvPicPr>
          <p:blipFill>
            <a:blip r:embed="rId9" cstate="print"/>
            <a:stretch>
              <a:fillRect/>
            </a:stretch>
          </p:blipFill>
          <p:spPr>
            <a:xfrm>
              <a:off x="4397121" y="2140076"/>
              <a:ext cx="101346" cy="121920"/>
            </a:xfrm>
            <a:prstGeom prst="rect">
              <a:avLst/>
            </a:prstGeom>
          </p:spPr>
        </p:pic>
        <p:sp>
          <p:nvSpPr>
            <p:cNvPr id="17" name="object 17"/>
            <p:cNvSpPr/>
            <p:nvPr/>
          </p:nvSpPr>
          <p:spPr>
            <a:xfrm>
              <a:off x="4357115" y="2110739"/>
              <a:ext cx="184785" cy="295910"/>
            </a:xfrm>
            <a:custGeom>
              <a:avLst/>
              <a:gdLst/>
              <a:ahLst/>
              <a:cxnLst/>
              <a:rect l="l" t="t" r="r" b="b"/>
              <a:pathLst>
                <a:path w="184785" h="295910">
                  <a:moveTo>
                    <a:pt x="0" y="0"/>
                  </a:moveTo>
                  <a:lnTo>
                    <a:pt x="82296" y="0"/>
                  </a:lnTo>
                  <a:lnTo>
                    <a:pt x="125372" y="2893"/>
                  </a:lnTo>
                  <a:lnTo>
                    <a:pt x="160924" y="19049"/>
                  </a:lnTo>
                  <a:lnTo>
                    <a:pt x="183284" y="63519"/>
                  </a:lnTo>
                  <a:lnTo>
                    <a:pt x="184404" y="79247"/>
                  </a:lnTo>
                  <a:lnTo>
                    <a:pt x="182284" y="101846"/>
                  </a:lnTo>
                  <a:lnTo>
                    <a:pt x="165758" y="139041"/>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5523738" y="2090927"/>
              <a:ext cx="194310" cy="315595"/>
            </a:xfrm>
            <a:custGeom>
              <a:avLst/>
              <a:gdLst/>
              <a:ahLst/>
              <a:cxnLst/>
              <a:rect l="l" t="t" r="r" b="b"/>
              <a:pathLst>
                <a:path w="194310" h="315594">
                  <a:moveTo>
                    <a:pt x="0" y="0"/>
                  </a:moveTo>
                  <a:lnTo>
                    <a:pt x="45720" y="0"/>
                  </a:lnTo>
                  <a:lnTo>
                    <a:pt x="45720" y="198120"/>
                  </a:lnTo>
                  <a:lnTo>
                    <a:pt x="129539" y="96012"/>
                  </a:lnTo>
                  <a:lnTo>
                    <a:pt x="176784" y="96012"/>
                  </a:lnTo>
                  <a:lnTo>
                    <a:pt x="91440" y="198882"/>
                  </a:lnTo>
                  <a:lnTo>
                    <a:pt x="194310" y="315468"/>
                  </a:lnTo>
                  <a:lnTo>
                    <a:pt x="139446" y="315468"/>
                  </a:lnTo>
                  <a:lnTo>
                    <a:pt x="45720" y="206502"/>
                  </a:lnTo>
                  <a:lnTo>
                    <a:pt x="45720" y="315468"/>
                  </a:lnTo>
                  <a:lnTo>
                    <a:pt x="0" y="315468"/>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5879210" y="2101976"/>
              <a:ext cx="1130808" cy="393953"/>
            </a:xfrm>
            <a:prstGeom prst="rect">
              <a:avLst/>
            </a:prstGeom>
          </p:spPr>
        </p:pic>
        <p:sp>
          <p:nvSpPr>
            <p:cNvPr id="20" name="object 20"/>
            <p:cNvSpPr/>
            <p:nvPr/>
          </p:nvSpPr>
          <p:spPr>
            <a:xfrm>
              <a:off x="7095743" y="2110739"/>
              <a:ext cx="920750" cy="353060"/>
            </a:xfrm>
            <a:custGeom>
              <a:avLst/>
              <a:gdLst/>
              <a:ahLst/>
              <a:cxnLst/>
              <a:rect l="l" t="t" r="r" b="b"/>
              <a:pathLst>
                <a:path w="920750" h="353060">
                  <a:moveTo>
                    <a:pt x="843533" y="192786"/>
                  </a:moveTo>
                  <a:lnTo>
                    <a:pt x="843533" y="162306"/>
                  </a:lnTo>
                  <a:lnTo>
                    <a:pt x="838961" y="162306"/>
                  </a:lnTo>
                  <a:lnTo>
                    <a:pt x="789336" y="167354"/>
                  </a:lnTo>
                  <a:lnTo>
                    <a:pt x="752855" y="182118"/>
                  </a:lnTo>
                  <a:lnTo>
                    <a:pt x="724245" y="221230"/>
                  </a:lnTo>
                  <a:lnTo>
                    <a:pt x="722375" y="238506"/>
                  </a:lnTo>
                  <a:lnTo>
                    <a:pt x="723518" y="251198"/>
                  </a:lnTo>
                  <a:lnTo>
                    <a:pt x="750391" y="290262"/>
                  </a:lnTo>
                  <a:lnTo>
                    <a:pt x="768857" y="297810"/>
                  </a:lnTo>
                  <a:lnTo>
                    <a:pt x="768857" y="231648"/>
                  </a:lnTo>
                  <a:lnTo>
                    <a:pt x="769881" y="223492"/>
                  </a:lnTo>
                  <a:lnTo>
                    <a:pt x="807624" y="195548"/>
                  </a:lnTo>
                  <a:lnTo>
                    <a:pt x="834437" y="192820"/>
                  </a:lnTo>
                  <a:lnTo>
                    <a:pt x="843533" y="192786"/>
                  </a:lnTo>
                  <a:close/>
                </a:path>
                <a:path w="920750" h="353060">
                  <a:moveTo>
                    <a:pt x="920495" y="291846"/>
                  </a:moveTo>
                  <a:lnTo>
                    <a:pt x="917447" y="264414"/>
                  </a:lnTo>
                  <a:lnTo>
                    <a:pt x="911351" y="265176"/>
                  </a:lnTo>
                  <a:lnTo>
                    <a:pt x="907541" y="265938"/>
                  </a:lnTo>
                  <a:lnTo>
                    <a:pt x="906017" y="265938"/>
                  </a:lnTo>
                  <a:lnTo>
                    <a:pt x="899017" y="264092"/>
                  </a:lnTo>
                  <a:lnTo>
                    <a:pt x="894016" y="258603"/>
                  </a:lnTo>
                  <a:lnTo>
                    <a:pt x="891016" y="249543"/>
                  </a:lnTo>
                  <a:lnTo>
                    <a:pt x="890015" y="236982"/>
                  </a:lnTo>
                  <a:lnTo>
                    <a:pt x="890015" y="140970"/>
                  </a:lnTo>
                  <a:lnTo>
                    <a:pt x="888872" y="124515"/>
                  </a:lnTo>
                  <a:lnTo>
                    <a:pt x="871727" y="89154"/>
                  </a:lnTo>
                  <a:lnTo>
                    <a:pt x="834437" y="72759"/>
                  </a:lnTo>
                  <a:lnTo>
                    <a:pt x="816863" y="71628"/>
                  </a:lnTo>
                  <a:lnTo>
                    <a:pt x="799171" y="72640"/>
                  </a:lnTo>
                  <a:lnTo>
                    <a:pt x="780478" y="75723"/>
                  </a:lnTo>
                  <a:lnTo>
                    <a:pt x="760928" y="80950"/>
                  </a:lnTo>
                  <a:lnTo>
                    <a:pt x="740663" y="88392"/>
                  </a:lnTo>
                  <a:lnTo>
                    <a:pt x="740663" y="127254"/>
                  </a:lnTo>
                  <a:lnTo>
                    <a:pt x="759952" y="118812"/>
                  </a:lnTo>
                  <a:lnTo>
                    <a:pt x="777811" y="112871"/>
                  </a:lnTo>
                  <a:lnTo>
                    <a:pt x="794242" y="109358"/>
                  </a:lnTo>
                  <a:lnTo>
                    <a:pt x="809243" y="108204"/>
                  </a:lnTo>
                  <a:lnTo>
                    <a:pt x="824245" y="110216"/>
                  </a:lnTo>
                  <a:lnTo>
                    <a:pt x="834961" y="116300"/>
                  </a:lnTo>
                  <a:lnTo>
                    <a:pt x="841390" y="126527"/>
                  </a:lnTo>
                  <a:lnTo>
                    <a:pt x="843533" y="140970"/>
                  </a:lnTo>
                  <a:lnTo>
                    <a:pt x="843533" y="275075"/>
                  </a:lnTo>
                  <a:lnTo>
                    <a:pt x="851154" y="268224"/>
                  </a:lnTo>
                  <a:lnTo>
                    <a:pt x="855583" y="282225"/>
                  </a:lnTo>
                  <a:lnTo>
                    <a:pt x="863155" y="292227"/>
                  </a:lnTo>
                  <a:lnTo>
                    <a:pt x="873871" y="298227"/>
                  </a:lnTo>
                  <a:lnTo>
                    <a:pt x="887729" y="300228"/>
                  </a:lnTo>
                  <a:lnTo>
                    <a:pt x="895850" y="299668"/>
                  </a:lnTo>
                  <a:lnTo>
                    <a:pt x="904113" y="298037"/>
                  </a:lnTo>
                  <a:lnTo>
                    <a:pt x="912375" y="295405"/>
                  </a:lnTo>
                  <a:lnTo>
                    <a:pt x="920495" y="291846"/>
                  </a:lnTo>
                  <a:close/>
                </a:path>
                <a:path w="920750" h="353060">
                  <a:moveTo>
                    <a:pt x="843533" y="275075"/>
                  </a:moveTo>
                  <a:lnTo>
                    <a:pt x="843533" y="241554"/>
                  </a:lnTo>
                  <a:lnTo>
                    <a:pt x="832104" y="249995"/>
                  </a:lnTo>
                  <a:lnTo>
                    <a:pt x="820673" y="255936"/>
                  </a:lnTo>
                  <a:lnTo>
                    <a:pt x="809243" y="259449"/>
                  </a:lnTo>
                  <a:lnTo>
                    <a:pt x="799171" y="260466"/>
                  </a:lnTo>
                  <a:lnTo>
                    <a:pt x="789336" y="260572"/>
                  </a:lnTo>
                  <a:lnTo>
                    <a:pt x="782573" y="258318"/>
                  </a:lnTo>
                  <a:lnTo>
                    <a:pt x="777239" y="252222"/>
                  </a:lnTo>
                  <a:lnTo>
                    <a:pt x="771143" y="246888"/>
                  </a:lnTo>
                  <a:lnTo>
                    <a:pt x="768857" y="240030"/>
                  </a:lnTo>
                  <a:lnTo>
                    <a:pt x="768857" y="297810"/>
                  </a:lnTo>
                  <a:lnTo>
                    <a:pt x="773560" y="299096"/>
                  </a:lnTo>
                  <a:lnTo>
                    <a:pt x="787145" y="300228"/>
                  </a:lnTo>
                  <a:lnTo>
                    <a:pt x="803576" y="298227"/>
                  </a:lnTo>
                  <a:lnTo>
                    <a:pt x="819721" y="292227"/>
                  </a:lnTo>
                  <a:lnTo>
                    <a:pt x="835580" y="282225"/>
                  </a:lnTo>
                  <a:lnTo>
                    <a:pt x="843533" y="275075"/>
                  </a:lnTo>
                  <a:close/>
                </a:path>
                <a:path w="920750" h="353060">
                  <a:moveTo>
                    <a:pt x="304799" y="192786"/>
                  </a:moveTo>
                  <a:lnTo>
                    <a:pt x="304799" y="162306"/>
                  </a:lnTo>
                  <a:lnTo>
                    <a:pt x="300227" y="162306"/>
                  </a:lnTo>
                  <a:lnTo>
                    <a:pt x="250602" y="167354"/>
                  </a:lnTo>
                  <a:lnTo>
                    <a:pt x="214121" y="182118"/>
                  </a:lnTo>
                  <a:lnTo>
                    <a:pt x="185511" y="221230"/>
                  </a:lnTo>
                  <a:lnTo>
                    <a:pt x="183641" y="238506"/>
                  </a:lnTo>
                  <a:lnTo>
                    <a:pt x="184784" y="251198"/>
                  </a:lnTo>
                  <a:lnTo>
                    <a:pt x="211657" y="290262"/>
                  </a:lnTo>
                  <a:lnTo>
                    <a:pt x="230123" y="297810"/>
                  </a:lnTo>
                  <a:lnTo>
                    <a:pt x="230123" y="231648"/>
                  </a:lnTo>
                  <a:lnTo>
                    <a:pt x="231147" y="223492"/>
                  </a:lnTo>
                  <a:lnTo>
                    <a:pt x="268890" y="195548"/>
                  </a:lnTo>
                  <a:lnTo>
                    <a:pt x="295703" y="192820"/>
                  </a:lnTo>
                  <a:lnTo>
                    <a:pt x="304799" y="192786"/>
                  </a:lnTo>
                  <a:close/>
                </a:path>
                <a:path w="920750" h="353060">
                  <a:moveTo>
                    <a:pt x="381761" y="291846"/>
                  </a:moveTo>
                  <a:lnTo>
                    <a:pt x="378713" y="264414"/>
                  </a:lnTo>
                  <a:lnTo>
                    <a:pt x="372617" y="265176"/>
                  </a:lnTo>
                  <a:lnTo>
                    <a:pt x="368807" y="265938"/>
                  </a:lnTo>
                  <a:lnTo>
                    <a:pt x="367283" y="265938"/>
                  </a:lnTo>
                  <a:lnTo>
                    <a:pt x="360283" y="264092"/>
                  </a:lnTo>
                  <a:lnTo>
                    <a:pt x="355282" y="258603"/>
                  </a:lnTo>
                  <a:lnTo>
                    <a:pt x="352282" y="249543"/>
                  </a:lnTo>
                  <a:lnTo>
                    <a:pt x="351281" y="236982"/>
                  </a:lnTo>
                  <a:lnTo>
                    <a:pt x="351281" y="140970"/>
                  </a:lnTo>
                  <a:lnTo>
                    <a:pt x="350138" y="124515"/>
                  </a:lnTo>
                  <a:lnTo>
                    <a:pt x="332993" y="89154"/>
                  </a:lnTo>
                  <a:lnTo>
                    <a:pt x="295703" y="72759"/>
                  </a:lnTo>
                  <a:lnTo>
                    <a:pt x="278129"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216"/>
                  </a:lnTo>
                  <a:lnTo>
                    <a:pt x="296227" y="116300"/>
                  </a:lnTo>
                  <a:lnTo>
                    <a:pt x="302656" y="126527"/>
                  </a:lnTo>
                  <a:lnTo>
                    <a:pt x="304799" y="140970"/>
                  </a:lnTo>
                  <a:lnTo>
                    <a:pt x="304799" y="275075"/>
                  </a:lnTo>
                  <a:lnTo>
                    <a:pt x="312419" y="268224"/>
                  </a:lnTo>
                  <a:lnTo>
                    <a:pt x="316849" y="282225"/>
                  </a:lnTo>
                  <a:lnTo>
                    <a:pt x="324421" y="292227"/>
                  </a:lnTo>
                  <a:lnTo>
                    <a:pt x="335137" y="298227"/>
                  </a:lnTo>
                  <a:lnTo>
                    <a:pt x="348995" y="300228"/>
                  </a:lnTo>
                  <a:lnTo>
                    <a:pt x="357116" y="299668"/>
                  </a:lnTo>
                  <a:lnTo>
                    <a:pt x="365378" y="298037"/>
                  </a:lnTo>
                  <a:lnTo>
                    <a:pt x="373641" y="295405"/>
                  </a:lnTo>
                  <a:lnTo>
                    <a:pt x="381761" y="291846"/>
                  </a:lnTo>
                  <a:close/>
                </a:path>
                <a:path w="920750"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30123" y="240030"/>
                  </a:lnTo>
                  <a:lnTo>
                    <a:pt x="230123" y="297810"/>
                  </a:lnTo>
                  <a:lnTo>
                    <a:pt x="234826" y="299096"/>
                  </a:lnTo>
                  <a:lnTo>
                    <a:pt x="248411" y="300228"/>
                  </a:lnTo>
                  <a:lnTo>
                    <a:pt x="264842" y="298227"/>
                  </a:lnTo>
                  <a:lnTo>
                    <a:pt x="280987" y="292227"/>
                  </a:lnTo>
                  <a:lnTo>
                    <a:pt x="296846" y="282225"/>
                  </a:lnTo>
                  <a:lnTo>
                    <a:pt x="304799" y="275075"/>
                  </a:lnTo>
                  <a:close/>
                </a:path>
                <a:path w="920750" h="353060">
                  <a:moveTo>
                    <a:pt x="700277" y="76200"/>
                  </a:moveTo>
                  <a:lnTo>
                    <a:pt x="660653" y="76200"/>
                  </a:lnTo>
                  <a:lnTo>
                    <a:pt x="611123" y="239268"/>
                  </a:lnTo>
                  <a:lnTo>
                    <a:pt x="569976" y="76200"/>
                  </a:lnTo>
                  <a:lnTo>
                    <a:pt x="525017" y="76200"/>
                  </a:lnTo>
                  <a:lnTo>
                    <a:pt x="478535" y="240030"/>
                  </a:lnTo>
                  <a:lnTo>
                    <a:pt x="435101" y="76200"/>
                  </a:lnTo>
                  <a:lnTo>
                    <a:pt x="390143" y="76200"/>
                  </a:lnTo>
                  <a:lnTo>
                    <a:pt x="451865" y="295656"/>
                  </a:lnTo>
                  <a:lnTo>
                    <a:pt x="496823" y="295656"/>
                  </a:lnTo>
                  <a:lnTo>
                    <a:pt x="544067" y="131826"/>
                  </a:lnTo>
                  <a:lnTo>
                    <a:pt x="585977" y="295656"/>
                  </a:lnTo>
                  <a:lnTo>
                    <a:pt x="630173" y="295656"/>
                  </a:lnTo>
                  <a:lnTo>
                    <a:pt x="700277" y="76200"/>
                  </a:lnTo>
                  <a:close/>
                </a:path>
                <a:path w="920750" h="353060">
                  <a:moveTo>
                    <a:pt x="132587" y="255270"/>
                  </a:moveTo>
                  <a:lnTo>
                    <a:pt x="132587" y="0"/>
                  </a:lnTo>
                  <a:lnTo>
                    <a:pt x="83057" y="0"/>
                  </a:lnTo>
                  <a:lnTo>
                    <a:pt x="83057" y="256032"/>
                  </a:lnTo>
                  <a:lnTo>
                    <a:pt x="82605" y="270760"/>
                  </a:lnTo>
                  <a:lnTo>
                    <a:pt x="63341" y="309181"/>
                  </a:lnTo>
                  <a:lnTo>
                    <a:pt x="45719" y="312420"/>
                  </a:lnTo>
                  <a:lnTo>
                    <a:pt x="36433" y="311872"/>
                  </a:lnTo>
                  <a:lnTo>
                    <a:pt x="25717" y="310324"/>
                  </a:lnTo>
                  <a:lnTo>
                    <a:pt x="13573" y="307919"/>
                  </a:lnTo>
                  <a:lnTo>
                    <a:pt x="0" y="304800"/>
                  </a:lnTo>
                  <a:lnTo>
                    <a:pt x="0" y="348234"/>
                  </a:lnTo>
                  <a:lnTo>
                    <a:pt x="11858" y="350234"/>
                  </a:lnTo>
                  <a:lnTo>
                    <a:pt x="22288" y="351663"/>
                  </a:lnTo>
                  <a:lnTo>
                    <a:pt x="31289" y="352520"/>
                  </a:lnTo>
                  <a:lnTo>
                    <a:pt x="38861" y="352806"/>
                  </a:lnTo>
                  <a:lnTo>
                    <a:pt x="79867" y="346674"/>
                  </a:lnTo>
                  <a:lnTo>
                    <a:pt x="109156" y="328326"/>
                  </a:lnTo>
                  <a:lnTo>
                    <a:pt x="126730" y="297834"/>
                  </a:lnTo>
                  <a:lnTo>
                    <a:pt x="132587" y="255270"/>
                  </a:lnTo>
                  <a:close/>
                </a:path>
              </a:pathLst>
            </a:custGeom>
            <a:solidFill>
              <a:srgbClr val="000000"/>
            </a:solidFill>
          </p:spPr>
          <p:txBody>
            <a:bodyPr wrap="square" lIns="0" tIns="0" rIns="0" bIns="0" rtlCol="0"/>
            <a:lstStyle/>
            <a:p>
              <a:endParaRPr/>
            </a:p>
          </p:txBody>
        </p:sp>
        <p:pic>
          <p:nvPicPr>
            <p:cNvPr id="21" name="object 21"/>
            <p:cNvPicPr/>
            <p:nvPr/>
          </p:nvPicPr>
          <p:blipFill>
            <a:blip r:embed="rId11" cstate="print"/>
            <a:stretch>
              <a:fillRect/>
            </a:stretch>
          </p:blipFill>
          <p:spPr>
            <a:xfrm>
              <a:off x="7855839" y="2294762"/>
              <a:ext cx="92202" cy="85343"/>
            </a:xfrm>
            <a:prstGeom prst="rect">
              <a:avLst/>
            </a:prstGeom>
          </p:spPr>
        </p:pic>
        <p:pic>
          <p:nvPicPr>
            <p:cNvPr id="22" name="object 22"/>
            <p:cNvPicPr/>
            <p:nvPr/>
          </p:nvPicPr>
          <p:blipFill>
            <a:blip r:embed="rId12" cstate="print"/>
            <a:stretch>
              <a:fillRect/>
            </a:stretch>
          </p:blipFill>
          <p:spPr>
            <a:xfrm>
              <a:off x="7317105" y="2294762"/>
              <a:ext cx="92202" cy="85343"/>
            </a:xfrm>
            <a:prstGeom prst="rect">
              <a:avLst/>
            </a:prstGeom>
          </p:spPr>
        </p:pic>
        <p:sp>
          <p:nvSpPr>
            <p:cNvPr id="23" name="object 23"/>
            <p:cNvSpPr/>
            <p:nvPr/>
          </p:nvSpPr>
          <p:spPr>
            <a:xfrm>
              <a:off x="7485888" y="2186939"/>
              <a:ext cx="310515" cy="219710"/>
            </a:xfrm>
            <a:custGeom>
              <a:avLst/>
              <a:gdLst/>
              <a:ahLst/>
              <a:cxnLst/>
              <a:rect l="l" t="t" r="r" b="b"/>
              <a:pathLst>
                <a:path w="310515" h="219710">
                  <a:moveTo>
                    <a:pt x="0" y="0"/>
                  </a:moveTo>
                  <a:lnTo>
                    <a:pt x="44958" y="0"/>
                  </a:lnTo>
                  <a:lnTo>
                    <a:pt x="88392" y="163830"/>
                  </a:lnTo>
                  <a:lnTo>
                    <a:pt x="134874" y="0"/>
                  </a:lnTo>
                  <a:lnTo>
                    <a:pt x="179832" y="0"/>
                  </a:lnTo>
                  <a:lnTo>
                    <a:pt x="220979" y="163067"/>
                  </a:lnTo>
                  <a:lnTo>
                    <a:pt x="270510" y="0"/>
                  </a:lnTo>
                  <a:lnTo>
                    <a:pt x="310134" y="0"/>
                  </a:lnTo>
                  <a:lnTo>
                    <a:pt x="240029" y="219456"/>
                  </a:lnTo>
                  <a:lnTo>
                    <a:pt x="195834" y="219456"/>
                  </a:lnTo>
                  <a:lnTo>
                    <a:pt x="153924" y="55625"/>
                  </a:lnTo>
                  <a:lnTo>
                    <a:pt x="106680" y="219456"/>
                  </a:lnTo>
                  <a:lnTo>
                    <a:pt x="61722" y="219456"/>
                  </a:lnTo>
                  <a:lnTo>
                    <a:pt x="0" y="0"/>
                  </a:lnTo>
                  <a:close/>
                </a:path>
              </a:pathLst>
            </a:custGeom>
            <a:ln w="17526">
              <a:solidFill>
                <a:srgbClr val="FFFFFF"/>
              </a:solidFill>
            </a:ln>
          </p:spPr>
          <p:txBody>
            <a:bodyPr wrap="square" lIns="0" tIns="0" rIns="0" bIns="0" rtlCol="0"/>
            <a:lstStyle/>
            <a:p>
              <a:endParaRPr/>
            </a:p>
          </p:txBody>
        </p:sp>
        <p:pic>
          <p:nvPicPr>
            <p:cNvPr id="24" name="object 24"/>
            <p:cNvPicPr/>
            <p:nvPr/>
          </p:nvPicPr>
          <p:blipFill>
            <a:blip r:embed="rId13" cstate="print"/>
            <a:stretch>
              <a:fillRect/>
            </a:stretch>
          </p:blipFill>
          <p:spPr>
            <a:xfrm>
              <a:off x="7809356" y="2173604"/>
              <a:ext cx="215646" cy="246125"/>
            </a:xfrm>
            <a:prstGeom prst="rect">
              <a:avLst/>
            </a:prstGeom>
          </p:spPr>
        </p:pic>
        <p:pic>
          <p:nvPicPr>
            <p:cNvPr id="25" name="object 25"/>
            <p:cNvPicPr/>
            <p:nvPr/>
          </p:nvPicPr>
          <p:blipFill>
            <a:blip r:embed="rId14" cstate="print"/>
            <a:stretch>
              <a:fillRect/>
            </a:stretch>
          </p:blipFill>
          <p:spPr>
            <a:xfrm>
              <a:off x="7270622" y="2173604"/>
              <a:ext cx="215646" cy="246125"/>
            </a:xfrm>
            <a:prstGeom prst="rect">
              <a:avLst/>
            </a:prstGeom>
          </p:spPr>
        </p:pic>
        <p:sp>
          <p:nvSpPr>
            <p:cNvPr id="26" name="object 26"/>
            <p:cNvSpPr/>
            <p:nvPr/>
          </p:nvSpPr>
          <p:spPr>
            <a:xfrm>
              <a:off x="7095743" y="2110739"/>
              <a:ext cx="132715" cy="353060"/>
            </a:xfrm>
            <a:custGeom>
              <a:avLst/>
              <a:gdLst/>
              <a:ahLst/>
              <a:cxnLst/>
              <a:rect l="l" t="t" r="r" b="b"/>
              <a:pathLst>
                <a:path w="132715" h="353060">
                  <a:moveTo>
                    <a:pt x="83057" y="0"/>
                  </a:moveTo>
                  <a:lnTo>
                    <a:pt x="132587" y="0"/>
                  </a:lnTo>
                  <a:lnTo>
                    <a:pt x="132587" y="255270"/>
                  </a:lnTo>
                  <a:lnTo>
                    <a:pt x="126730" y="297834"/>
                  </a:lnTo>
                  <a:lnTo>
                    <a:pt x="109156" y="328326"/>
                  </a:lnTo>
                  <a:lnTo>
                    <a:pt x="79867" y="346674"/>
                  </a:lnTo>
                  <a:lnTo>
                    <a:pt x="38861" y="352806"/>
                  </a:lnTo>
                  <a:lnTo>
                    <a:pt x="31289" y="352520"/>
                  </a:lnTo>
                  <a:lnTo>
                    <a:pt x="22288" y="351663"/>
                  </a:lnTo>
                  <a:lnTo>
                    <a:pt x="11858" y="350234"/>
                  </a:lnTo>
                  <a:lnTo>
                    <a:pt x="0" y="348234"/>
                  </a:lnTo>
                  <a:lnTo>
                    <a:pt x="0" y="304800"/>
                  </a:lnTo>
                  <a:lnTo>
                    <a:pt x="13573" y="307919"/>
                  </a:lnTo>
                  <a:lnTo>
                    <a:pt x="25717" y="310324"/>
                  </a:lnTo>
                  <a:lnTo>
                    <a:pt x="36433" y="311872"/>
                  </a:lnTo>
                  <a:lnTo>
                    <a:pt x="45719" y="312420"/>
                  </a:lnTo>
                  <a:lnTo>
                    <a:pt x="55280" y="311586"/>
                  </a:lnTo>
                  <a:lnTo>
                    <a:pt x="81152" y="282987"/>
                  </a:lnTo>
                  <a:lnTo>
                    <a:pt x="83057" y="256032"/>
                  </a:lnTo>
                  <a:lnTo>
                    <a:pt x="83057" y="0"/>
                  </a:lnTo>
                  <a:close/>
                </a:path>
              </a:pathLst>
            </a:custGeom>
            <a:ln w="17526">
              <a:solidFill>
                <a:srgbClr val="FFFFFF"/>
              </a:solidFill>
            </a:ln>
          </p:spPr>
          <p:txBody>
            <a:bodyPr wrap="square" lIns="0" tIns="0" rIns="0" bIns="0" rtlCol="0"/>
            <a:lstStyle/>
            <a:p>
              <a:endParaRPr/>
            </a:p>
          </p:txBody>
        </p:sp>
        <p:pic>
          <p:nvPicPr>
            <p:cNvPr id="27" name="object 27"/>
            <p:cNvPicPr/>
            <p:nvPr/>
          </p:nvPicPr>
          <p:blipFill>
            <a:blip r:embed="rId15" cstate="print"/>
            <a:stretch>
              <a:fillRect/>
            </a:stretch>
          </p:blipFill>
          <p:spPr>
            <a:xfrm>
              <a:off x="8178927" y="2101976"/>
              <a:ext cx="973074" cy="317753"/>
            </a:xfrm>
            <a:prstGeom prst="rect">
              <a:avLst/>
            </a:prstGeom>
          </p:spPr>
        </p:pic>
        <p:sp>
          <p:nvSpPr>
            <p:cNvPr id="28" name="object 28"/>
            <p:cNvSpPr/>
            <p:nvPr/>
          </p:nvSpPr>
          <p:spPr>
            <a:xfrm>
              <a:off x="3243072" y="2590799"/>
              <a:ext cx="430530" cy="310515"/>
            </a:xfrm>
            <a:custGeom>
              <a:avLst/>
              <a:gdLst/>
              <a:ahLst/>
              <a:cxnLst/>
              <a:rect l="l" t="t" r="r" b="b"/>
              <a:pathLst>
                <a:path w="430529" h="310514">
                  <a:moveTo>
                    <a:pt x="416052" y="52577"/>
                  </a:moveTo>
                  <a:lnTo>
                    <a:pt x="416052" y="12191"/>
                  </a:lnTo>
                  <a:lnTo>
                    <a:pt x="395894" y="6750"/>
                  </a:lnTo>
                  <a:lnTo>
                    <a:pt x="377666" y="2952"/>
                  </a:lnTo>
                  <a:lnTo>
                    <a:pt x="361295" y="726"/>
                  </a:lnTo>
                  <a:lnTo>
                    <a:pt x="346709" y="0"/>
                  </a:lnTo>
                  <a:lnTo>
                    <a:pt x="324992" y="1559"/>
                  </a:lnTo>
                  <a:lnTo>
                    <a:pt x="288416" y="13823"/>
                  </a:lnTo>
                  <a:lnTo>
                    <a:pt x="252555" y="49565"/>
                  </a:lnTo>
                  <a:lnTo>
                    <a:pt x="228552" y="117931"/>
                  </a:lnTo>
                  <a:lnTo>
                    <a:pt x="225551" y="161543"/>
                  </a:lnTo>
                  <a:lnTo>
                    <a:pt x="227278" y="194107"/>
                  </a:lnTo>
                  <a:lnTo>
                    <a:pt x="241303" y="248662"/>
                  </a:lnTo>
                  <a:lnTo>
                    <a:pt x="268878" y="287952"/>
                  </a:lnTo>
                  <a:lnTo>
                    <a:pt x="275844" y="292761"/>
                  </a:lnTo>
                  <a:lnTo>
                    <a:pt x="275844" y="146303"/>
                  </a:lnTo>
                  <a:lnTo>
                    <a:pt x="280130" y="98297"/>
                  </a:lnTo>
                  <a:lnTo>
                    <a:pt x="292989" y="64007"/>
                  </a:lnTo>
                  <a:lnTo>
                    <a:pt x="314420" y="43433"/>
                  </a:lnTo>
                  <a:lnTo>
                    <a:pt x="343971" y="36679"/>
                  </a:lnTo>
                  <a:lnTo>
                    <a:pt x="344614" y="36589"/>
                  </a:lnTo>
                  <a:lnTo>
                    <a:pt x="358723" y="37576"/>
                  </a:lnTo>
                  <a:lnTo>
                    <a:pt x="375380" y="40576"/>
                  </a:lnTo>
                  <a:lnTo>
                    <a:pt x="394465" y="45577"/>
                  </a:lnTo>
                  <a:lnTo>
                    <a:pt x="416052" y="52577"/>
                  </a:lnTo>
                  <a:close/>
                </a:path>
                <a:path w="430529" h="310514">
                  <a:moveTo>
                    <a:pt x="430530" y="203453"/>
                  </a:moveTo>
                  <a:lnTo>
                    <a:pt x="416385" y="150411"/>
                  </a:lnTo>
                  <a:lnTo>
                    <a:pt x="376428" y="116871"/>
                  </a:lnTo>
                  <a:lnTo>
                    <a:pt x="340614" y="110489"/>
                  </a:lnTo>
                  <a:lnTo>
                    <a:pt x="320206" y="112656"/>
                  </a:lnTo>
                  <a:lnTo>
                    <a:pt x="302514" y="119252"/>
                  </a:lnTo>
                  <a:lnTo>
                    <a:pt x="287678" y="130421"/>
                  </a:lnTo>
                  <a:lnTo>
                    <a:pt x="275844" y="146303"/>
                  </a:lnTo>
                  <a:lnTo>
                    <a:pt x="275844" y="292761"/>
                  </a:lnTo>
                  <a:lnTo>
                    <a:pt x="277368" y="293813"/>
                  </a:lnTo>
                  <a:lnTo>
                    <a:pt x="277368" y="197357"/>
                  </a:lnTo>
                  <a:lnTo>
                    <a:pt x="278368" y="187356"/>
                  </a:lnTo>
                  <a:lnTo>
                    <a:pt x="301918" y="154221"/>
                  </a:lnTo>
                  <a:lnTo>
                    <a:pt x="332994" y="145541"/>
                  </a:lnTo>
                  <a:lnTo>
                    <a:pt x="343971" y="146673"/>
                  </a:lnTo>
                  <a:lnTo>
                    <a:pt x="376332" y="172497"/>
                  </a:lnTo>
                  <a:lnTo>
                    <a:pt x="384048" y="211073"/>
                  </a:lnTo>
                  <a:lnTo>
                    <a:pt x="384048" y="294854"/>
                  </a:lnTo>
                  <a:lnTo>
                    <a:pt x="387179" y="293096"/>
                  </a:lnTo>
                  <a:lnTo>
                    <a:pt x="402336" y="279653"/>
                  </a:lnTo>
                  <a:lnTo>
                    <a:pt x="414778" y="263675"/>
                  </a:lnTo>
                  <a:lnTo>
                    <a:pt x="423576" y="245554"/>
                  </a:lnTo>
                  <a:lnTo>
                    <a:pt x="428803" y="225432"/>
                  </a:lnTo>
                  <a:lnTo>
                    <a:pt x="430530" y="203453"/>
                  </a:lnTo>
                  <a:close/>
                </a:path>
                <a:path w="430529" h="310514">
                  <a:moveTo>
                    <a:pt x="384048" y="294854"/>
                  </a:moveTo>
                  <a:lnTo>
                    <a:pt x="384048" y="211073"/>
                  </a:lnTo>
                  <a:lnTo>
                    <a:pt x="383190" y="224647"/>
                  </a:lnTo>
                  <a:lnTo>
                    <a:pt x="380619" y="236791"/>
                  </a:lnTo>
                  <a:lnTo>
                    <a:pt x="354330" y="269462"/>
                  </a:lnTo>
                  <a:lnTo>
                    <a:pt x="333756" y="273557"/>
                  </a:lnTo>
                  <a:lnTo>
                    <a:pt x="321754" y="272272"/>
                  </a:lnTo>
                  <a:lnTo>
                    <a:pt x="286047" y="241827"/>
                  </a:lnTo>
                  <a:lnTo>
                    <a:pt x="277368" y="197357"/>
                  </a:lnTo>
                  <a:lnTo>
                    <a:pt x="277368" y="293813"/>
                  </a:lnTo>
                  <a:lnTo>
                    <a:pt x="286797" y="300323"/>
                  </a:lnTo>
                  <a:lnTo>
                    <a:pt x="307431" y="307693"/>
                  </a:lnTo>
                  <a:lnTo>
                    <a:pt x="330708" y="310133"/>
                  </a:lnTo>
                  <a:lnTo>
                    <a:pt x="351436" y="308264"/>
                  </a:lnTo>
                  <a:lnTo>
                    <a:pt x="370236" y="302609"/>
                  </a:lnTo>
                  <a:lnTo>
                    <a:pt x="384048" y="294854"/>
                  </a:lnTo>
                  <a:close/>
                </a:path>
                <a:path w="430529" h="310514">
                  <a:moveTo>
                    <a:pt x="92201" y="303275"/>
                  </a:moveTo>
                  <a:lnTo>
                    <a:pt x="92201" y="4571"/>
                  </a:lnTo>
                  <a:lnTo>
                    <a:pt x="0" y="12191"/>
                  </a:lnTo>
                  <a:lnTo>
                    <a:pt x="0" y="44195"/>
                  </a:lnTo>
                  <a:lnTo>
                    <a:pt x="45719" y="44195"/>
                  </a:lnTo>
                  <a:lnTo>
                    <a:pt x="45719" y="303275"/>
                  </a:lnTo>
                  <a:lnTo>
                    <a:pt x="92201" y="303275"/>
                  </a:lnTo>
                  <a:close/>
                </a:path>
              </a:pathLst>
            </a:custGeom>
            <a:solidFill>
              <a:srgbClr val="FF0000"/>
            </a:solidFill>
          </p:spPr>
          <p:txBody>
            <a:bodyPr wrap="square" lIns="0" tIns="0" rIns="0" bIns="0" rtlCol="0"/>
            <a:lstStyle/>
            <a:p>
              <a:endParaRPr/>
            </a:p>
          </p:txBody>
        </p:sp>
        <p:pic>
          <p:nvPicPr>
            <p:cNvPr id="29" name="object 29"/>
            <p:cNvPicPr/>
            <p:nvPr/>
          </p:nvPicPr>
          <p:blipFill>
            <a:blip r:embed="rId16" cstate="print"/>
            <a:stretch>
              <a:fillRect/>
            </a:stretch>
          </p:blipFill>
          <p:spPr>
            <a:xfrm>
              <a:off x="3511676" y="2727578"/>
              <a:ext cx="124205" cy="145541"/>
            </a:xfrm>
            <a:prstGeom prst="rect">
              <a:avLst/>
            </a:prstGeom>
          </p:spPr>
        </p:pic>
        <p:sp>
          <p:nvSpPr>
            <p:cNvPr id="30" name="object 30"/>
            <p:cNvSpPr/>
            <p:nvPr/>
          </p:nvSpPr>
          <p:spPr>
            <a:xfrm>
              <a:off x="3243072"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1" name="object 31"/>
            <p:cNvSpPr/>
            <p:nvPr/>
          </p:nvSpPr>
          <p:spPr>
            <a:xfrm>
              <a:off x="3468623" y="2590799"/>
              <a:ext cx="205104" cy="310515"/>
            </a:xfrm>
            <a:custGeom>
              <a:avLst/>
              <a:gdLst/>
              <a:ahLst/>
              <a:cxnLst/>
              <a:rect l="l" t="t" r="r" b="b"/>
              <a:pathLst>
                <a:path w="205104" h="310514">
                  <a:moveTo>
                    <a:pt x="121158" y="0"/>
                  </a:moveTo>
                  <a:lnTo>
                    <a:pt x="135743" y="726"/>
                  </a:lnTo>
                  <a:lnTo>
                    <a:pt x="152114" y="2952"/>
                  </a:lnTo>
                  <a:lnTo>
                    <a:pt x="170342" y="6750"/>
                  </a:lnTo>
                  <a:lnTo>
                    <a:pt x="190500" y="12191"/>
                  </a:lnTo>
                  <a:lnTo>
                    <a:pt x="190500" y="52577"/>
                  </a:lnTo>
                  <a:lnTo>
                    <a:pt x="168913" y="45577"/>
                  </a:lnTo>
                  <a:lnTo>
                    <a:pt x="149828" y="40576"/>
                  </a:lnTo>
                  <a:lnTo>
                    <a:pt x="133171" y="37576"/>
                  </a:lnTo>
                  <a:lnTo>
                    <a:pt x="118872" y="36576"/>
                  </a:lnTo>
                  <a:lnTo>
                    <a:pt x="88868" y="43434"/>
                  </a:lnTo>
                  <a:lnTo>
                    <a:pt x="67437" y="64008"/>
                  </a:lnTo>
                  <a:lnTo>
                    <a:pt x="54578" y="98298"/>
                  </a:lnTo>
                  <a:lnTo>
                    <a:pt x="50292" y="146304"/>
                  </a:lnTo>
                  <a:lnTo>
                    <a:pt x="62126" y="130421"/>
                  </a:lnTo>
                  <a:lnTo>
                    <a:pt x="76962" y="119253"/>
                  </a:lnTo>
                  <a:lnTo>
                    <a:pt x="115062" y="110489"/>
                  </a:lnTo>
                  <a:lnTo>
                    <a:pt x="166282" y="124956"/>
                  </a:lnTo>
                  <a:lnTo>
                    <a:pt x="198691" y="166211"/>
                  </a:lnTo>
                  <a:lnTo>
                    <a:pt x="204978" y="203454"/>
                  </a:lnTo>
                  <a:lnTo>
                    <a:pt x="203251" y="225432"/>
                  </a:lnTo>
                  <a:lnTo>
                    <a:pt x="189226" y="263675"/>
                  </a:lnTo>
                  <a:lnTo>
                    <a:pt x="161627" y="293096"/>
                  </a:lnTo>
                  <a:lnTo>
                    <a:pt x="125884" y="308264"/>
                  </a:lnTo>
                  <a:lnTo>
                    <a:pt x="105156" y="310134"/>
                  </a:lnTo>
                  <a:lnTo>
                    <a:pt x="81879" y="307693"/>
                  </a:lnTo>
                  <a:lnTo>
                    <a:pt x="43326" y="287952"/>
                  </a:lnTo>
                  <a:lnTo>
                    <a:pt x="15751" y="248662"/>
                  </a:lnTo>
                  <a:lnTo>
                    <a:pt x="1726" y="194107"/>
                  </a:lnTo>
                  <a:lnTo>
                    <a:pt x="0" y="161544"/>
                  </a:lnTo>
                  <a:lnTo>
                    <a:pt x="3000" y="117931"/>
                  </a:lnTo>
                  <a:lnTo>
                    <a:pt x="12001" y="80676"/>
                  </a:lnTo>
                  <a:lnTo>
                    <a:pt x="48006" y="24384"/>
                  </a:lnTo>
                  <a:lnTo>
                    <a:pt x="99441" y="1559"/>
                  </a:lnTo>
                  <a:lnTo>
                    <a:pt x="121158" y="0"/>
                  </a:lnTo>
                  <a:close/>
                </a:path>
              </a:pathLst>
            </a:custGeom>
            <a:ln w="17525">
              <a:solidFill>
                <a:srgbClr val="FFFFFF"/>
              </a:solidFill>
            </a:ln>
          </p:spPr>
          <p:txBody>
            <a:bodyPr wrap="square" lIns="0" tIns="0" rIns="0" bIns="0" rtlCol="0"/>
            <a:lstStyle/>
            <a:p>
              <a:endParaRPr/>
            </a:p>
          </p:txBody>
        </p:sp>
        <p:sp>
          <p:nvSpPr>
            <p:cNvPr id="32" name="object 32"/>
            <p:cNvSpPr/>
            <p:nvPr/>
          </p:nvSpPr>
          <p:spPr>
            <a:xfrm>
              <a:off x="3728465" y="2756153"/>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33" name="object 33"/>
            <p:cNvSpPr/>
            <p:nvPr/>
          </p:nvSpPr>
          <p:spPr>
            <a:xfrm>
              <a:off x="3728465" y="2756153"/>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sp>
          <p:nvSpPr>
            <p:cNvPr id="34" name="object 34"/>
            <p:cNvSpPr/>
            <p:nvPr/>
          </p:nvSpPr>
          <p:spPr>
            <a:xfrm>
              <a:off x="3993641" y="2595371"/>
              <a:ext cx="435609" cy="299085"/>
            </a:xfrm>
            <a:custGeom>
              <a:avLst/>
              <a:gdLst/>
              <a:ahLst/>
              <a:cxnLst/>
              <a:rect l="l" t="t" r="r" b="b"/>
              <a:pathLst>
                <a:path w="435610" h="299085">
                  <a:moveTo>
                    <a:pt x="435101" y="43434"/>
                  </a:moveTo>
                  <a:lnTo>
                    <a:pt x="435101" y="3048"/>
                  </a:lnTo>
                  <a:lnTo>
                    <a:pt x="242315" y="3048"/>
                  </a:lnTo>
                  <a:lnTo>
                    <a:pt x="242315" y="46482"/>
                  </a:lnTo>
                  <a:lnTo>
                    <a:pt x="390143" y="46482"/>
                  </a:lnTo>
                  <a:lnTo>
                    <a:pt x="390143" y="114037"/>
                  </a:lnTo>
                  <a:lnTo>
                    <a:pt x="400871" y="95944"/>
                  </a:lnTo>
                  <a:lnTo>
                    <a:pt x="435101" y="43434"/>
                  </a:lnTo>
                  <a:close/>
                </a:path>
                <a:path w="435610" h="299085">
                  <a:moveTo>
                    <a:pt x="390143" y="114037"/>
                  </a:moveTo>
                  <a:lnTo>
                    <a:pt x="390143" y="46482"/>
                  </a:lnTo>
                  <a:lnTo>
                    <a:pt x="312419" y="166878"/>
                  </a:lnTo>
                  <a:lnTo>
                    <a:pt x="290036" y="205359"/>
                  </a:lnTo>
                  <a:lnTo>
                    <a:pt x="270224" y="248126"/>
                  </a:lnTo>
                  <a:lnTo>
                    <a:pt x="259079" y="298704"/>
                  </a:lnTo>
                  <a:lnTo>
                    <a:pt x="310895" y="298704"/>
                  </a:lnTo>
                  <a:lnTo>
                    <a:pt x="318138" y="266195"/>
                  </a:lnTo>
                  <a:lnTo>
                    <a:pt x="330736" y="229644"/>
                  </a:lnTo>
                  <a:lnTo>
                    <a:pt x="348710" y="189071"/>
                  </a:lnTo>
                  <a:lnTo>
                    <a:pt x="372081" y="144497"/>
                  </a:lnTo>
                  <a:lnTo>
                    <a:pt x="390143" y="114037"/>
                  </a:lnTo>
                  <a:close/>
                </a:path>
                <a:path w="435610" h="299085">
                  <a:moveTo>
                    <a:pt x="92201" y="298704"/>
                  </a:moveTo>
                  <a:lnTo>
                    <a:pt x="92201" y="0"/>
                  </a:lnTo>
                  <a:lnTo>
                    <a:pt x="0" y="7620"/>
                  </a:lnTo>
                  <a:lnTo>
                    <a:pt x="0" y="39624"/>
                  </a:lnTo>
                  <a:lnTo>
                    <a:pt x="45719" y="39624"/>
                  </a:lnTo>
                  <a:lnTo>
                    <a:pt x="45719" y="298704"/>
                  </a:lnTo>
                  <a:lnTo>
                    <a:pt x="92201" y="298704"/>
                  </a:lnTo>
                  <a:close/>
                </a:path>
              </a:pathLst>
            </a:custGeom>
            <a:solidFill>
              <a:srgbClr val="FF0000"/>
            </a:solidFill>
          </p:spPr>
          <p:txBody>
            <a:bodyPr wrap="square" lIns="0" tIns="0" rIns="0" bIns="0" rtlCol="0"/>
            <a:lstStyle/>
            <a:p>
              <a:endParaRPr/>
            </a:p>
          </p:txBody>
        </p:sp>
        <p:sp>
          <p:nvSpPr>
            <p:cNvPr id="35" name="object 35"/>
            <p:cNvSpPr/>
            <p:nvPr/>
          </p:nvSpPr>
          <p:spPr>
            <a:xfrm>
              <a:off x="4235958" y="2598419"/>
              <a:ext cx="193040" cy="295910"/>
            </a:xfrm>
            <a:custGeom>
              <a:avLst/>
              <a:gdLst/>
              <a:ahLst/>
              <a:cxnLst/>
              <a:rect l="l" t="t" r="r" b="b"/>
              <a:pathLst>
                <a:path w="193039" h="295910">
                  <a:moveTo>
                    <a:pt x="0" y="0"/>
                  </a:moveTo>
                  <a:lnTo>
                    <a:pt x="192786" y="0"/>
                  </a:lnTo>
                  <a:lnTo>
                    <a:pt x="192786" y="40385"/>
                  </a:lnTo>
                  <a:lnTo>
                    <a:pt x="158555" y="92896"/>
                  </a:lnTo>
                  <a:lnTo>
                    <a:pt x="129765" y="141449"/>
                  </a:lnTo>
                  <a:lnTo>
                    <a:pt x="106394" y="186023"/>
                  </a:lnTo>
                  <a:lnTo>
                    <a:pt x="88420" y="226596"/>
                  </a:lnTo>
                  <a:lnTo>
                    <a:pt x="75822" y="263147"/>
                  </a:lnTo>
                  <a:lnTo>
                    <a:pt x="68580" y="295656"/>
                  </a:lnTo>
                  <a:lnTo>
                    <a:pt x="16764" y="295656"/>
                  </a:lnTo>
                  <a:lnTo>
                    <a:pt x="27908" y="245078"/>
                  </a:lnTo>
                  <a:lnTo>
                    <a:pt x="47720" y="202311"/>
                  </a:lnTo>
                  <a:lnTo>
                    <a:pt x="70104" y="163830"/>
                  </a:lnTo>
                  <a:lnTo>
                    <a:pt x="147828" y="43433"/>
                  </a:lnTo>
                  <a:lnTo>
                    <a:pt x="0" y="43434"/>
                  </a:lnTo>
                  <a:lnTo>
                    <a:pt x="0" y="0"/>
                  </a:lnTo>
                  <a:close/>
                </a:path>
              </a:pathLst>
            </a:custGeom>
            <a:ln w="17526">
              <a:solidFill>
                <a:srgbClr val="FFFFFF"/>
              </a:solidFill>
            </a:ln>
          </p:spPr>
          <p:txBody>
            <a:bodyPr wrap="square" lIns="0" tIns="0" rIns="0" bIns="0" rtlCol="0"/>
            <a:lstStyle/>
            <a:p>
              <a:endParaRPr/>
            </a:p>
          </p:txBody>
        </p:sp>
        <p:sp>
          <p:nvSpPr>
            <p:cNvPr id="36" name="object 36"/>
            <p:cNvSpPr/>
            <p:nvPr/>
          </p:nvSpPr>
          <p:spPr>
            <a:xfrm>
              <a:off x="3993641"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7" name="object 37"/>
            <p:cNvSpPr/>
            <p:nvPr/>
          </p:nvSpPr>
          <p:spPr>
            <a:xfrm>
              <a:off x="4540758" y="2598419"/>
              <a:ext cx="1370330" cy="353060"/>
            </a:xfrm>
            <a:custGeom>
              <a:avLst/>
              <a:gdLst/>
              <a:ahLst/>
              <a:cxnLst/>
              <a:rect l="l" t="t" r="r" b="b"/>
              <a:pathLst>
                <a:path w="1370329" h="353060">
                  <a:moveTo>
                    <a:pt x="1035557" y="192786"/>
                  </a:moveTo>
                  <a:lnTo>
                    <a:pt x="1035557" y="162306"/>
                  </a:lnTo>
                  <a:lnTo>
                    <a:pt x="1030985" y="162306"/>
                  </a:lnTo>
                  <a:lnTo>
                    <a:pt x="981360" y="167354"/>
                  </a:lnTo>
                  <a:lnTo>
                    <a:pt x="944879" y="182118"/>
                  </a:lnTo>
                  <a:lnTo>
                    <a:pt x="916269" y="221230"/>
                  </a:lnTo>
                  <a:lnTo>
                    <a:pt x="914400" y="238506"/>
                  </a:lnTo>
                  <a:lnTo>
                    <a:pt x="915542" y="251198"/>
                  </a:lnTo>
                  <a:lnTo>
                    <a:pt x="942415" y="290262"/>
                  </a:lnTo>
                  <a:lnTo>
                    <a:pt x="960882" y="297810"/>
                  </a:lnTo>
                  <a:lnTo>
                    <a:pt x="960882" y="231648"/>
                  </a:lnTo>
                  <a:lnTo>
                    <a:pt x="961905" y="223492"/>
                  </a:lnTo>
                  <a:lnTo>
                    <a:pt x="999648" y="195548"/>
                  </a:lnTo>
                  <a:lnTo>
                    <a:pt x="1026461" y="192820"/>
                  </a:lnTo>
                  <a:lnTo>
                    <a:pt x="1035557" y="192786"/>
                  </a:lnTo>
                  <a:close/>
                </a:path>
                <a:path w="1370329" h="353060">
                  <a:moveTo>
                    <a:pt x="1112520" y="291846"/>
                  </a:moveTo>
                  <a:lnTo>
                    <a:pt x="1109472" y="264414"/>
                  </a:lnTo>
                  <a:lnTo>
                    <a:pt x="1103376" y="265176"/>
                  </a:lnTo>
                  <a:lnTo>
                    <a:pt x="1099566" y="265938"/>
                  </a:lnTo>
                  <a:lnTo>
                    <a:pt x="1098042" y="265938"/>
                  </a:lnTo>
                  <a:lnTo>
                    <a:pt x="1091041" y="264092"/>
                  </a:lnTo>
                  <a:lnTo>
                    <a:pt x="1086040" y="258603"/>
                  </a:lnTo>
                  <a:lnTo>
                    <a:pt x="1083040" y="249543"/>
                  </a:lnTo>
                  <a:lnTo>
                    <a:pt x="1082039" y="236982"/>
                  </a:lnTo>
                  <a:lnTo>
                    <a:pt x="1082039" y="140970"/>
                  </a:lnTo>
                  <a:lnTo>
                    <a:pt x="1080897" y="124515"/>
                  </a:lnTo>
                  <a:lnTo>
                    <a:pt x="1063752" y="89154"/>
                  </a:lnTo>
                  <a:lnTo>
                    <a:pt x="1026461" y="72759"/>
                  </a:lnTo>
                  <a:lnTo>
                    <a:pt x="1008888" y="71628"/>
                  </a:lnTo>
                  <a:lnTo>
                    <a:pt x="991195" y="72640"/>
                  </a:lnTo>
                  <a:lnTo>
                    <a:pt x="972502" y="75723"/>
                  </a:lnTo>
                  <a:lnTo>
                    <a:pt x="952952" y="80950"/>
                  </a:lnTo>
                  <a:lnTo>
                    <a:pt x="932688" y="88392"/>
                  </a:lnTo>
                  <a:lnTo>
                    <a:pt x="932688" y="127254"/>
                  </a:lnTo>
                  <a:lnTo>
                    <a:pt x="951976" y="118812"/>
                  </a:lnTo>
                  <a:lnTo>
                    <a:pt x="969835" y="112871"/>
                  </a:lnTo>
                  <a:lnTo>
                    <a:pt x="986266" y="109358"/>
                  </a:lnTo>
                  <a:lnTo>
                    <a:pt x="1001267" y="108204"/>
                  </a:lnTo>
                  <a:lnTo>
                    <a:pt x="1016269" y="110216"/>
                  </a:lnTo>
                  <a:lnTo>
                    <a:pt x="1026985" y="116300"/>
                  </a:lnTo>
                  <a:lnTo>
                    <a:pt x="1033414" y="126527"/>
                  </a:lnTo>
                  <a:lnTo>
                    <a:pt x="1035557" y="140970"/>
                  </a:lnTo>
                  <a:lnTo>
                    <a:pt x="1035557" y="275075"/>
                  </a:lnTo>
                  <a:lnTo>
                    <a:pt x="1043178" y="268224"/>
                  </a:lnTo>
                  <a:lnTo>
                    <a:pt x="1047607" y="282225"/>
                  </a:lnTo>
                  <a:lnTo>
                    <a:pt x="1055179" y="292227"/>
                  </a:lnTo>
                  <a:lnTo>
                    <a:pt x="1065895" y="298227"/>
                  </a:lnTo>
                  <a:lnTo>
                    <a:pt x="1079754" y="300228"/>
                  </a:lnTo>
                  <a:lnTo>
                    <a:pt x="1087874" y="299668"/>
                  </a:lnTo>
                  <a:lnTo>
                    <a:pt x="1096137" y="298037"/>
                  </a:lnTo>
                  <a:lnTo>
                    <a:pt x="1104399" y="295405"/>
                  </a:lnTo>
                  <a:lnTo>
                    <a:pt x="1112520" y="291846"/>
                  </a:lnTo>
                  <a:close/>
                </a:path>
                <a:path w="1370329" h="353060">
                  <a:moveTo>
                    <a:pt x="1035557" y="275075"/>
                  </a:moveTo>
                  <a:lnTo>
                    <a:pt x="1035557" y="241554"/>
                  </a:lnTo>
                  <a:lnTo>
                    <a:pt x="1024128" y="249995"/>
                  </a:lnTo>
                  <a:lnTo>
                    <a:pt x="1012697" y="255936"/>
                  </a:lnTo>
                  <a:lnTo>
                    <a:pt x="1001267" y="259449"/>
                  </a:lnTo>
                  <a:lnTo>
                    <a:pt x="991195" y="260466"/>
                  </a:lnTo>
                  <a:lnTo>
                    <a:pt x="981360" y="260572"/>
                  </a:lnTo>
                  <a:lnTo>
                    <a:pt x="974597" y="258318"/>
                  </a:lnTo>
                  <a:lnTo>
                    <a:pt x="969263" y="252222"/>
                  </a:lnTo>
                  <a:lnTo>
                    <a:pt x="963167" y="246888"/>
                  </a:lnTo>
                  <a:lnTo>
                    <a:pt x="960882" y="240030"/>
                  </a:lnTo>
                  <a:lnTo>
                    <a:pt x="960882" y="297810"/>
                  </a:lnTo>
                  <a:lnTo>
                    <a:pt x="965584" y="299096"/>
                  </a:lnTo>
                  <a:lnTo>
                    <a:pt x="979169" y="300228"/>
                  </a:lnTo>
                  <a:lnTo>
                    <a:pt x="995600" y="298227"/>
                  </a:lnTo>
                  <a:lnTo>
                    <a:pt x="1011745" y="292227"/>
                  </a:lnTo>
                  <a:lnTo>
                    <a:pt x="1027604" y="282225"/>
                  </a:lnTo>
                  <a:lnTo>
                    <a:pt x="1035557" y="275075"/>
                  </a:lnTo>
                  <a:close/>
                </a:path>
                <a:path w="1370329" h="353060">
                  <a:moveTo>
                    <a:pt x="304799" y="192786"/>
                  </a:moveTo>
                  <a:lnTo>
                    <a:pt x="304799" y="162306"/>
                  </a:lnTo>
                  <a:lnTo>
                    <a:pt x="300227" y="162306"/>
                  </a:lnTo>
                  <a:lnTo>
                    <a:pt x="250602" y="167354"/>
                  </a:lnTo>
                  <a:lnTo>
                    <a:pt x="214122" y="182118"/>
                  </a:lnTo>
                  <a:lnTo>
                    <a:pt x="185511" y="221230"/>
                  </a:lnTo>
                  <a:lnTo>
                    <a:pt x="183641" y="238506"/>
                  </a:lnTo>
                  <a:lnTo>
                    <a:pt x="184784" y="251198"/>
                  </a:lnTo>
                  <a:lnTo>
                    <a:pt x="211657" y="290262"/>
                  </a:lnTo>
                  <a:lnTo>
                    <a:pt x="230123" y="297810"/>
                  </a:lnTo>
                  <a:lnTo>
                    <a:pt x="230123" y="231648"/>
                  </a:lnTo>
                  <a:lnTo>
                    <a:pt x="231147" y="223492"/>
                  </a:lnTo>
                  <a:lnTo>
                    <a:pt x="268890" y="195548"/>
                  </a:lnTo>
                  <a:lnTo>
                    <a:pt x="295703" y="192820"/>
                  </a:lnTo>
                  <a:lnTo>
                    <a:pt x="304799" y="192786"/>
                  </a:lnTo>
                  <a:close/>
                </a:path>
                <a:path w="1370329" h="353060">
                  <a:moveTo>
                    <a:pt x="381761" y="291846"/>
                  </a:moveTo>
                  <a:lnTo>
                    <a:pt x="378713" y="264414"/>
                  </a:lnTo>
                  <a:lnTo>
                    <a:pt x="372617" y="265176"/>
                  </a:lnTo>
                  <a:lnTo>
                    <a:pt x="368807" y="265938"/>
                  </a:lnTo>
                  <a:lnTo>
                    <a:pt x="367283" y="265938"/>
                  </a:lnTo>
                  <a:lnTo>
                    <a:pt x="360283" y="264092"/>
                  </a:lnTo>
                  <a:lnTo>
                    <a:pt x="355282" y="258603"/>
                  </a:lnTo>
                  <a:lnTo>
                    <a:pt x="352282" y="249543"/>
                  </a:lnTo>
                  <a:lnTo>
                    <a:pt x="351281" y="236982"/>
                  </a:lnTo>
                  <a:lnTo>
                    <a:pt x="351281" y="140970"/>
                  </a:lnTo>
                  <a:lnTo>
                    <a:pt x="350139" y="124515"/>
                  </a:lnTo>
                  <a:lnTo>
                    <a:pt x="332994" y="89154"/>
                  </a:lnTo>
                  <a:lnTo>
                    <a:pt x="295703" y="72759"/>
                  </a:lnTo>
                  <a:lnTo>
                    <a:pt x="278130"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216"/>
                  </a:lnTo>
                  <a:lnTo>
                    <a:pt x="296227" y="116300"/>
                  </a:lnTo>
                  <a:lnTo>
                    <a:pt x="302656" y="126527"/>
                  </a:lnTo>
                  <a:lnTo>
                    <a:pt x="304799" y="140970"/>
                  </a:lnTo>
                  <a:lnTo>
                    <a:pt x="304799" y="275075"/>
                  </a:lnTo>
                  <a:lnTo>
                    <a:pt x="312419" y="268224"/>
                  </a:lnTo>
                  <a:lnTo>
                    <a:pt x="316849" y="282225"/>
                  </a:lnTo>
                  <a:lnTo>
                    <a:pt x="324421" y="292227"/>
                  </a:lnTo>
                  <a:lnTo>
                    <a:pt x="335137" y="298227"/>
                  </a:lnTo>
                  <a:lnTo>
                    <a:pt x="348995" y="300228"/>
                  </a:lnTo>
                  <a:lnTo>
                    <a:pt x="357116" y="299668"/>
                  </a:lnTo>
                  <a:lnTo>
                    <a:pt x="365378" y="298037"/>
                  </a:lnTo>
                  <a:lnTo>
                    <a:pt x="373641" y="295405"/>
                  </a:lnTo>
                  <a:lnTo>
                    <a:pt x="381761" y="291846"/>
                  </a:lnTo>
                  <a:close/>
                </a:path>
                <a:path w="1370329"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30123" y="240030"/>
                  </a:lnTo>
                  <a:lnTo>
                    <a:pt x="230123" y="297810"/>
                  </a:lnTo>
                  <a:lnTo>
                    <a:pt x="234826" y="299096"/>
                  </a:lnTo>
                  <a:lnTo>
                    <a:pt x="248411" y="300228"/>
                  </a:lnTo>
                  <a:lnTo>
                    <a:pt x="264842" y="298227"/>
                  </a:lnTo>
                  <a:lnTo>
                    <a:pt x="280987" y="292227"/>
                  </a:lnTo>
                  <a:lnTo>
                    <a:pt x="296846" y="282225"/>
                  </a:lnTo>
                  <a:lnTo>
                    <a:pt x="304799" y="275075"/>
                  </a:lnTo>
                  <a:close/>
                </a:path>
                <a:path w="1370329" h="353060">
                  <a:moveTo>
                    <a:pt x="1370076" y="295656"/>
                  </a:moveTo>
                  <a:lnTo>
                    <a:pt x="1370076" y="76200"/>
                  </a:lnTo>
                  <a:lnTo>
                    <a:pt x="1324356" y="76200"/>
                  </a:lnTo>
                  <a:lnTo>
                    <a:pt x="1324356" y="295656"/>
                  </a:lnTo>
                  <a:lnTo>
                    <a:pt x="1370076" y="295656"/>
                  </a:lnTo>
                  <a:close/>
                </a:path>
                <a:path w="1370329" h="353060">
                  <a:moveTo>
                    <a:pt x="811529" y="255270"/>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1648"/>
                  </a:lnTo>
                  <a:lnTo>
                    <a:pt x="677787" y="246352"/>
                  </a:lnTo>
                  <a:lnTo>
                    <a:pt x="694182" y="281178"/>
                  </a:lnTo>
                  <a:lnTo>
                    <a:pt x="741426" y="300228"/>
                  </a:lnTo>
                  <a:lnTo>
                    <a:pt x="762988" y="297382"/>
                  </a:lnTo>
                  <a:lnTo>
                    <a:pt x="781907" y="288893"/>
                  </a:lnTo>
                  <a:lnTo>
                    <a:pt x="798111" y="274831"/>
                  </a:lnTo>
                  <a:lnTo>
                    <a:pt x="811529" y="255270"/>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581"/>
                  </a:lnTo>
                  <a:lnTo>
                    <a:pt x="1203198" y="115824"/>
                  </a:lnTo>
                  <a:lnTo>
                    <a:pt x="1203198" y="153162"/>
                  </a:lnTo>
                  <a:lnTo>
                    <a:pt x="1215342" y="135719"/>
                  </a:lnTo>
                  <a:lnTo>
                    <a:pt x="1228915" y="123348"/>
                  </a:lnTo>
                  <a:lnTo>
                    <a:pt x="1243917" y="115978"/>
                  </a:lnTo>
                  <a:lnTo>
                    <a:pt x="1260348" y="113538"/>
                  </a:lnTo>
                  <a:lnTo>
                    <a:pt x="1265682" y="113622"/>
                  </a:lnTo>
                  <a:lnTo>
                    <a:pt x="1271778" y="114300"/>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39446"/>
                  </a:lnTo>
                  <a:lnTo>
                    <a:pt x="606182" y="124848"/>
                  </a:lnTo>
                  <a:lnTo>
                    <a:pt x="589788" y="89916"/>
                  </a:lnTo>
                  <a:lnTo>
                    <a:pt x="543305" y="71628"/>
                  </a:lnTo>
                  <a:lnTo>
                    <a:pt x="521410" y="74354"/>
                  </a:lnTo>
                  <a:lnTo>
                    <a:pt x="502443" y="82581"/>
                  </a:lnTo>
                  <a:lnTo>
                    <a:pt x="486191" y="96381"/>
                  </a:lnTo>
                  <a:lnTo>
                    <a:pt x="472439" y="115824"/>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5720"/>
                  </a:moveTo>
                  <a:lnTo>
                    <a:pt x="1370076" y="0"/>
                  </a:lnTo>
                  <a:lnTo>
                    <a:pt x="1324356" y="0"/>
                  </a:lnTo>
                  <a:lnTo>
                    <a:pt x="1324356" y="45720"/>
                  </a:lnTo>
                  <a:lnTo>
                    <a:pt x="1370076" y="45720"/>
                  </a:lnTo>
                  <a:close/>
                </a:path>
                <a:path w="1370329" h="353060">
                  <a:moveTo>
                    <a:pt x="132587" y="255270"/>
                  </a:moveTo>
                  <a:lnTo>
                    <a:pt x="132587" y="0"/>
                  </a:lnTo>
                  <a:lnTo>
                    <a:pt x="83057" y="0"/>
                  </a:lnTo>
                  <a:lnTo>
                    <a:pt x="83057" y="256032"/>
                  </a:lnTo>
                  <a:lnTo>
                    <a:pt x="82605" y="270760"/>
                  </a:lnTo>
                  <a:lnTo>
                    <a:pt x="63341" y="309181"/>
                  </a:lnTo>
                  <a:lnTo>
                    <a:pt x="45719" y="312420"/>
                  </a:lnTo>
                  <a:lnTo>
                    <a:pt x="36433" y="311872"/>
                  </a:lnTo>
                  <a:lnTo>
                    <a:pt x="25717" y="310324"/>
                  </a:lnTo>
                  <a:lnTo>
                    <a:pt x="13573" y="307919"/>
                  </a:lnTo>
                  <a:lnTo>
                    <a:pt x="0" y="304800"/>
                  </a:lnTo>
                  <a:lnTo>
                    <a:pt x="0" y="348234"/>
                  </a:lnTo>
                  <a:lnTo>
                    <a:pt x="11858" y="350234"/>
                  </a:lnTo>
                  <a:lnTo>
                    <a:pt x="22288" y="351663"/>
                  </a:lnTo>
                  <a:lnTo>
                    <a:pt x="31289" y="352520"/>
                  </a:lnTo>
                  <a:lnTo>
                    <a:pt x="38862" y="352806"/>
                  </a:lnTo>
                  <a:lnTo>
                    <a:pt x="79867" y="346674"/>
                  </a:lnTo>
                  <a:lnTo>
                    <a:pt x="109156" y="328326"/>
                  </a:lnTo>
                  <a:lnTo>
                    <a:pt x="126730" y="297834"/>
                  </a:lnTo>
                  <a:lnTo>
                    <a:pt x="132587" y="255270"/>
                  </a:lnTo>
                  <a:close/>
                </a:path>
              </a:pathLst>
            </a:custGeom>
            <a:solidFill>
              <a:srgbClr val="FF0000"/>
            </a:solidFill>
          </p:spPr>
          <p:txBody>
            <a:bodyPr wrap="square" lIns="0" tIns="0" rIns="0" bIns="0" rtlCol="0"/>
            <a:lstStyle/>
            <a:p>
              <a:endParaRPr/>
            </a:p>
          </p:txBody>
        </p:sp>
        <p:sp>
          <p:nvSpPr>
            <p:cNvPr id="38" name="object 38"/>
            <p:cNvSpPr/>
            <p:nvPr/>
          </p:nvSpPr>
          <p:spPr>
            <a:xfrm>
              <a:off x="5501640" y="279120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sp>
          <p:nvSpPr>
            <p:cNvPr id="39" name="object 39"/>
            <p:cNvSpPr/>
            <p:nvPr/>
          </p:nvSpPr>
          <p:spPr>
            <a:xfrm>
              <a:off x="4770882" y="2674619"/>
              <a:ext cx="1140460" cy="219710"/>
            </a:xfrm>
            <a:custGeom>
              <a:avLst/>
              <a:gdLst/>
              <a:ahLst/>
              <a:cxnLst/>
              <a:rect l="l" t="t" r="r" b="b"/>
              <a:pathLst>
                <a:path w="1140460" h="219710">
                  <a:moveTo>
                    <a:pt x="66294" y="116586"/>
                  </a:moveTo>
                  <a:lnTo>
                    <a:pt x="27396" y="122693"/>
                  </a:lnTo>
                  <a:lnTo>
                    <a:pt x="0" y="155448"/>
                  </a:lnTo>
                  <a:lnTo>
                    <a:pt x="0" y="163830"/>
                  </a:lnTo>
                  <a:lnTo>
                    <a:pt x="2286" y="170688"/>
                  </a:lnTo>
                  <a:lnTo>
                    <a:pt x="8382" y="176022"/>
                  </a:lnTo>
                  <a:lnTo>
                    <a:pt x="13716" y="182118"/>
                  </a:lnTo>
                  <a:lnTo>
                    <a:pt x="20574" y="184404"/>
                  </a:lnTo>
                  <a:lnTo>
                    <a:pt x="28956" y="184404"/>
                  </a:lnTo>
                  <a:lnTo>
                    <a:pt x="40386" y="183249"/>
                  </a:lnTo>
                  <a:lnTo>
                    <a:pt x="51816" y="179736"/>
                  </a:lnTo>
                  <a:lnTo>
                    <a:pt x="63246" y="173795"/>
                  </a:lnTo>
                  <a:lnTo>
                    <a:pt x="74676" y="165354"/>
                  </a:lnTo>
                  <a:lnTo>
                    <a:pt x="74676" y="116586"/>
                  </a:lnTo>
                  <a:lnTo>
                    <a:pt x="66294" y="116586"/>
                  </a:lnTo>
                  <a:close/>
                </a:path>
                <a:path w="1140460" h="219710">
                  <a:moveTo>
                    <a:pt x="1094232" y="219456"/>
                  </a:moveTo>
                  <a:lnTo>
                    <a:pt x="1094232" y="0"/>
                  </a:lnTo>
                  <a:lnTo>
                    <a:pt x="1139952" y="0"/>
                  </a:lnTo>
                  <a:lnTo>
                    <a:pt x="1139952" y="219456"/>
                  </a:lnTo>
                  <a:lnTo>
                    <a:pt x="1094232" y="219456"/>
                  </a:lnTo>
                  <a:close/>
                </a:path>
              </a:pathLst>
            </a:custGeom>
            <a:ln w="17526">
              <a:solidFill>
                <a:srgbClr val="FFFFFF"/>
              </a:solidFill>
            </a:ln>
          </p:spPr>
          <p:txBody>
            <a:bodyPr wrap="square" lIns="0" tIns="0" rIns="0" bIns="0" rtlCol="0"/>
            <a:lstStyle/>
            <a:p>
              <a:endParaRPr/>
            </a:p>
          </p:txBody>
        </p:sp>
        <p:pic>
          <p:nvPicPr>
            <p:cNvPr id="40" name="object 40"/>
            <p:cNvPicPr/>
            <p:nvPr/>
          </p:nvPicPr>
          <p:blipFill>
            <a:blip r:embed="rId17" cstate="print"/>
            <a:stretch>
              <a:fillRect/>
            </a:stretch>
          </p:blipFill>
          <p:spPr>
            <a:xfrm>
              <a:off x="5208651" y="2665856"/>
              <a:ext cx="198882" cy="241553"/>
            </a:xfrm>
            <a:prstGeom prst="rect">
              <a:avLst/>
            </a:prstGeom>
          </p:spPr>
        </p:pic>
        <p:pic>
          <p:nvPicPr>
            <p:cNvPr id="41" name="object 41"/>
            <p:cNvPicPr/>
            <p:nvPr/>
          </p:nvPicPr>
          <p:blipFill>
            <a:blip r:embed="rId18" cstate="print"/>
            <a:stretch>
              <a:fillRect/>
            </a:stretch>
          </p:blipFill>
          <p:spPr>
            <a:xfrm>
              <a:off x="5689472" y="2661284"/>
              <a:ext cx="141731" cy="241553"/>
            </a:xfrm>
            <a:prstGeom prst="rect">
              <a:avLst/>
            </a:prstGeom>
          </p:spPr>
        </p:pic>
        <p:sp>
          <p:nvSpPr>
            <p:cNvPr id="42" name="object 42"/>
            <p:cNvSpPr/>
            <p:nvPr/>
          </p:nvSpPr>
          <p:spPr>
            <a:xfrm>
              <a:off x="5455158" y="267004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pic>
          <p:nvPicPr>
            <p:cNvPr id="43" name="object 43"/>
            <p:cNvPicPr/>
            <p:nvPr/>
          </p:nvPicPr>
          <p:blipFill>
            <a:blip r:embed="rId19" cstate="print"/>
            <a:stretch>
              <a:fillRect/>
            </a:stretch>
          </p:blipFill>
          <p:spPr>
            <a:xfrm>
              <a:off x="4958715" y="2661284"/>
              <a:ext cx="198120" cy="241553"/>
            </a:xfrm>
            <a:prstGeom prst="rect">
              <a:avLst/>
            </a:prstGeom>
          </p:spPr>
        </p:pic>
        <p:sp>
          <p:nvSpPr>
            <p:cNvPr id="44" name="object 44"/>
            <p:cNvSpPr/>
            <p:nvPr/>
          </p:nvSpPr>
          <p:spPr>
            <a:xfrm>
              <a:off x="4724400" y="2598419"/>
              <a:ext cx="1186815" cy="300355"/>
            </a:xfrm>
            <a:custGeom>
              <a:avLst/>
              <a:gdLst/>
              <a:ahLst/>
              <a:cxnLst/>
              <a:rect l="l" t="t" r="r" b="b"/>
              <a:pathLst>
                <a:path w="1186814" h="300355">
                  <a:moveTo>
                    <a:pt x="94487" y="71627"/>
                  </a:moveTo>
                  <a:lnTo>
                    <a:pt x="139493" y="81593"/>
                  </a:lnTo>
                  <a:lnTo>
                    <a:pt x="166496" y="124515"/>
                  </a:lnTo>
                  <a:lnTo>
                    <a:pt x="167640" y="236981"/>
                  </a:lnTo>
                  <a:lnTo>
                    <a:pt x="168640" y="249543"/>
                  </a:lnTo>
                  <a:lnTo>
                    <a:pt x="171640" y="258603"/>
                  </a:lnTo>
                  <a:lnTo>
                    <a:pt x="176641" y="264092"/>
                  </a:lnTo>
                  <a:lnTo>
                    <a:pt x="183641" y="265937"/>
                  </a:lnTo>
                  <a:lnTo>
                    <a:pt x="185165" y="265937"/>
                  </a:lnTo>
                  <a:lnTo>
                    <a:pt x="188976" y="265175"/>
                  </a:lnTo>
                  <a:lnTo>
                    <a:pt x="195072" y="264413"/>
                  </a:lnTo>
                  <a:lnTo>
                    <a:pt x="173474" y="299668"/>
                  </a:lnTo>
                  <a:lnTo>
                    <a:pt x="165354" y="300227"/>
                  </a:lnTo>
                  <a:lnTo>
                    <a:pt x="151495" y="298227"/>
                  </a:lnTo>
                  <a:lnTo>
                    <a:pt x="140779" y="292226"/>
                  </a:lnTo>
                  <a:lnTo>
                    <a:pt x="133207" y="282225"/>
                  </a:lnTo>
                  <a:lnTo>
                    <a:pt x="128777" y="268223"/>
                  </a:lnTo>
                  <a:lnTo>
                    <a:pt x="113204" y="282225"/>
                  </a:lnTo>
                  <a:lnTo>
                    <a:pt x="97345" y="292226"/>
                  </a:lnTo>
                  <a:lnTo>
                    <a:pt x="81200" y="298227"/>
                  </a:lnTo>
                  <a:lnTo>
                    <a:pt x="64769" y="300227"/>
                  </a:lnTo>
                  <a:lnTo>
                    <a:pt x="51184" y="299096"/>
                  </a:lnTo>
                  <a:lnTo>
                    <a:pt x="10286" y="273438"/>
                  </a:lnTo>
                  <a:lnTo>
                    <a:pt x="0" y="238505"/>
                  </a:lnTo>
                  <a:lnTo>
                    <a:pt x="1869" y="221230"/>
                  </a:lnTo>
                  <a:lnTo>
                    <a:pt x="30479" y="182117"/>
                  </a:lnTo>
                  <a:lnTo>
                    <a:pt x="66960" y="167354"/>
                  </a:lnTo>
                  <a:lnTo>
                    <a:pt x="116585" y="162305"/>
                  </a:lnTo>
                  <a:lnTo>
                    <a:pt x="121157" y="162305"/>
                  </a:lnTo>
                  <a:lnTo>
                    <a:pt x="121157" y="140969"/>
                  </a:lnTo>
                  <a:lnTo>
                    <a:pt x="119014" y="126527"/>
                  </a:lnTo>
                  <a:lnTo>
                    <a:pt x="112585" y="116300"/>
                  </a:lnTo>
                  <a:lnTo>
                    <a:pt x="101869" y="110216"/>
                  </a:lnTo>
                  <a:lnTo>
                    <a:pt x="86867" y="108203"/>
                  </a:lnTo>
                  <a:lnTo>
                    <a:pt x="71866" y="109358"/>
                  </a:lnTo>
                  <a:lnTo>
                    <a:pt x="55435" y="112871"/>
                  </a:lnTo>
                  <a:lnTo>
                    <a:pt x="37576" y="118812"/>
                  </a:lnTo>
                  <a:lnTo>
                    <a:pt x="18287" y="127253"/>
                  </a:lnTo>
                  <a:lnTo>
                    <a:pt x="18287" y="88391"/>
                  </a:lnTo>
                  <a:lnTo>
                    <a:pt x="38552" y="80950"/>
                  </a:lnTo>
                  <a:lnTo>
                    <a:pt x="58102" y="75723"/>
                  </a:lnTo>
                  <a:lnTo>
                    <a:pt x="76795" y="72640"/>
                  </a:lnTo>
                  <a:lnTo>
                    <a:pt x="94487" y="71627"/>
                  </a:lnTo>
                  <a:close/>
                </a:path>
                <a:path w="1186814" h="300355">
                  <a:moveTo>
                    <a:pt x="1140714" y="45719"/>
                  </a:moveTo>
                  <a:lnTo>
                    <a:pt x="1140714" y="0"/>
                  </a:lnTo>
                  <a:lnTo>
                    <a:pt x="1186433" y="0"/>
                  </a:lnTo>
                  <a:lnTo>
                    <a:pt x="1186433" y="45719"/>
                  </a:lnTo>
                  <a:lnTo>
                    <a:pt x="1140714" y="45719"/>
                  </a:lnTo>
                  <a:close/>
                </a:path>
              </a:pathLst>
            </a:custGeom>
            <a:ln w="17526">
              <a:solidFill>
                <a:srgbClr val="FFFFFF"/>
              </a:solidFill>
            </a:ln>
          </p:spPr>
          <p:txBody>
            <a:bodyPr wrap="square" lIns="0" tIns="0" rIns="0" bIns="0" rtlCol="0"/>
            <a:lstStyle/>
            <a:p>
              <a:endParaRPr/>
            </a:p>
          </p:txBody>
        </p:sp>
        <p:sp>
          <p:nvSpPr>
            <p:cNvPr id="45" name="object 45"/>
            <p:cNvSpPr/>
            <p:nvPr/>
          </p:nvSpPr>
          <p:spPr>
            <a:xfrm>
              <a:off x="4540758" y="2598419"/>
              <a:ext cx="132715" cy="353060"/>
            </a:xfrm>
            <a:custGeom>
              <a:avLst/>
              <a:gdLst/>
              <a:ahLst/>
              <a:cxnLst/>
              <a:rect l="l" t="t" r="r" b="b"/>
              <a:pathLst>
                <a:path w="132714" h="353060">
                  <a:moveTo>
                    <a:pt x="83058" y="0"/>
                  </a:moveTo>
                  <a:lnTo>
                    <a:pt x="132588" y="0"/>
                  </a:lnTo>
                  <a:lnTo>
                    <a:pt x="132588" y="255270"/>
                  </a:lnTo>
                  <a:lnTo>
                    <a:pt x="126730" y="297834"/>
                  </a:lnTo>
                  <a:lnTo>
                    <a:pt x="109156" y="328326"/>
                  </a:lnTo>
                  <a:lnTo>
                    <a:pt x="79867" y="346674"/>
                  </a:lnTo>
                  <a:lnTo>
                    <a:pt x="38862" y="352806"/>
                  </a:lnTo>
                  <a:lnTo>
                    <a:pt x="31289" y="352520"/>
                  </a:lnTo>
                  <a:lnTo>
                    <a:pt x="22288" y="351663"/>
                  </a:lnTo>
                  <a:lnTo>
                    <a:pt x="11858" y="350234"/>
                  </a:lnTo>
                  <a:lnTo>
                    <a:pt x="0" y="348234"/>
                  </a:lnTo>
                  <a:lnTo>
                    <a:pt x="0" y="304800"/>
                  </a:lnTo>
                  <a:lnTo>
                    <a:pt x="13573" y="307919"/>
                  </a:lnTo>
                  <a:lnTo>
                    <a:pt x="25717" y="310324"/>
                  </a:lnTo>
                  <a:lnTo>
                    <a:pt x="36433" y="311872"/>
                  </a:lnTo>
                  <a:lnTo>
                    <a:pt x="45720" y="312420"/>
                  </a:lnTo>
                  <a:lnTo>
                    <a:pt x="55280" y="311586"/>
                  </a:lnTo>
                  <a:lnTo>
                    <a:pt x="81153" y="282987"/>
                  </a:lnTo>
                  <a:lnTo>
                    <a:pt x="83058" y="256032"/>
                  </a:lnTo>
                  <a:lnTo>
                    <a:pt x="83058" y="0"/>
                  </a:lnTo>
                  <a:close/>
                </a:path>
              </a:pathLst>
            </a:custGeom>
            <a:ln w="17526">
              <a:solidFill>
                <a:srgbClr val="FFFFFF"/>
              </a:solidFill>
            </a:ln>
          </p:spPr>
          <p:txBody>
            <a:bodyPr wrap="square" lIns="0" tIns="0" rIns="0" bIns="0" rtlCol="0"/>
            <a:lstStyle/>
            <a:p>
              <a:endParaRPr/>
            </a:p>
          </p:txBody>
        </p:sp>
        <p:sp>
          <p:nvSpPr>
            <p:cNvPr id="46" name="object 46"/>
            <p:cNvSpPr/>
            <p:nvPr/>
          </p:nvSpPr>
          <p:spPr>
            <a:xfrm>
              <a:off x="6105905" y="2590799"/>
              <a:ext cx="970915" cy="310515"/>
            </a:xfrm>
            <a:custGeom>
              <a:avLst/>
              <a:gdLst/>
              <a:ahLst/>
              <a:cxnLst/>
              <a:rect l="l" t="t" r="r" b="b"/>
              <a:pathLst>
                <a:path w="970915" h="310514">
                  <a:moveTo>
                    <a:pt x="956309" y="52577"/>
                  </a:moveTo>
                  <a:lnTo>
                    <a:pt x="956309" y="12191"/>
                  </a:lnTo>
                  <a:lnTo>
                    <a:pt x="936152" y="6750"/>
                  </a:lnTo>
                  <a:lnTo>
                    <a:pt x="917924" y="2952"/>
                  </a:lnTo>
                  <a:lnTo>
                    <a:pt x="901553" y="726"/>
                  </a:lnTo>
                  <a:lnTo>
                    <a:pt x="886967" y="0"/>
                  </a:lnTo>
                  <a:lnTo>
                    <a:pt x="865251" y="1559"/>
                  </a:lnTo>
                  <a:lnTo>
                    <a:pt x="828674" y="13823"/>
                  </a:lnTo>
                  <a:lnTo>
                    <a:pt x="792813" y="49565"/>
                  </a:lnTo>
                  <a:lnTo>
                    <a:pt x="768810" y="117931"/>
                  </a:lnTo>
                  <a:lnTo>
                    <a:pt x="765809" y="161543"/>
                  </a:lnTo>
                  <a:lnTo>
                    <a:pt x="767536" y="194107"/>
                  </a:lnTo>
                  <a:lnTo>
                    <a:pt x="781561" y="248662"/>
                  </a:lnTo>
                  <a:lnTo>
                    <a:pt x="809136" y="287952"/>
                  </a:lnTo>
                  <a:lnTo>
                    <a:pt x="816101" y="292761"/>
                  </a:lnTo>
                  <a:lnTo>
                    <a:pt x="816101" y="146303"/>
                  </a:lnTo>
                  <a:lnTo>
                    <a:pt x="820388" y="98297"/>
                  </a:lnTo>
                  <a:lnTo>
                    <a:pt x="833246" y="64007"/>
                  </a:lnTo>
                  <a:lnTo>
                    <a:pt x="854678" y="43433"/>
                  </a:lnTo>
                  <a:lnTo>
                    <a:pt x="884229" y="36679"/>
                  </a:lnTo>
                  <a:lnTo>
                    <a:pt x="884872" y="36589"/>
                  </a:lnTo>
                  <a:lnTo>
                    <a:pt x="898981" y="37576"/>
                  </a:lnTo>
                  <a:lnTo>
                    <a:pt x="915638" y="40576"/>
                  </a:lnTo>
                  <a:lnTo>
                    <a:pt x="934723" y="45577"/>
                  </a:lnTo>
                  <a:lnTo>
                    <a:pt x="956309" y="52577"/>
                  </a:lnTo>
                  <a:close/>
                </a:path>
                <a:path w="970915" h="310514">
                  <a:moveTo>
                    <a:pt x="970788" y="203453"/>
                  </a:moveTo>
                  <a:lnTo>
                    <a:pt x="956643" y="150411"/>
                  </a:lnTo>
                  <a:lnTo>
                    <a:pt x="916685" y="116871"/>
                  </a:lnTo>
                  <a:lnTo>
                    <a:pt x="880871" y="110489"/>
                  </a:lnTo>
                  <a:lnTo>
                    <a:pt x="860464" y="112656"/>
                  </a:lnTo>
                  <a:lnTo>
                    <a:pt x="842771" y="119252"/>
                  </a:lnTo>
                  <a:lnTo>
                    <a:pt x="827936" y="130421"/>
                  </a:lnTo>
                  <a:lnTo>
                    <a:pt x="816101" y="146303"/>
                  </a:lnTo>
                  <a:lnTo>
                    <a:pt x="816101" y="292761"/>
                  </a:lnTo>
                  <a:lnTo>
                    <a:pt x="817626" y="293813"/>
                  </a:lnTo>
                  <a:lnTo>
                    <a:pt x="817626" y="197357"/>
                  </a:lnTo>
                  <a:lnTo>
                    <a:pt x="818626" y="187356"/>
                  </a:lnTo>
                  <a:lnTo>
                    <a:pt x="842176" y="154221"/>
                  </a:lnTo>
                  <a:lnTo>
                    <a:pt x="873251" y="145541"/>
                  </a:lnTo>
                  <a:lnTo>
                    <a:pt x="884229" y="146673"/>
                  </a:lnTo>
                  <a:lnTo>
                    <a:pt x="916590" y="172497"/>
                  </a:lnTo>
                  <a:lnTo>
                    <a:pt x="924305" y="211073"/>
                  </a:lnTo>
                  <a:lnTo>
                    <a:pt x="924305" y="294854"/>
                  </a:lnTo>
                  <a:lnTo>
                    <a:pt x="927437" y="293096"/>
                  </a:lnTo>
                  <a:lnTo>
                    <a:pt x="942594" y="279653"/>
                  </a:lnTo>
                  <a:lnTo>
                    <a:pt x="955036" y="263675"/>
                  </a:lnTo>
                  <a:lnTo>
                    <a:pt x="963834" y="245554"/>
                  </a:lnTo>
                  <a:lnTo>
                    <a:pt x="969061" y="225432"/>
                  </a:lnTo>
                  <a:lnTo>
                    <a:pt x="970788" y="203453"/>
                  </a:lnTo>
                  <a:close/>
                </a:path>
                <a:path w="970915" h="310514">
                  <a:moveTo>
                    <a:pt x="924305" y="294854"/>
                  </a:moveTo>
                  <a:lnTo>
                    <a:pt x="924305" y="211073"/>
                  </a:lnTo>
                  <a:lnTo>
                    <a:pt x="923448" y="224647"/>
                  </a:lnTo>
                  <a:lnTo>
                    <a:pt x="920876" y="236791"/>
                  </a:lnTo>
                  <a:lnTo>
                    <a:pt x="894588" y="269462"/>
                  </a:lnTo>
                  <a:lnTo>
                    <a:pt x="874013" y="273557"/>
                  </a:lnTo>
                  <a:lnTo>
                    <a:pt x="862012" y="272272"/>
                  </a:lnTo>
                  <a:lnTo>
                    <a:pt x="826305" y="241827"/>
                  </a:lnTo>
                  <a:lnTo>
                    <a:pt x="817626" y="197357"/>
                  </a:lnTo>
                  <a:lnTo>
                    <a:pt x="817626" y="293813"/>
                  </a:lnTo>
                  <a:lnTo>
                    <a:pt x="827055" y="300323"/>
                  </a:lnTo>
                  <a:lnTo>
                    <a:pt x="847689" y="307693"/>
                  </a:lnTo>
                  <a:lnTo>
                    <a:pt x="870966" y="310133"/>
                  </a:lnTo>
                  <a:lnTo>
                    <a:pt x="891694" y="308264"/>
                  </a:lnTo>
                  <a:lnTo>
                    <a:pt x="910494" y="302609"/>
                  </a:lnTo>
                  <a:lnTo>
                    <a:pt x="924305" y="294854"/>
                  </a:lnTo>
                  <a:close/>
                </a:path>
                <a:path w="970915" h="310514">
                  <a:moveTo>
                    <a:pt x="458723" y="155447"/>
                  </a:moveTo>
                  <a:lnTo>
                    <a:pt x="451770" y="92487"/>
                  </a:lnTo>
                  <a:lnTo>
                    <a:pt x="430529" y="42671"/>
                  </a:lnTo>
                  <a:lnTo>
                    <a:pt x="397287" y="10763"/>
                  </a:lnTo>
                  <a:lnTo>
                    <a:pt x="354329" y="0"/>
                  </a:lnTo>
                  <a:lnTo>
                    <a:pt x="331600" y="2702"/>
                  </a:lnTo>
                  <a:lnTo>
                    <a:pt x="293572" y="24110"/>
                  </a:lnTo>
                  <a:lnTo>
                    <a:pt x="265568" y="65972"/>
                  </a:lnTo>
                  <a:lnTo>
                    <a:pt x="251019" y="122289"/>
                  </a:lnTo>
                  <a:lnTo>
                    <a:pt x="249173" y="155447"/>
                  </a:lnTo>
                  <a:lnTo>
                    <a:pt x="251019" y="188166"/>
                  </a:lnTo>
                  <a:lnTo>
                    <a:pt x="265568" y="244173"/>
                  </a:lnTo>
                  <a:lnTo>
                    <a:pt x="293572" y="286023"/>
                  </a:lnTo>
                  <a:lnTo>
                    <a:pt x="298703" y="289871"/>
                  </a:lnTo>
                  <a:lnTo>
                    <a:pt x="298703" y="155447"/>
                  </a:lnTo>
                  <a:lnTo>
                    <a:pt x="302144" y="103441"/>
                  </a:lnTo>
                  <a:lnTo>
                    <a:pt x="312515" y="66293"/>
                  </a:lnTo>
                  <a:lnTo>
                    <a:pt x="329886" y="44005"/>
                  </a:lnTo>
                  <a:lnTo>
                    <a:pt x="354329" y="36575"/>
                  </a:lnTo>
                  <a:lnTo>
                    <a:pt x="378773" y="44005"/>
                  </a:lnTo>
                  <a:lnTo>
                    <a:pt x="396144" y="66293"/>
                  </a:lnTo>
                  <a:lnTo>
                    <a:pt x="406515" y="103441"/>
                  </a:lnTo>
                  <a:lnTo>
                    <a:pt x="409955" y="155447"/>
                  </a:lnTo>
                  <a:lnTo>
                    <a:pt x="409955" y="289871"/>
                  </a:lnTo>
                  <a:lnTo>
                    <a:pt x="415087" y="286023"/>
                  </a:lnTo>
                  <a:lnTo>
                    <a:pt x="430529" y="267461"/>
                  </a:lnTo>
                  <a:lnTo>
                    <a:pt x="442972" y="244173"/>
                  </a:lnTo>
                  <a:lnTo>
                    <a:pt x="451770" y="217741"/>
                  </a:lnTo>
                  <a:lnTo>
                    <a:pt x="456997" y="188166"/>
                  </a:lnTo>
                  <a:lnTo>
                    <a:pt x="458723" y="155447"/>
                  </a:lnTo>
                  <a:close/>
                </a:path>
                <a:path w="970915" h="310514">
                  <a:moveTo>
                    <a:pt x="409955" y="289871"/>
                  </a:moveTo>
                  <a:lnTo>
                    <a:pt x="409955" y="155447"/>
                  </a:lnTo>
                  <a:lnTo>
                    <a:pt x="406515" y="207013"/>
                  </a:lnTo>
                  <a:lnTo>
                    <a:pt x="396144" y="243935"/>
                  </a:lnTo>
                  <a:lnTo>
                    <a:pt x="378773" y="266140"/>
                  </a:lnTo>
                  <a:lnTo>
                    <a:pt x="354329" y="273557"/>
                  </a:lnTo>
                  <a:lnTo>
                    <a:pt x="329886" y="266140"/>
                  </a:lnTo>
                  <a:lnTo>
                    <a:pt x="312515" y="243935"/>
                  </a:lnTo>
                  <a:lnTo>
                    <a:pt x="302144" y="207013"/>
                  </a:lnTo>
                  <a:lnTo>
                    <a:pt x="298703" y="155447"/>
                  </a:lnTo>
                  <a:lnTo>
                    <a:pt x="298703" y="289871"/>
                  </a:lnTo>
                  <a:lnTo>
                    <a:pt x="311372" y="299370"/>
                  </a:lnTo>
                  <a:lnTo>
                    <a:pt x="331600" y="307431"/>
                  </a:lnTo>
                  <a:lnTo>
                    <a:pt x="354329" y="310133"/>
                  </a:lnTo>
                  <a:lnTo>
                    <a:pt x="377059" y="307431"/>
                  </a:lnTo>
                  <a:lnTo>
                    <a:pt x="397287" y="299370"/>
                  </a:lnTo>
                  <a:lnTo>
                    <a:pt x="409955" y="289871"/>
                  </a:lnTo>
                  <a:close/>
                </a:path>
                <a:path w="970915" h="310514">
                  <a:moveTo>
                    <a:pt x="632459" y="303275"/>
                  </a:moveTo>
                  <a:lnTo>
                    <a:pt x="632459" y="4571"/>
                  </a:lnTo>
                  <a:lnTo>
                    <a:pt x="540257" y="12191"/>
                  </a:lnTo>
                  <a:lnTo>
                    <a:pt x="540257" y="44195"/>
                  </a:lnTo>
                  <a:lnTo>
                    <a:pt x="585977" y="44195"/>
                  </a:lnTo>
                  <a:lnTo>
                    <a:pt x="585977" y="303275"/>
                  </a:lnTo>
                  <a:lnTo>
                    <a:pt x="632459" y="303275"/>
                  </a:lnTo>
                  <a:close/>
                </a:path>
                <a:path w="970915" h="310514">
                  <a:moveTo>
                    <a:pt x="131825" y="171665"/>
                  </a:moveTo>
                  <a:lnTo>
                    <a:pt x="131825" y="84581"/>
                  </a:lnTo>
                  <a:lnTo>
                    <a:pt x="129254" y="102441"/>
                  </a:lnTo>
                  <a:lnTo>
                    <a:pt x="121538" y="120586"/>
                  </a:lnTo>
                  <a:lnTo>
                    <a:pt x="108680" y="139017"/>
                  </a:lnTo>
                  <a:lnTo>
                    <a:pt x="90677" y="157733"/>
                  </a:lnTo>
                  <a:lnTo>
                    <a:pt x="68579" y="177545"/>
                  </a:lnTo>
                  <a:lnTo>
                    <a:pt x="45005" y="200227"/>
                  </a:lnTo>
                  <a:lnTo>
                    <a:pt x="25717" y="222408"/>
                  </a:lnTo>
                  <a:lnTo>
                    <a:pt x="10715" y="243875"/>
                  </a:lnTo>
                  <a:lnTo>
                    <a:pt x="0" y="264413"/>
                  </a:lnTo>
                  <a:lnTo>
                    <a:pt x="0" y="303275"/>
                  </a:lnTo>
                  <a:lnTo>
                    <a:pt x="54101" y="303275"/>
                  </a:lnTo>
                  <a:lnTo>
                    <a:pt x="54101" y="261365"/>
                  </a:lnTo>
                  <a:lnTo>
                    <a:pt x="59947" y="246054"/>
                  </a:lnTo>
                  <a:lnTo>
                    <a:pt x="70580" y="229742"/>
                  </a:lnTo>
                  <a:lnTo>
                    <a:pt x="85927" y="212288"/>
                  </a:lnTo>
                  <a:lnTo>
                    <a:pt x="105917" y="193547"/>
                  </a:lnTo>
                  <a:lnTo>
                    <a:pt x="121157" y="181355"/>
                  </a:lnTo>
                  <a:lnTo>
                    <a:pt x="131825" y="171665"/>
                  </a:lnTo>
                  <a:close/>
                </a:path>
                <a:path w="970915" h="310514">
                  <a:moveTo>
                    <a:pt x="180593" y="83819"/>
                  </a:moveTo>
                  <a:lnTo>
                    <a:pt x="166127" y="35278"/>
                  </a:lnTo>
                  <a:lnTo>
                    <a:pt x="125063" y="5714"/>
                  </a:lnTo>
                  <a:lnTo>
                    <a:pt x="86867" y="0"/>
                  </a:lnTo>
                  <a:lnTo>
                    <a:pt x="67615" y="1273"/>
                  </a:lnTo>
                  <a:lnTo>
                    <a:pt x="47720" y="5048"/>
                  </a:lnTo>
                  <a:lnTo>
                    <a:pt x="27396" y="11251"/>
                  </a:lnTo>
                  <a:lnTo>
                    <a:pt x="6857" y="19811"/>
                  </a:lnTo>
                  <a:lnTo>
                    <a:pt x="6857" y="59435"/>
                  </a:lnTo>
                  <a:lnTo>
                    <a:pt x="28705" y="49434"/>
                  </a:lnTo>
                  <a:lnTo>
                    <a:pt x="48482" y="42290"/>
                  </a:lnTo>
                  <a:lnTo>
                    <a:pt x="66115" y="38004"/>
                  </a:lnTo>
                  <a:lnTo>
                    <a:pt x="81533" y="36575"/>
                  </a:lnTo>
                  <a:lnTo>
                    <a:pt x="92499" y="37421"/>
                  </a:lnTo>
                  <a:lnTo>
                    <a:pt x="128396" y="64484"/>
                  </a:lnTo>
                  <a:lnTo>
                    <a:pt x="131825" y="84581"/>
                  </a:lnTo>
                  <a:lnTo>
                    <a:pt x="131825" y="171665"/>
                  </a:lnTo>
                  <a:lnTo>
                    <a:pt x="136886" y="167068"/>
                  </a:lnTo>
                  <a:lnTo>
                    <a:pt x="167639" y="131063"/>
                  </a:lnTo>
                  <a:lnTo>
                    <a:pt x="179855" y="96666"/>
                  </a:lnTo>
                  <a:lnTo>
                    <a:pt x="180593" y="83819"/>
                  </a:lnTo>
                  <a:close/>
                </a:path>
                <a:path w="970915" h="310514">
                  <a:moveTo>
                    <a:pt x="179069" y="303275"/>
                  </a:moveTo>
                  <a:lnTo>
                    <a:pt x="179069" y="261365"/>
                  </a:lnTo>
                  <a:lnTo>
                    <a:pt x="54101" y="261365"/>
                  </a:lnTo>
                  <a:lnTo>
                    <a:pt x="54101" y="303275"/>
                  </a:lnTo>
                  <a:lnTo>
                    <a:pt x="179069" y="303275"/>
                  </a:lnTo>
                  <a:close/>
                </a:path>
              </a:pathLst>
            </a:custGeom>
            <a:solidFill>
              <a:srgbClr val="FF0000"/>
            </a:solidFill>
          </p:spPr>
          <p:txBody>
            <a:bodyPr wrap="square" lIns="0" tIns="0" rIns="0" bIns="0" rtlCol="0"/>
            <a:lstStyle/>
            <a:p>
              <a:endParaRPr/>
            </a:p>
          </p:txBody>
        </p:sp>
        <p:pic>
          <p:nvPicPr>
            <p:cNvPr id="47" name="object 47"/>
            <p:cNvPicPr/>
            <p:nvPr/>
          </p:nvPicPr>
          <p:blipFill>
            <a:blip r:embed="rId16" cstate="print"/>
            <a:stretch>
              <a:fillRect/>
            </a:stretch>
          </p:blipFill>
          <p:spPr>
            <a:xfrm>
              <a:off x="6914769" y="2727578"/>
              <a:ext cx="124206" cy="145541"/>
            </a:xfrm>
            <a:prstGeom prst="rect">
              <a:avLst/>
            </a:prstGeom>
          </p:spPr>
        </p:pic>
        <p:sp>
          <p:nvSpPr>
            <p:cNvPr id="48" name="object 48"/>
            <p:cNvSpPr/>
            <p:nvPr/>
          </p:nvSpPr>
          <p:spPr>
            <a:xfrm>
              <a:off x="6404609" y="2627375"/>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sp>
          <p:nvSpPr>
            <p:cNvPr id="49" name="object 49"/>
            <p:cNvSpPr/>
            <p:nvPr/>
          </p:nvSpPr>
          <p:spPr>
            <a:xfrm>
              <a:off x="6646164" y="2595371"/>
              <a:ext cx="92710" cy="299085"/>
            </a:xfrm>
            <a:custGeom>
              <a:avLst/>
              <a:gdLst/>
              <a:ahLst/>
              <a:cxnLst/>
              <a:rect l="l" t="t" r="r" b="b"/>
              <a:pathLst>
                <a:path w="92709"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50" name="object 50"/>
            <p:cNvSpPr/>
            <p:nvPr/>
          </p:nvSpPr>
          <p:spPr>
            <a:xfrm>
              <a:off x="6355079" y="2590799"/>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1" name="object 51"/>
            <p:cNvSpPr/>
            <p:nvPr/>
          </p:nvSpPr>
          <p:spPr>
            <a:xfrm>
              <a:off x="6105905"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sp>
          <p:nvSpPr>
            <p:cNvPr id="52" name="object 52"/>
            <p:cNvSpPr/>
            <p:nvPr/>
          </p:nvSpPr>
          <p:spPr>
            <a:xfrm>
              <a:off x="6871715" y="2590799"/>
              <a:ext cx="205104" cy="310515"/>
            </a:xfrm>
            <a:custGeom>
              <a:avLst/>
              <a:gdLst/>
              <a:ahLst/>
              <a:cxnLst/>
              <a:rect l="l" t="t" r="r" b="b"/>
              <a:pathLst>
                <a:path w="205104" h="310514">
                  <a:moveTo>
                    <a:pt x="121157" y="0"/>
                  </a:moveTo>
                  <a:lnTo>
                    <a:pt x="135743" y="726"/>
                  </a:lnTo>
                  <a:lnTo>
                    <a:pt x="152114" y="2952"/>
                  </a:lnTo>
                  <a:lnTo>
                    <a:pt x="170342" y="6750"/>
                  </a:lnTo>
                  <a:lnTo>
                    <a:pt x="190499" y="12191"/>
                  </a:lnTo>
                  <a:lnTo>
                    <a:pt x="190499" y="52577"/>
                  </a:lnTo>
                  <a:lnTo>
                    <a:pt x="168913" y="45577"/>
                  </a:lnTo>
                  <a:lnTo>
                    <a:pt x="149828" y="40576"/>
                  </a:lnTo>
                  <a:lnTo>
                    <a:pt x="133171" y="37576"/>
                  </a:lnTo>
                  <a:lnTo>
                    <a:pt x="118871" y="36576"/>
                  </a:lnTo>
                  <a:lnTo>
                    <a:pt x="88868" y="43434"/>
                  </a:lnTo>
                  <a:lnTo>
                    <a:pt x="67436" y="64008"/>
                  </a:lnTo>
                  <a:lnTo>
                    <a:pt x="54578" y="98298"/>
                  </a:lnTo>
                  <a:lnTo>
                    <a:pt x="50291" y="146304"/>
                  </a:lnTo>
                  <a:lnTo>
                    <a:pt x="62126" y="130421"/>
                  </a:lnTo>
                  <a:lnTo>
                    <a:pt x="76961" y="119253"/>
                  </a:lnTo>
                  <a:lnTo>
                    <a:pt x="115061" y="110489"/>
                  </a:lnTo>
                  <a:lnTo>
                    <a:pt x="166282" y="124956"/>
                  </a:lnTo>
                  <a:lnTo>
                    <a:pt x="198691" y="166211"/>
                  </a:lnTo>
                  <a:lnTo>
                    <a:pt x="204977" y="203454"/>
                  </a:lnTo>
                  <a:lnTo>
                    <a:pt x="203251" y="225432"/>
                  </a:lnTo>
                  <a:lnTo>
                    <a:pt x="189226" y="263675"/>
                  </a:lnTo>
                  <a:lnTo>
                    <a:pt x="161627" y="293096"/>
                  </a:lnTo>
                  <a:lnTo>
                    <a:pt x="125884" y="308264"/>
                  </a:lnTo>
                  <a:lnTo>
                    <a:pt x="105155" y="310134"/>
                  </a:lnTo>
                  <a:lnTo>
                    <a:pt x="81879" y="307693"/>
                  </a:lnTo>
                  <a:lnTo>
                    <a:pt x="43326" y="287952"/>
                  </a:lnTo>
                  <a:lnTo>
                    <a:pt x="15751" y="248662"/>
                  </a:lnTo>
                  <a:lnTo>
                    <a:pt x="1726" y="194107"/>
                  </a:lnTo>
                  <a:lnTo>
                    <a:pt x="0" y="161544"/>
                  </a:lnTo>
                  <a:lnTo>
                    <a:pt x="3000" y="117931"/>
                  </a:lnTo>
                  <a:lnTo>
                    <a:pt x="12001" y="80676"/>
                  </a:lnTo>
                  <a:lnTo>
                    <a:pt x="48005" y="24384"/>
                  </a:lnTo>
                  <a:lnTo>
                    <a:pt x="99440" y="1559"/>
                  </a:lnTo>
                  <a:lnTo>
                    <a:pt x="121157" y="0"/>
                  </a:lnTo>
                  <a:close/>
                </a:path>
              </a:pathLst>
            </a:custGeom>
            <a:ln w="17525">
              <a:solidFill>
                <a:srgbClr val="FFFFFF"/>
              </a:solidFill>
            </a:ln>
          </p:spPr>
          <p:txBody>
            <a:bodyPr wrap="square" lIns="0" tIns="0" rIns="0" bIns="0" rtlCol="0"/>
            <a:lstStyle/>
            <a:p>
              <a:endParaRPr/>
            </a:p>
          </p:txBody>
        </p:sp>
        <p:pic>
          <p:nvPicPr>
            <p:cNvPr id="53" name="object 53"/>
            <p:cNvPicPr/>
            <p:nvPr/>
          </p:nvPicPr>
          <p:blipFill>
            <a:blip r:embed="rId20" cstate="print"/>
            <a:stretch>
              <a:fillRect/>
            </a:stretch>
          </p:blipFill>
          <p:spPr>
            <a:xfrm>
              <a:off x="5143500" y="3089148"/>
              <a:ext cx="4229099" cy="3775709"/>
            </a:xfrm>
            <a:prstGeom prst="rect">
              <a:avLst/>
            </a:prstGeom>
          </p:spPr>
        </p:pic>
        <p:pic>
          <p:nvPicPr>
            <p:cNvPr id="54" name="object 54"/>
            <p:cNvPicPr/>
            <p:nvPr/>
          </p:nvPicPr>
          <p:blipFill>
            <a:blip r:embed="rId21" cstate="print"/>
            <a:stretch>
              <a:fillRect/>
            </a:stretch>
          </p:blipFill>
          <p:spPr>
            <a:xfrm>
              <a:off x="914400" y="3109722"/>
              <a:ext cx="4229100" cy="3755135"/>
            </a:xfrm>
            <a:prstGeom prst="rect">
              <a:avLst/>
            </a:prstGeom>
          </p:spPr>
        </p:pic>
      </p:grpSp>
      <p:grpSp>
        <p:nvGrpSpPr>
          <p:cNvPr id="55" name="object 55"/>
          <p:cNvGrpSpPr/>
          <p:nvPr/>
        </p:nvGrpSpPr>
        <p:grpSpPr>
          <a:xfrm>
            <a:off x="909827" y="727709"/>
            <a:ext cx="8468360" cy="1152525"/>
            <a:chOff x="909827" y="727709"/>
            <a:chExt cx="8468360" cy="1152525"/>
          </a:xfrm>
        </p:grpSpPr>
        <p:pic>
          <p:nvPicPr>
            <p:cNvPr id="56" name="object 56"/>
            <p:cNvPicPr/>
            <p:nvPr/>
          </p:nvPicPr>
          <p:blipFill>
            <a:blip r:embed="rId22" cstate="print"/>
            <a:stretch>
              <a:fillRect/>
            </a:stretch>
          </p:blipFill>
          <p:spPr>
            <a:xfrm>
              <a:off x="909828" y="727710"/>
              <a:ext cx="8468106" cy="1152144"/>
            </a:xfrm>
            <a:prstGeom prst="rect">
              <a:avLst/>
            </a:prstGeom>
          </p:spPr>
        </p:pic>
        <p:sp>
          <p:nvSpPr>
            <p:cNvPr id="57" name="object 57"/>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58" name="object 58"/>
            <p:cNvPicPr/>
            <p:nvPr/>
          </p:nvPicPr>
          <p:blipFill>
            <a:blip r:embed="rId23" cstate="print"/>
            <a:stretch>
              <a:fillRect/>
            </a:stretch>
          </p:blipFill>
          <p:spPr>
            <a:xfrm>
              <a:off x="1088897" y="1021841"/>
              <a:ext cx="8154923" cy="512063"/>
            </a:xfrm>
            <a:prstGeom prst="rect">
              <a:avLst/>
            </a:prstGeom>
          </p:spPr>
        </p:pic>
      </p:grpSp>
      <p:sp>
        <p:nvSpPr>
          <p:cNvPr id="59" name="object 59"/>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0" name="object 60"/>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1" name="object 61"/>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007107"/>
            <a:ext cx="8930005" cy="5308600"/>
            <a:chOff x="457200" y="2007107"/>
            <a:chExt cx="8930005" cy="5308600"/>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2007108"/>
              <a:ext cx="8468105" cy="1086612"/>
            </a:xfrm>
            <a:prstGeom prst="rect">
              <a:avLst/>
            </a:prstGeom>
          </p:spPr>
        </p:pic>
        <p:sp>
          <p:nvSpPr>
            <p:cNvPr id="8" name="object 8"/>
            <p:cNvSpPr/>
            <p:nvPr/>
          </p:nvSpPr>
          <p:spPr>
            <a:xfrm>
              <a:off x="909827" y="2007107"/>
              <a:ext cx="8468360" cy="1087120"/>
            </a:xfrm>
            <a:custGeom>
              <a:avLst/>
              <a:gdLst/>
              <a:ahLst/>
              <a:cxnLst/>
              <a:rect l="l" t="t" r="r" b="b"/>
              <a:pathLst>
                <a:path w="8468360" h="1087120">
                  <a:moveTo>
                    <a:pt x="8468106" y="1085087"/>
                  </a:moveTo>
                  <a:lnTo>
                    <a:pt x="8468106" y="2285"/>
                  </a:lnTo>
                  <a:lnTo>
                    <a:pt x="8465820" y="0"/>
                  </a:lnTo>
                  <a:lnTo>
                    <a:pt x="2285" y="0"/>
                  </a:lnTo>
                  <a:lnTo>
                    <a:pt x="0" y="2286"/>
                  </a:lnTo>
                  <a:lnTo>
                    <a:pt x="0" y="1085088"/>
                  </a:lnTo>
                  <a:lnTo>
                    <a:pt x="2286" y="1086612"/>
                  </a:lnTo>
                  <a:lnTo>
                    <a:pt x="4572" y="1086612"/>
                  </a:lnTo>
                  <a:lnTo>
                    <a:pt x="4572" y="9906"/>
                  </a:lnTo>
                  <a:lnTo>
                    <a:pt x="9905" y="5334"/>
                  </a:lnTo>
                  <a:lnTo>
                    <a:pt x="9905" y="9906"/>
                  </a:lnTo>
                  <a:lnTo>
                    <a:pt x="8458200" y="9905"/>
                  </a:lnTo>
                  <a:lnTo>
                    <a:pt x="8458200" y="5333"/>
                  </a:lnTo>
                  <a:lnTo>
                    <a:pt x="8462772" y="9905"/>
                  </a:lnTo>
                  <a:lnTo>
                    <a:pt x="8462772" y="1086611"/>
                  </a:lnTo>
                  <a:lnTo>
                    <a:pt x="8465820" y="1086611"/>
                  </a:lnTo>
                  <a:lnTo>
                    <a:pt x="8468106" y="1085087"/>
                  </a:lnTo>
                  <a:close/>
                </a:path>
                <a:path w="8468360" h="1087120">
                  <a:moveTo>
                    <a:pt x="9905" y="9906"/>
                  </a:moveTo>
                  <a:lnTo>
                    <a:pt x="9905" y="5334"/>
                  </a:lnTo>
                  <a:lnTo>
                    <a:pt x="4572" y="9906"/>
                  </a:lnTo>
                  <a:lnTo>
                    <a:pt x="9905" y="9906"/>
                  </a:lnTo>
                  <a:close/>
                </a:path>
                <a:path w="8468360" h="1087120">
                  <a:moveTo>
                    <a:pt x="9905" y="1077468"/>
                  </a:moveTo>
                  <a:lnTo>
                    <a:pt x="9905" y="9906"/>
                  </a:lnTo>
                  <a:lnTo>
                    <a:pt x="4572" y="9906"/>
                  </a:lnTo>
                  <a:lnTo>
                    <a:pt x="4572" y="1077468"/>
                  </a:lnTo>
                  <a:lnTo>
                    <a:pt x="9905" y="1077468"/>
                  </a:lnTo>
                  <a:close/>
                </a:path>
                <a:path w="8468360" h="1087120">
                  <a:moveTo>
                    <a:pt x="8462772" y="1077467"/>
                  </a:moveTo>
                  <a:lnTo>
                    <a:pt x="4572" y="1077468"/>
                  </a:lnTo>
                  <a:lnTo>
                    <a:pt x="9905" y="1082039"/>
                  </a:lnTo>
                  <a:lnTo>
                    <a:pt x="9905" y="1086612"/>
                  </a:lnTo>
                  <a:lnTo>
                    <a:pt x="8458200" y="1086611"/>
                  </a:lnTo>
                  <a:lnTo>
                    <a:pt x="8458200" y="1082039"/>
                  </a:lnTo>
                  <a:lnTo>
                    <a:pt x="8462772" y="1077467"/>
                  </a:lnTo>
                  <a:close/>
                </a:path>
                <a:path w="8468360" h="1087120">
                  <a:moveTo>
                    <a:pt x="9905" y="1086612"/>
                  </a:moveTo>
                  <a:lnTo>
                    <a:pt x="9905" y="1082039"/>
                  </a:lnTo>
                  <a:lnTo>
                    <a:pt x="4572" y="1077468"/>
                  </a:lnTo>
                  <a:lnTo>
                    <a:pt x="4572" y="1086612"/>
                  </a:lnTo>
                  <a:lnTo>
                    <a:pt x="9905" y="1086612"/>
                  </a:lnTo>
                  <a:close/>
                </a:path>
                <a:path w="8468360" h="1087120">
                  <a:moveTo>
                    <a:pt x="8462772" y="9905"/>
                  </a:moveTo>
                  <a:lnTo>
                    <a:pt x="8458200" y="5333"/>
                  </a:lnTo>
                  <a:lnTo>
                    <a:pt x="8458200" y="9905"/>
                  </a:lnTo>
                  <a:lnTo>
                    <a:pt x="8462772" y="9905"/>
                  </a:lnTo>
                  <a:close/>
                </a:path>
                <a:path w="8468360" h="1087120">
                  <a:moveTo>
                    <a:pt x="8462772" y="1077467"/>
                  </a:moveTo>
                  <a:lnTo>
                    <a:pt x="8462772" y="9905"/>
                  </a:lnTo>
                  <a:lnTo>
                    <a:pt x="8458200" y="9905"/>
                  </a:lnTo>
                  <a:lnTo>
                    <a:pt x="8458200" y="1077467"/>
                  </a:lnTo>
                  <a:lnTo>
                    <a:pt x="8462772" y="1077467"/>
                  </a:lnTo>
                  <a:close/>
                </a:path>
                <a:path w="8468360" h="1087120">
                  <a:moveTo>
                    <a:pt x="8462772" y="1086611"/>
                  </a:moveTo>
                  <a:lnTo>
                    <a:pt x="8462772" y="1077467"/>
                  </a:lnTo>
                  <a:lnTo>
                    <a:pt x="8458200" y="1082039"/>
                  </a:lnTo>
                  <a:lnTo>
                    <a:pt x="8458200" y="1086611"/>
                  </a:lnTo>
                  <a:lnTo>
                    <a:pt x="8462772" y="1086611"/>
                  </a:lnTo>
                  <a:close/>
                </a:path>
              </a:pathLst>
            </a:custGeom>
            <a:solidFill>
              <a:srgbClr val="2DA2BF"/>
            </a:solidFill>
          </p:spPr>
          <p:txBody>
            <a:bodyPr wrap="square" lIns="0" tIns="0" rIns="0" bIns="0" rtlCol="0"/>
            <a:lstStyle/>
            <a:p>
              <a:endParaRPr/>
            </a:p>
          </p:txBody>
        </p:sp>
        <p:pic>
          <p:nvPicPr>
            <p:cNvPr id="9" name="object 9"/>
            <p:cNvPicPr/>
            <p:nvPr/>
          </p:nvPicPr>
          <p:blipFill>
            <a:blip r:embed="rId6" cstate="print"/>
            <a:stretch>
              <a:fillRect/>
            </a:stretch>
          </p:blipFill>
          <p:spPr>
            <a:xfrm>
              <a:off x="1160906" y="2082164"/>
              <a:ext cx="3007614" cy="413765"/>
            </a:xfrm>
            <a:prstGeom prst="rect">
              <a:avLst/>
            </a:prstGeom>
          </p:spPr>
        </p:pic>
        <p:sp>
          <p:nvSpPr>
            <p:cNvPr id="10" name="object 10"/>
            <p:cNvSpPr/>
            <p:nvPr/>
          </p:nvSpPr>
          <p:spPr>
            <a:xfrm>
              <a:off x="4357115" y="2090927"/>
              <a:ext cx="1361440" cy="320040"/>
            </a:xfrm>
            <a:custGeom>
              <a:avLst/>
              <a:gdLst/>
              <a:ahLst/>
              <a:cxnLst/>
              <a:rect l="l" t="t" r="r" b="b"/>
              <a:pathLst>
                <a:path w="1361439" h="320039">
                  <a:moveTo>
                    <a:pt x="1044701" y="212598"/>
                  </a:moveTo>
                  <a:lnTo>
                    <a:pt x="1044701" y="182118"/>
                  </a:lnTo>
                  <a:lnTo>
                    <a:pt x="1040129" y="182118"/>
                  </a:lnTo>
                  <a:lnTo>
                    <a:pt x="990504" y="187166"/>
                  </a:lnTo>
                  <a:lnTo>
                    <a:pt x="954023" y="201930"/>
                  </a:lnTo>
                  <a:lnTo>
                    <a:pt x="925413" y="241042"/>
                  </a:lnTo>
                  <a:lnTo>
                    <a:pt x="923543" y="258318"/>
                  </a:lnTo>
                  <a:lnTo>
                    <a:pt x="924686" y="271010"/>
                  </a:lnTo>
                  <a:lnTo>
                    <a:pt x="951559" y="310074"/>
                  </a:lnTo>
                  <a:lnTo>
                    <a:pt x="970025" y="317622"/>
                  </a:lnTo>
                  <a:lnTo>
                    <a:pt x="970025" y="251460"/>
                  </a:lnTo>
                  <a:lnTo>
                    <a:pt x="971049" y="243304"/>
                  </a:lnTo>
                  <a:lnTo>
                    <a:pt x="1008792" y="215360"/>
                  </a:lnTo>
                  <a:lnTo>
                    <a:pt x="1035605" y="212632"/>
                  </a:lnTo>
                  <a:lnTo>
                    <a:pt x="1044701" y="212598"/>
                  </a:lnTo>
                  <a:close/>
                </a:path>
                <a:path w="1361439" h="320039">
                  <a:moveTo>
                    <a:pt x="1121663" y="311658"/>
                  </a:moveTo>
                  <a:lnTo>
                    <a:pt x="1118615" y="284226"/>
                  </a:lnTo>
                  <a:lnTo>
                    <a:pt x="1112519" y="284988"/>
                  </a:lnTo>
                  <a:lnTo>
                    <a:pt x="1108709" y="285750"/>
                  </a:lnTo>
                  <a:lnTo>
                    <a:pt x="1107185" y="285750"/>
                  </a:lnTo>
                  <a:lnTo>
                    <a:pt x="1100185" y="283904"/>
                  </a:lnTo>
                  <a:lnTo>
                    <a:pt x="1095184" y="278415"/>
                  </a:lnTo>
                  <a:lnTo>
                    <a:pt x="1092184" y="269355"/>
                  </a:lnTo>
                  <a:lnTo>
                    <a:pt x="1091183" y="256794"/>
                  </a:lnTo>
                  <a:lnTo>
                    <a:pt x="1091183" y="160782"/>
                  </a:lnTo>
                  <a:lnTo>
                    <a:pt x="1090040" y="144327"/>
                  </a:lnTo>
                  <a:lnTo>
                    <a:pt x="1072895" y="108966"/>
                  </a:lnTo>
                  <a:lnTo>
                    <a:pt x="1035605" y="92571"/>
                  </a:lnTo>
                  <a:lnTo>
                    <a:pt x="1018031" y="91440"/>
                  </a:lnTo>
                  <a:lnTo>
                    <a:pt x="1000339" y="92452"/>
                  </a:lnTo>
                  <a:lnTo>
                    <a:pt x="981646" y="95535"/>
                  </a:lnTo>
                  <a:lnTo>
                    <a:pt x="962096" y="100762"/>
                  </a:lnTo>
                  <a:lnTo>
                    <a:pt x="941831" y="108204"/>
                  </a:lnTo>
                  <a:lnTo>
                    <a:pt x="941831" y="147066"/>
                  </a:lnTo>
                  <a:lnTo>
                    <a:pt x="961120" y="138624"/>
                  </a:lnTo>
                  <a:lnTo>
                    <a:pt x="978979" y="132683"/>
                  </a:lnTo>
                  <a:lnTo>
                    <a:pt x="995410" y="129170"/>
                  </a:lnTo>
                  <a:lnTo>
                    <a:pt x="1010411" y="128016"/>
                  </a:lnTo>
                  <a:lnTo>
                    <a:pt x="1025413" y="130028"/>
                  </a:lnTo>
                  <a:lnTo>
                    <a:pt x="1036129" y="136112"/>
                  </a:lnTo>
                  <a:lnTo>
                    <a:pt x="1042558" y="146339"/>
                  </a:lnTo>
                  <a:lnTo>
                    <a:pt x="1044701" y="160782"/>
                  </a:lnTo>
                  <a:lnTo>
                    <a:pt x="1044701" y="294887"/>
                  </a:lnTo>
                  <a:lnTo>
                    <a:pt x="1052321" y="288036"/>
                  </a:lnTo>
                  <a:lnTo>
                    <a:pt x="1056751" y="302037"/>
                  </a:lnTo>
                  <a:lnTo>
                    <a:pt x="1064323" y="312039"/>
                  </a:lnTo>
                  <a:lnTo>
                    <a:pt x="1075039" y="318039"/>
                  </a:lnTo>
                  <a:lnTo>
                    <a:pt x="1088897" y="320040"/>
                  </a:lnTo>
                  <a:lnTo>
                    <a:pt x="1097018" y="319480"/>
                  </a:lnTo>
                  <a:lnTo>
                    <a:pt x="1105280" y="317849"/>
                  </a:lnTo>
                  <a:lnTo>
                    <a:pt x="1113543" y="315217"/>
                  </a:lnTo>
                  <a:lnTo>
                    <a:pt x="1121663" y="311658"/>
                  </a:lnTo>
                  <a:close/>
                </a:path>
                <a:path w="1361439" h="320039">
                  <a:moveTo>
                    <a:pt x="1044701" y="294887"/>
                  </a:moveTo>
                  <a:lnTo>
                    <a:pt x="1044701" y="261366"/>
                  </a:lnTo>
                  <a:lnTo>
                    <a:pt x="1033271" y="269807"/>
                  </a:lnTo>
                  <a:lnTo>
                    <a:pt x="1021841" y="275748"/>
                  </a:lnTo>
                  <a:lnTo>
                    <a:pt x="1010411" y="279261"/>
                  </a:lnTo>
                  <a:lnTo>
                    <a:pt x="1000339" y="280278"/>
                  </a:lnTo>
                  <a:lnTo>
                    <a:pt x="990504" y="280384"/>
                  </a:lnTo>
                  <a:lnTo>
                    <a:pt x="983741" y="278130"/>
                  </a:lnTo>
                  <a:lnTo>
                    <a:pt x="978407" y="272034"/>
                  </a:lnTo>
                  <a:lnTo>
                    <a:pt x="972311" y="266700"/>
                  </a:lnTo>
                  <a:lnTo>
                    <a:pt x="970025" y="259842"/>
                  </a:lnTo>
                  <a:lnTo>
                    <a:pt x="970025" y="317622"/>
                  </a:lnTo>
                  <a:lnTo>
                    <a:pt x="974728" y="318908"/>
                  </a:lnTo>
                  <a:lnTo>
                    <a:pt x="988313" y="320040"/>
                  </a:lnTo>
                  <a:lnTo>
                    <a:pt x="1004744" y="318039"/>
                  </a:lnTo>
                  <a:lnTo>
                    <a:pt x="1020889" y="312039"/>
                  </a:lnTo>
                  <a:lnTo>
                    <a:pt x="1036748" y="302037"/>
                  </a:lnTo>
                  <a:lnTo>
                    <a:pt x="1044701" y="294887"/>
                  </a:lnTo>
                  <a:close/>
                </a:path>
                <a:path w="1361439" h="320039">
                  <a:moveTo>
                    <a:pt x="358901" y="275082"/>
                  </a:moveTo>
                  <a:lnTo>
                    <a:pt x="358901" y="235458"/>
                  </a:lnTo>
                  <a:lnTo>
                    <a:pt x="343888" y="254460"/>
                  </a:lnTo>
                  <a:lnTo>
                    <a:pt x="328517" y="268033"/>
                  </a:lnTo>
                  <a:lnTo>
                    <a:pt x="312717" y="276177"/>
                  </a:lnTo>
                  <a:lnTo>
                    <a:pt x="296417" y="278892"/>
                  </a:lnTo>
                  <a:lnTo>
                    <a:pt x="287273" y="278892"/>
                  </a:lnTo>
                  <a:lnTo>
                    <a:pt x="270509" y="239268"/>
                  </a:lnTo>
                  <a:lnTo>
                    <a:pt x="270509" y="96012"/>
                  </a:lnTo>
                  <a:lnTo>
                    <a:pt x="224027" y="96012"/>
                  </a:lnTo>
                  <a:lnTo>
                    <a:pt x="224027" y="251460"/>
                  </a:lnTo>
                  <a:lnTo>
                    <a:pt x="225159" y="266164"/>
                  </a:lnTo>
                  <a:lnTo>
                    <a:pt x="241553" y="300990"/>
                  </a:lnTo>
                  <a:lnTo>
                    <a:pt x="288797" y="320040"/>
                  </a:lnTo>
                  <a:lnTo>
                    <a:pt x="310360" y="317194"/>
                  </a:lnTo>
                  <a:lnTo>
                    <a:pt x="329279" y="308705"/>
                  </a:lnTo>
                  <a:lnTo>
                    <a:pt x="345483" y="294643"/>
                  </a:lnTo>
                  <a:lnTo>
                    <a:pt x="358901" y="275082"/>
                  </a:lnTo>
                  <a:close/>
                </a:path>
                <a:path w="1361439" h="320039">
                  <a:moveTo>
                    <a:pt x="405383" y="315468"/>
                  </a:moveTo>
                  <a:lnTo>
                    <a:pt x="405383" y="96012"/>
                  </a:lnTo>
                  <a:lnTo>
                    <a:pt x="358901" y="96012"/>
                  </a:lnTo>
                  <a:lnTo>
                    <a:pt x="358901" y="315468"/>
                  </a:lnTo>
                  <a:lnTo>
                    <a:pt x="405383" y="315468"/>
                  </a:lnTo>
                  <a:close/>
                </a:path>
                <a:path w="1361439" h="320039">
                  <a:moveTo>
                    <a:pt x="885443" y="137922"/>
                  </a:moveTo>
                  <a:lnTo>
                    <a:pt x="885443" y="99060"/>
                  </a:lnTo>
                  <a:lnTo>
                    <a:pt x="868870" y="95619"/>
                  </a:lnTo>
                  <a:lnTo>
                    <a:pt x="853439" y="93249"/>
                  </a:lnTo>
                  <a:lnTo>
                    <a:pt x="839152" y="91880"/>
                  </a:lnTo>
                  <a:lnTo>
                    <a:pt x="826007" y="91440"/>
                  </a:lnTo>
                  <a:lnTo>
                    <a:pt x="801600" y="93297"/>
                  </a:lnTo>
                  <a:lnTo>
                    <a:pt x="761071" y="108156"/>
                  </a:lnTo>
                  <a:lnTo>
                    <a:pt x="732353" y="137564"/>
                  </a:lnTo>
                  <a:lnTo>
                    <a:pt x="718018" y="179236"/>
                  </a:lnTo>
                  <a:lnTo>
                    <a:pt x="716279" y="204216"/>
                  </a:lnTo>
                  <a:lnTo>
                    <a:pt x="718125" y="228230"/>
                  </a:lnTo>
                  <a:lnTo>
                    <a:pt x="732674" y="269688"/>
                  </a:lnTo>
                  <a:lnTo>
                    <a:pt x="760964" y="301394"/>
                  </a:lnTo>
                  <a:lnTo>
                    <a:pt x="767333" y="305127"/>
                  </a:lnTo>
                  <a:lnTo>
                    <a:pt x="767333" y="205740"/>
                  </a:lnTo>
                  <a:lnTo>
                    <a:pt x="768465" y="188837"/>
                  </a:lnTo>
                  <a:lnTo>
                    <a:pt x="784097" y="149352"/>
                  </a:lnTo>
                  <a:lnTo>
                    <a:pt x="828293" y="128778"/>
                  </a:lnTo>
                  <a:lnTo>
                    <a:pt x="839152" y="129349"/>
                  </a:lnTo>
                  <a:lnTo>
                    <a:pt x="852296" y="131064"/>
                  </a:lnTo>
                  <a:lnTo>
                    <a:pt x="868013" y="133986"/>
                  </a:lnTo>
                  <a:lnTo>
                    <a:pt x="885443" y="137922"/>
                  </a:lnTo>
                  <a:close/>
                </a:path>
                <a:path w="1361439" h="320039">
                  <a:moveTo>
                    <a:pt x="887729" y="307848"/>
                  </a:moveTo>
                  <a:lnTo>
                    <a:pt x="887729" y="267462"/>
                  </a:lnTo>
                  <a:lnTo>
                    <a:pt x="871716" y="273462"/>
                  </a:lnTo>
                  <a:lnTo>
                    <a:pt x="856773" y="277749"/>
                  </a:lnTo>
                  <a:lnTo>
                    <a:pt x="842831" y="280320"/>
                  </a:lnTo>
                  <a:lnTo>
                    <a:pt x="829817" y="281178"/>
                  </a:lnTo>
                  <a:lnTo>
                    <a:pt x="816363" y="279892"/>
                  </a:lnTo>
                  <a:lnTo>
                    <a:pt x="777299" y="249459"/>
                  </a:lnTo>
                  <a:lnTo>
                    <a:pt x="767333" y="205740"/>
                  </a:lnTo>
                  <a:lnTo>
                    <a:pt x="767333" y="305127"/>
                  </a:lnTo>
                  <a:lnTo>
                    <a:pt x="778478" y="311658"/>
                  </a:lnTo>
                  <a:lnTo>
                    <a:pt x="797849" y="317920"/>
                  </a:lnTo>
                  <a:lnTo>
                    <a:pt x="819149" y="320040"/>
                  </a:lnTo>
                  <a:lnTo>
                    <a:pt x="833723" y="319206"/>
                  </a:lnTo>
                  <a:lnTo>
                    <a:pt x="850010" y="316801"/>
                  </a:lnTo>
                  <a:lnTo>
                    <a:pt x="868013" y="312967"/>
                  </a:lnTo>
                  <a:lnTo>
                    <a:pt x="887729" y="307848"/>
                  </a:lnTo>
                  <a:close/>
                </a:path>
                <a:path w="1361439" h="320039">
                  <a:moveTo>
                    <a:pt x="525779" y="315468"/>
                  </a:moveTo>
                  <a:lnTo>
                    <a:pt x="525779" y="96012"/>
                  </a:lnTo>
                  <a:lnTo>
                    <a:pt x="480059" y="96012"/>
                  </a:lnTo>
                  <a:lnTo>
                    <a:pt x="480059" y="315468"/>
                  </a:lnTo>
                  <a:lnTo>
                    <a:pt x="525779" y="315468"/>
                  </a:lnTo>
                  <a:close/>
                </a:path>
                <a:path w="1361439" h="320039">
                  <a:moveTo>
                    <a:pt x="660653" y="315468"/>
                  </a:moveTo>
                  <a:lnTo>
                    <a:pt x="660653" y="159258"/>
                  </a:lnTo>
                  <a:lnTo>
                    <a:pt x="659522" y="144660"/>
                  </a:lnTo>
                  <a:lnTo>
                    <a:pt x="643127" y="109728"/>
                  </a:lnTo>
                  <a:lnTo>
                    <a:pt x="596645" y="91440"/>
                  </a:lnTo>
                  <a:lnTo>
                    <a:pt x="574750" y="94166"/>
                  </a:lnTo>
                  <a:lnTo>
                    <a:pt x="555783" y="102393"/>
                  </a:lnTo>
                  <a:lnTo>
                    <a:pt x="539531" y="116193"/>
                  </a:lnTo>
                  <a:lnTo>
                    <a:pt x="525779" y="135636"/>
                  </a:lnTo>
                  <a:lnTo>
                    <a:pt x="525779" y="176022"/>
                  </a:lnTo>
                  <a:lnTo>
                    <a:pt x="540793" y="157019"/>
                  </a:lnTo>
                  <a:lnTo>
                    <a:pt x="556164" y="143446"/>
                  </a:lnTo>
                  <a:lnTo>
                    <a:pt x="571964" y="135302"/>
                  </a:lnTo>
                  <a:lnTo>
                    <a:pt x="588263" y="132588"/>
                  </a:lnTo>
                  <a:lnTo>
                    <a:pt x="597407" y="132588"/>
                  </a:lnTo>
                  <a:lnTo>
                    <a:pt x="614171" y="172212"/>
                  </a:lnTo>
                  <a:lnTo>
                    <a:pt x="614171" y="315468"/>
                  </a:lnTo>
                  <a:lnTo>
                    <a:pt x="660653" y="315468"/>
                  </a:lnTo>
                  <a:close/>
                </a:path>
                <a:path w="1361439" h="320039">
                  <a:moveTo>
                    <a:pt x="184403" y="99060"/>
                  </a:moveTo>
                  <a:lnTo>
                    <a:pt x="174759" y="56733"/>
                  </a:lnTo>
                  <a:lnTo>
                    <a:pt x="144922" y="28575"/>
                  </a:lnTo>
                  <a:lnTo>
                    <a:pt x="98559" y="20109"/>
                  </a:lnTo>
                  <a:lnTo>
                    <a:pt x="0" y="19812"/>
                  </a:lnTo>
                  <a:lnTo>
                    <a:pt x="0" y="315468"/>
                  </a:lnTo>
                  <a:lnTo>
                    <a:pt x="48767" y="315468"/>
                  </a:lnTo>
                  <a:lnTo>
                    <a:pt x="48767" y="57912"/>
                  </a:lnTo>
                  <a:lnTo>
                    <a:pt x="69341" y="57912"/>
                  </a:lnTo>
                  <a:lnTo>
                    <a:pt x="110275" y="63376"/>
                  </a:lnTo>
                  <a:lnTo>
                    <a:pt x="132587" y="102108"/>
                  </a:lnTo>
                  <a:lnTo>
                    <a:pt x="132587" y="186348"/>
                  </a:lnTo>
                  <a:lnTo>
                    <a:pt x="134064" y="185737"/>
                  </a:lnTo>
                  <a:lnTo>
                    <a:pt x="151637" y="173736"/>
                  </a:lnTo>
                  <a:lnTo>
                    <a:pt x="165758" y="158853"/>
                  </a:lnTo>
                  <a:lnTo>
                    <a:pt x="176021" y="141541"/>
                  </a:lnTo>
                  <a:lnTo>
                    <a:pt x="182284" y="121658"/>
                  </a:lnTo>
                  <a:lnTo>
                    <a:pt x="184403" y="99060"/>
                  </a:lnTo>
                  <a:close/>
                </a:path>
                <a:path w="1361439" h="320039">
                  <a:moveTo>
                    <a:pt x="132587" y="186348"/>
                  </a:moveTo>
                  <a:lnTo>
                    <a:pt x="132587" y="102108"/>
                  </a:lnTo>
                  <a:lnTo>
                    <a:pt x="131444" y="115550"/>
                  </a:lnTo>
                  <a:lnTo>
                    <a:pt x="128015" y="127349"/>
                  </a:lnTo>
                  <a:lnTo>
                    <a:pt x="91630" y="158305"/>
                  </a:lnTo>
                  <a:lnTo>
                    <a:pt x="48767" y="162306"/>
                  </a:lnTo>
                  <a:lnTo>
                    <a:pt x="48767" y="201168"/>
                  </a:lnTo>
                  <a:lnTo>
                    <a:pt x="62483" y="201168"/>
                  </a:lnTo>
                  <a:lnTo>
                    <a:pt x="89487" y="199453"/>
                  </a:lnTo>
                  <a:lnTo>
                    <a:pt x="113347" y="194310"/>
                  </a:lnTo>
                  <a:lnTo>
                    <a:pt x="132587" y="186348"/>
                  </a:lnTo>
                  <a:close/>
                </a:path>
                <a:path w="1361439" h="320039">
                  <a:moveTo>
                    <a:pt x="1212341" y="315468"/>
                  </a:moveTo>
                  <a:lnTo>
                    <a:pt x="1212341" y="0"/>
                  </a:lnTo>
                  <a:lnTo>
                    <a:pt x="1166621" y="0"/>
                  </a:lnTo>
                  <a:lnTo>
                    <a:pt x="1166621" y="315468"/>
                  </a:lnTo>
                  <a:lnTo>
                    <a:pt x="1212341" y="315468"/>
                  </a:lnTo>
                  <a:close/>
                </a:path>
                <a:path w="1361439" h="320039">
                  <a:moveTo>
                    <a:pt x="1343405" y="96012"/>
                  </a:moveTo>
                  <a:lnTo>
                    <a:pt x="1296161" y="96012"/>
                  </a:lnTo>
                  <a:lnTo>
                    <a:pt x="1212341" y="198120"/>
                  </a:lnTo>
                  <a:lnTo>
                    <a:pt x="1212341" y="206502"/>
                  </a:lnTo>
                  <a:lnTo>
                    <a:pt x="1258061" y="259656"/>
                  </a:lnTo>
                  <a:lnTo>
                    <a:pt x="1258061" y="198882"/>
                  </a:lnTo>
                  <a:lnTo>
                    <a:pt x="1343405" y="96012"/>
                  </a:lnTo>
                  <a:close/>
                </a:path>
                <a:path w="1361439" h="320039">
                  <a:moveTo>
                    <a:pt x="1360931" y="315468"/>
                  </a:moveTo>
                  <a:lnTo>
                    <a:pt x="1258061" y="198882"/>
                  </a:lnTo>
                  <a:lnTo>
                    <a:pt x="1258061" y="259656"/>
                  </a:lnTo>
                  <a:lnTo>
                    <a:pt x="1306067" y="315468"/>
                  </a:lnTo>
                  <a:lnTo>
                    <a:pt x="1360931" y="315468"/>
                  </a:lnTo>
                  <a:close/>
                </a:path>
              </a:pathLst>
            </a:custGeom>
            <a:solidFill>
              <a:srgbClr val="000000"/>
            </a:solidFill>
          </p:spPr>
          <p:txBody>
            <a:bodyPr wrap="square" lIns="0" tIns="0" rIns="0" bIns="0" rtlCol="0"/>
            <a:lstStyle/>
            <a:p>
              <a:endParaRPr/>
            </a:p>
          </p:txBody>
        </p:sp>
        <p:sp>
          <p:nvSpPr>
            <p:cNvPr id="11" name="object 11"/>
            <p:cNvSpPr/>
            <p:nvPr/>
          </p:nvSpPr>
          <p:spPr>
            <a:xfrm>
              <a:off x="5327141" y="230352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4572380" y="2178176"/>
              <a:ext cx="198881" cy="241553"/>
            </a:xfrm>
            <a:prstGeom prst="rect">
              <a:avLst/>
            </a:prstGeom>
          </p:spPr>
        </p:pic>
        <p:sp>
          <p:nvSpPr>
            <p:cNvPr id="13" name="object 13"/>
            <p:cNvSpPr/>
            <p:nvPr/>
          </p:nvSpPr>
          <p:spPr>
            <a:xfrm>
              <a:off x="5280659" y="218236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sp>
          <p:nvSpPr>
            <p:cNvPr id="14" name="object 14"/>
            <p:cNvSpPr/>
            <p:nvPr/>
          </p:nvSpPr>
          <p:spPr>
            <a:xfrm>
              <a:off x="5073396" y="2182367"/>
              <a:ext cx="171450" cy="228600"/>
            </a:xfrm>
            <a:custGeom>
              <a:avLst/>
              <a:gdLst/>
              <a:ahLst/>
              <a:cxnLst/>
              <a:rect l="l" t="t" r="r" b="b"/>
              <a:pathLst>
                <a:path w="171450" h="228600">
                  <a:moveTo>
                    <a:pt x="109727" y="0"/>
                  </a:moveTo>
                  <a:lnTo>
                    <a:pt x="122872" y="440"/>
                  </a:lnTo>
                  <a:lnTo>
                    <a:pt x="137159" y="1809"/>
                  </a:lnTo>
                  <a:lnTo>
                    <a:pt x="152590" y="4179"/>
                  </a:lnTo>
                  <a:lnTo>
                    <a:pt x="169163" y="7619"/>
                  </a:lnTo>
                  <a:lnTo>
                    <a:pt x="169163" y="46481"/>
                  </a:lnTo>
                  <a:lnTo>
                    <a:pt x="151447" y="42481"/>
                  </a:lnTo>
                  <a:lnTo>
                    <a:pt x="136016" y="39624"/>
                  </a:lnTo>
                  <a:lnTo>
                    <a:pt x="122872" y="37909"/>
                  </a:lnTo>
                  <a:lnTo>
                    <a:pt x="112013" y="37338"/>
                  </a:lnTo>
                  <a:lnTo>
                    <a:pt x="99000" y="38623"/>
                  </a:lnTo>
                  <a:lnTo>
                    <a:pt x="60698" y="69187"/>
                  </a:lnTo>
                  <a:lnTo>
                    <a:pt x="51053" y="114300"/>
                  </a:lnTo>
                  <a:lnTo>
                    <a:pt x="52185" y="130587"/>
                  </a:lnTo>
                  <a:lnTo>
                    <a:pt x="68579" y="169164"/>
                  </a:lnTo>
                  <a:lnTo>
                    <a:pt x="113537" y="189738"/>
                  </a:lnTo>
                  <a:lnTo>
                    <a:pt x="126551" y="188880"/>
                  </a:lnTo>
                  <a:lnTo>
                    <a:pt x="140493" y="186308"/>
                  </a:lnTo>
                  <a:lnTo>
                    <a:pt x="155436" y="182022"/>
                  </a:lnTo>
                  <a:lnTo>
                    <a:pt x="171449" y="176022"/>
                  </a:lnTo>
                  <a:lnTo>
                    <a:pt x="171449" y="216408"/>
                  </a:lnTo>
                  <a:lnTo>
                    <a:pt x="151733" y="221527"/>
                  </a:lnTo>
                  <a:lnTo>
                    <a:pt x="133730" y="225361"/>
                  </a:lnTo>
                  <a:lnTo>
                    <a:pt x="117443" y="227766"/>
                  </a:lnTo>
                  <a:lnTo>
                    <a:pt x="102869" y="228600"/>
                  </a:lnTo>
                  <a:lnTo>
                    <a:pt x="81569" y="226480"/>
                  </a:lnTo>
                  <a:lnTo>
                    <a:pt x="44684" y="209954"/>
                  </a:lnTo>
                  <a:lnTo>
                    <a:pt x="16394" y="178248"/>
                  </a:lnTo>
                  <a:lnTo>
                    <a:pt x="1845" y="136790"/>
                  </a:lnTo>
                  <a:lnTo>
                    <a:pt x="0" y="112776"/>
                  </a:lnTo>
                  <a:lnTo>
                    <a:pt x="1738" y="87796"/>
                  </a:lnTo>
                  <a:lnTo>
                    <a:pt x="16073" y="46124"/>
                  </a:lnTo>
                  <a:lnTo>
                    <a:pt x="44791" y="16716"/>
                  </a:lnTo>
                  <a:lnTo>
                    <a:pt x="85320" y="1857"/>
                  </a:lnTo>
                  <a:lnTo>
                    <a:pt x="109727" y="0"/>
                  </a:lnTo>
                  <a:close/>
                </a:path>
              </a:pathLst>
            </a:custGeom>
            <a:ln w="17526">
              <a:solidFill>
                <a:srgbClr val="FFFFFF"/>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4828413" y="2173604"/>
              <a:ext cx="198120" cy="241553"/>
            </a:xfrm>
            <a:prstGeom prst="rect">
              <a:avLst/>
            </a:prstGeom>
          </p:spPr>
        </p:pic>
        <p:pic>
          <p:nvPicPr>
            <p:cNvPr id="16" name="object 16"/>
            <p:cNvPicPr/>
            <p:nvPr/>
          </p:nvPicPr>
          <p:blipFill>
            <a:blip r:embed="rId9" cstate="print"/>
            <a:stretch>
              <a:fillRect/>
            </a:stretch>
          </p:blipFill>
          <p:spPr>
            <a:xfrm>
              <a:off x="4397121" y="2140076"/>
              <a:ext cx="101346" cy="121920"/>
            </a:xfrm>
            <a:prstGeom prst="rect">
              <a:avLst/>
            </a:prstGeom>
          </p:spPr>
        </p:pic>
        <p:sp>
          <p:nvSpPr>
            <p:cNvPr id="17" name="object 17"/>
            <p:cNvSpPr/>
            <p:nvPr/>
          </p:nvSpPr>
          <p:spPr>
            <a:xfrm>
              <a:off x="4357115" y="2110739"/>
              <a:ext cx="184785" cy="295910"/>
            </a:xfrm>
            <a:custGeom>
              <a:avLst/>
              <a:gdLst/>
              <a:ahLst/>
              <a:cxnLst/>
              <a:rect l="l" t="t" r="r" b="b"/>
              <a:pathLst>
                <a:path w="184785" h="295910">
                  <a:moveTo>
                    <a:pt x="0" y="0"/>
                  </a:moveTo>
                  <a:lnTo>
                    <a:pt x="82296" y="0"/>
                  </a:lnTo>
                  <a:lnTo>
                    <a:pt x="125372" y="2893"/>
                  </a:lnTo>
                  <a:lnTo>
                    <a:pt x="160924" y="19049"/>
                  </a:lnTo>
                  <a:lnTo>
                    <a:pt x="183284" y="63519"/>
                  </a:lnTo>
                  <a:lnTo>
                    <a:pt x="184404" y="79247"/>
                  </a:lnTo>
                  <a:lnTo>
                    <a:pt x="182284" y="101846"/>
                  </a:lnTo>
                  <a:lnTo>
                    <a:pt x="165758" y="139041"/>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5523738" y="2090927"/>
              <a:ext cx="194310" cy="315595"/>
            </a:xfrm>
            <a:custGeom>
              <a:avLst/>
              <a:gdLst/>
              <a:ahLst/>
              <a:cxnLst/>
              <a:rect l="l" t="t" r="r" b="b"/>
              <a:pathLst>
                <a:path w="194310" h="315594">
                  <a:moveTo>
                    <a:pt x="0" y="0"/>
                  </a:moveTo>
                  <a:lnTo>
                    <a:pt x="45720" y="0"/>
                  </a:lnTo>
                  <a:lnTo>
                    <a:pt x="45720" y="198120"/>
                  </a:lnTo>
                  <a:lnTo>
                    <a:pt x="129539" y="96012"/>
                  </a:lnTo>
                  <a:lnTo>
                    <a:pt x="176784" y="96012"/>
                  </a:lnTo>
                  <a:lnTo>
                    <a:pt x="91440" y="198882"/>
                  </a:lnTo>
                  <a:lnTo>
                    <a:pt x="194310" y="315468"/>
                  </a:lnTo>
                  <a:lnTo>
                    <a:pt x="139446" y="315468"/>
                  </a:lnTo>
                  <a:lnTo>
                    <a:pt x="45720" y="206502"/>
                  </a:lnTo>
                  <a:lnTo>
                    <a:pt x="45720" y="315468"/>
                  </a:lnTo>
                  <a:lnTo>
                    <a:pt x="0" y="315468"/>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5879210" y="2101976"/>
              <a:ext cx="1130808" cy="393953"/>
            </a:xfrm>
            <a:prstGeom prst="rect">
              <a:avLst/>
            </a:prstGeom>
          </p:spPr>
        </p:pic>
        <p:sp>
          <p:nvSpPr>
            <p:cNvPr id="20" name="object 20"/>
            <p:cNvSpPr/>
            <p:nvPr/>
          </p:nvSpPr>
          <p:spPr>
            <a:xfrm>
              <a:off x="7095743" y="2110739"/>
              <a:ext cx="920750" cy="353060"/>
            </a:xfrm>
            <a:custGeom>
              <a:avLst/>
              <a:gdLst/>
              <a:ahLst/>
              <a:cxnLst/>
              <a:rect l="l" t="t" r="r" b="b"/>
              <a:pathLst>
                <a:path w="920750" h="353060">
                  <a:moveTo>
                    <a:pt x="843533" y="192786"/>
                  </a:moveTo>
                  <a:lnTo>
                    <a:pt x="843533" y="162306"/>
                  </a:lnTo>
                  <a:lnTo>
                    <a:pt x="838961" y="162306"/>
                  </a:lnTo>
                  <a:lnTo>
                    <a:pt x="789336" y="167354"/>
                  </a:lnTo>
                  <a:lnTo>
                    <a:pt x="752855" y="182118"/>
                  </a:lnTo>
                  <a:lnTo>
                    <a:pt x="724245" y="221230"/>
                  </a:lnTo>
                  <a:lnTo>
                    <a:pt x="722375" y="238506"/>
                  </a:lnTo>
                  <a:lnTo>
                    <a:pt x="723518" y="251198"/>
                  </a:lnTo>
                  <a:lnTo>
                    <a:pt x="750391" y="290262"/>
                  </a:lnTo>
                  <a:lnTo>
                    <a:pt x="768857" y="297810"/>
                  </a:lnTo>
                  <a:lnTo>
                    <a:pt x="768857" y="231648"/>
                  </a:lnTo>
                  <a:lnTo>
                    <a:pt x="769881" y="223492"/>
                  </a:lnTo>
                  <a:lnTo>
                    <a:pt x="807624" y="195548"/>
                  </a:lnTo>
                  <a:lnTo>
                    <a:pt x="834437" y="192820"/>
                  </a:lnTo>
                  <a:lnTo>
                    <a:pt x="843533" y="192786"/>
                  </a:lnTo>
                  <a:close/>
                </a:path>
                <a:path w="920750" h="353060">
                  <a:moveTo>
                    <a:pt x="920495" y="291846"/>
                  </a:moveTo>
                  <a:lnTo>
                    <a:pt x="917447" y="264414"/>
                  </a:lnTo>
                  <a:lnTo>
                    <a:pt x="911351" y="265176"/>
                  </a:lnTo>
                  <a:lnTo>
                    <a:pt x="907541" y="265938"/>
                  </a:lnTo>
                  <a:lnTo>
                    <a:pt x="906017" y="265938"/>
                  </a:lnTo>
                  <a:lnTo>
                    <a:pt x="899017" y="264092"/>
                  </a:lnTo>
                  <a:lnTo>
                    <a:pt x="894016" y="258603"/>
                  </a:lnTo>
                  <a:lnTo>
                    <a:pt x="891016" y="249543"/>
                  </a:lnTo>
                  <a:lnTo>
                    <a:pt x="890015" y="236982"/>
                  </a:lnTo>
                  <a:lnTo>
                    <a:pt x="890015" y="140970"/>
                  </a:lnTo>
                  <a:lnTo>
                    <a:pt x="888872" y="124515"/>
                  </a:lnTo>
                  <a:lnTo>
                    <a:pt x="871727" y="89154"/>
                  </a:lnTo>
                  <a:lnTo>
                    <a:pt x="834437" y="72759"/>
                  </a:lnTo>
                  <a:lnTo>
                    <a:pt x="816863" y="71628"/>
                  </a:lnTo>
                  <a:lnTo>
                    <a:pt x="799171" y="72640"/>
                  </a:lnTo>
                  <a:lnTo>
                    <a:pt x="780478" y="75723"/>
                  </a:lnTo>
                  <a:lnTo>
                    <a:pt x="760928" y="80950"/>
                  </a:lnTo>
                  <a:lnTo>
                    <a:pt x="740663" y="88392"/>
                  </a:lnTo>
                  <a:lnTo>
                    <a:pt x="740663" y="127254"/>
                  </a:lnTo>
                  <a:lnTo>
                    <a:pt x="759952" y="118812"/>
                  </a:lnTo>
                  <a:lnTo>
                    <a:pt x="777811" y="112871"/>
                  </a:lnTo>
                  <a:lnTo>
                    <a:pt x="794242" y="109358"/>
                  </a:lnTo>
                  <a:lnTo>
                    <a:pt x="809243" y="108204"/>
                  </a:lnTo>
                  <a:lnTo>
                    <a:pt x="824245" y="110216"/>
                  </a:lnTo>
                  <a:lnTo>
                    <a:pt x="834961" y="116300"/>
                  </a:lnTo>
                  <a:lnTo>
                    <a:pt x="841390" y="126527"/>
                  </a:lnTo>
                  <a:lnTo>
                    <a:pt x="843533" y="140970"/>
                  </a:lnTo>
                  <a:lnTo>
                    <a:pt x="843533" y="275075"/>
                  </a:lnTo>
                  <a:lnTo>
                    <a:pt x="851154" y="268224"/>
                  </a:lnTo>
                  <a:lnTo>
                    <a:pt x="855583" y="282225"/>
                  </a:lnTo>
                  <a:lnTo>
                    <a:pt x="863155" y="292227"/>
                  </a:lnTo>
                  <a:lnTo>
                    <a:pt x="873871" y="298227"/>
                  </a:lnTo>
                  <a:lnTo>
                    <a:pt x="887729" y="300228"/>
                  </a:lnTo>
                  <a:lnTo>
                    <a:pt x="895850" y="299668"/>
                  </a:lnTo>
                  <a:lnTo>
                    <a:pt x="904113" y="298037"/>
                  </a:lnTo>
                  <a:lnTo>
                    <a:pt x="912375" y="295405"/>
                  </a:lnTo>
                  <a:lnTo>
                    <a:pt x="920495" y="291846"/>
                  </a:lnTo>
                  <a:close/>
                </a:path>
                <a:path w="920750" h="353060">
                  <a:moveTo>
                    <a:pt x="843533" y="275075"/>
                  </a:moveTo>
                  <a:lnTo>
                    <a:pt x="843533" y="241554"/>
                  </a:lnTo>
                  <a:lnTo>
                    <a:pt x="832104" y="249995"/>
                  </a:lnTo>
                  <a:lnTo>
                    <a:pt x="820673" y="255936"/>
                  </a:lnTo>
                  <a:lnTo>
                    <a:pt x="809243" y="259449"/>
                  </a:lnTo>
                  <a:lnTo>
                    <a:pt x="799171" y="260466"/>
                  </a:lnTo>
                  <a:lnTo>
                    <a:pt x="789336" y="260572"/>
                  </a:lnTo>
                  <a:lnTo>
                    <a:pt x="782573" y="258318"/>
                  </a:lnTo>
                  <a:lnTo>
                    <a:pt x="777239" y="252222"/>
                  </a:lnTo>
                  <a:lnTo>
                    <a:pt x="771143" y="246888"/>
                  </a:lnTo>
                  <a:lnTo>
                    <a:pt x="768857" y="240030"/>
                  </a:lnTo>
                  <a:lnTo>
                    <a:pt x="768857" y="297810"/>
                  </a:lnTo>
                  <a:lnTo>
                    <a:pt x="773560" y="299096"/>
                  </a:lnTo>
                  <a:lnTo>
                    <a:pt x="787145" y="300228"/>
                  </a:lnTo>
                  <a:lnTo>
                    <a:pt x="803576" y="298227"/>
                  </a:lnTo>
                  <a:lnTo>
                    <a:pt x="819721" y="292227"/>
                  </a:lnTo>
                  <a:lnTo>
                    <a:pt x="835580" y="282225"/>
                  </a:lnTo>
                  <a:lnTo>
                    <a:pt x="843533" y="275075"/>
                  </a:lnTo>
                  <a:close/>
                </a:path>
                <a:path w="920750" h="353060">
                  <a:moveTo>
                    <a:pt x="304799" y="192786"/>
                  </a:moveTo>
                  <a:lnTo>
                    <a:pt x="304799" y="162306"/>
                  </a:lnTo>
                  <a:lnTo>
                    <a:pt x="300227" y="162306"/>
                  </a:lnTo>
                  <a:lnTo>
                    <a:pt x="250602" y="167354"/>
                  </a:lnTo>
                  <a:lnTo>
                    <a:pt x="214121" y="182118"/>
                  </a:lnTo>
                  <a:lnTo>
                    <a:pt x="185511" y="221230"/>
                  </a:lnTo>
                  <a:lnTo>
                    <a:pt x="183641" y="238506"/>
                  </a:lnTo>
                  <a:lnTo>
                    <a:pt x="184784" y="251198"/>
                  </a:lnTo>
                  <a:lnTo>
                    <a:pt x="211657" y="290262"/>
                  </a:lnTo>
                  <a:lnTo>
                    <a:pt x="230123" y="297810"/>
                  </a:lnTo>
                  <a:lnTo>
                    <a:pt x="230123" y="231648"/>
                  </a:lnTo>
                  <a:lnTo>
                    <a:pt x="231147" y="223492"/>
                  </a:lnTo>
                  <a:lnTo>
                    <a:pt x="268890" y="195548"/>
                  </a:lnTo>
                  <a:lnTo>
                    <a:pt x="295703" y="192820"/>
                  </a:lnTo>
                  <a:lnTo>
                    <a:pt x="304799" y="192786"/>
                  </a:lnTo>
                  <a:close/>
                </a:path>
                <a:path w="920750" h="353060">
                  <a:moveTo>
                    <a:pt x="381761" y="291846"/>
                  </a:moveTo>
                  <a:lnTo>
                    <a:pt x="378713" y="264414"/>
                  </a:lnTo>
                  <a:lnTo>
                    <a:pt x="372617" y="265176"/>
                  </a:lnTo>
                  <a:lnTo>
                    <a:pt x="368807" y="265938"/>
                  </a:lnTo>
                  <a:lnTo>
                    <a:pt x="367283" y="265938"/>
                  </a:lnTo>
                  <a:lnTo>
                    <a:pt x="360283" y="264092"/>
                  </a:lnTo>
                  <a:lnTo>
                    <a:pt x="355282" y="258603"/>
                  </a:lnTo>
                  <a:lnTo>
                    <a:pt x="352282" y="249543"/>
                  </a:lnTo>
                  <a:lnTo>
                    <a:pt x="351281" y="236982"/>
                  </a:lnTo>
                  <a:lnTo>
                    <a:pt x="351281" y="140970"/>
                  </a:lnTo>
                  <a:lnTo>
                    <a:pt x="350138" y="124515"/>
                  </a:lnTo>
                  <a:lnTo>
                    <a:pt x="332993" y="89154"/>
                  </a:lnTo>
                  <a:lnTo>
                    <a:pt x="295703" y="72759"/>
                  </a:lnTo>
                  <a:lnTo>
                    <a:pt x="278129"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216"/>
                  </a:lnTo>
                  <a:lnTo>
                    <a:pt x="296227" y="116300"/>
                  </a:lnTo>
                  <a:lnTo>
                    <a:pt x="302656" y="126527"/>
                  </a:lnTo>
                  <a:lnTo>
                    <a:pt x="304799" y="140970"/>
                  </a:lnTo>
                  <a:lnTo>
                    <a:pt x="304799" y="275075"/>
                  </a:lnTo>
                  <a:lnTo>
                    <a:pt x="312419" y="268224"/>
                  </a:lnTo>
                  <a:lnTo>
                    <a:pt x="316849" y="282225"/>
                  </a:lnTo>
                  <a:lnTo>
                    <a:pt x="324421" y="292227"/>
                  </a:lnTo>
                  <a:lnTo>
                    <a:pt x="335137" y="298227"/>
                  </a:lnTo>
                  <a:lnTo>
                    <a:pt x="348995" y="300228"/>
                  </a:lnTo>
                  <a:lnTo>
                    <a:pt x="357116" y="299668"/>
                  </a:lnTo>
                  <a:lnTo>
                    <a:pt x="365378" y="298037"/>
                  </a:lnTo>
                  <a:lnTo>
                    <a:pt x="373641" y="295405"/>
                  </a:lnTo>
                  <a:lnTo>
                    <a:pt x="381761" y="291846"/>
                  </a:lnTo>
                  <a:close/>
                </a:path>
                <a:path w="920750"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30123" y="240030"/>
                  </a:lnTo>
                  <a:lnTo>
                    <a:pt x="230123" y="297810"/>
                  </a:lnTo>
                  <a:lnTo>
                    <a:pt x="234826" y="299096"/>
                  </a:lnTo>
                  <a:lnTo>
                    <a:pt x="248411" y="300228"/>
                  </a:lnTo>
                  <a:lnTo>
                    <a:pt x="264842" y="298227"/>
                  </a:lnTo>
                  <a:lnTo>
                    <a:pt x="280987" y="292227"/>
                  </a:lnTo>
                  <a:lnTo>
                    <a:pt x="296846" y="282225"/>
                  </a:lnTo>
                  <a:lnTo>
                    <a:pt x="304799" y="275075"/>
                  </a:lnTo>
                  <a:close/>
                </a:path>
                <a:path w="920750" h="353060">
                  <a:moveTo>
                    <a:pt x="700277" y="76200"/>
                  </a:moveTo>
                  <a:lnTo>
                    <a:pt x="660653" y="76200"/>
                  </a:lnTo>
                  <a:lnTo>
                    <a:pt x="611123" y="239268"/>
                  </a:lnTo>
                  <a:lnTo>
                    <a:pt x="569976" y="76200"/>
                  </a:lnTo>
                  <a:lnTo>
                    <a:pt x="525017" y="76200"/>
                  </a:lnTo>
                  <a:lnTo>
                    <a:pt x="478535" y="240030"/>
                  </a:lnTo>
                  <a:lnTo>
                    <a:pt x="435101" y="76200"/>
                  </a:lnTo>
                  <a:lnTo>
                    <a:pt x="390143" y="76200"/>
                  </a:lnTo>
                  <a:lnTo>
                    <a:pt x="451865" y="295656"/>
                  </a:lnTo>
                  <a:lnTo>
                    <a:pt x="496823" y="295656"/>
                  </a:lnTo>
                  <a:lnTo>
                    <a:pt x="544067" y="131826"/>
                  </a:lnTo>
                  <a:lnTo>
                    <a:pt x="585977" y="295656"/>
                  </a:lnTo>
                  <a:lnTo>
                    <a:pt x="630173" y="295656"/>
                  </a:lnTo>
                  <a:lnTo>
                    <a:pt x="700277" y="76200"/>
                  </a:lnTo>
                  <a:close/>
                </a:path>
                <a:path w="920750" h="353060">
                  <a:moveTo>
                    <a:pt x="132587" y="255270"/>
                  </a:moveTo>
                  <a:lnTo>
                    <a:pt x="132587" y="0"/>
                  </a:lnTo>
                  <a:lnTo>
                    <a:pt x="83057" y="0"/>
                  </a:lnTo>
                  <a:lnTo>
                    <a:pt x="83057" y="256032"/>
                  </a:lnTo>
                  <a:lnTo>
                    <a:pt x="82605" y="270760"/>
                  </a:lnTo>
                  <a:lnTo>
                    <a:pt x="63341" y="309181"/>
                  </a:lnTo>
                  <a:lnTo>
                    <a:pt x="45719" y="312420"/>
                  </a:lnTo>
                  <a:lnTo>
                    <a:pt x="36433" y="311872"/>
                  </a:lnTo>
                  <a:lnTo>
                    <a:pt x="25717" y="310324"/>
                  </a:lnTo>
                  <a:lnTo>
                    <a:pt x="13573" y="307919"/>
                  </a:lnTo>
                  <a:lnTo>
                    <a:pt x="0" y="304800"/>
                  </a:lnTo>
                  <a:lnTo>
                    <a:pt x="0" y="348234"/>
                  </a:lnTo>
                  <a:lnTo>
                    <a:pt x="11858" y="350234"/>
                  </a:lnTo>
                  <a:lnTo>
                    <a:pt x="22288" y="351663"/>
                  </a:lnTo>
                  <a:lnTo>
                    <a:pt x="31289" y="352520"/>
                  </a:lnTo>
                  <a:lnTo>
                    <a:pt x="38861" y="352806"/>
                  </a:lnTo>
                  <a:lnTo>
                    <a:pt x="79867" y="346674"/>
                  </a:lnTo>
                  <a:lnTo>
                    <a:pt x="109156" y="328326"/>
                  </a:lnTo>
                  <a:lnTo>
                    <a:pt x="126730" y="297834"/>
                  </a:lnTo>
                  <a:lnTo>
                    <a:pt x="132587" y="255270"/>
                  </a:lnTo>
                  <a:close/>
                </a:path>
              </a:pathLst>
            </a:custGeom>
            <a:solidFill>
              <a:srgbClr val="000000"/>
            </a:solidFill>
          </p:spPr>
          <p:txBody>
            <a:bodyPr wrap="square" lIns="0" tIns="0" rIns="0" bIns="0" rtlCol="0"/>
            <a:lstStyle/>
            <a:p>
              <a:endParaRPr/>
            </a:p>
          </p:txBody>
        </p:sp>
        <p:pic>
          <p:nvPicPr>
            <p:cNvPr id="21" name="object 21"/>
            <p:cNvPicPr/>
            <p:nvPr/>
          </p:nvPicPr>
          <p:blipFill>
            <a:blip r:embed="rId11" cstate="print"/>
            <a:stretch>
              <a:fillRect/>
            </a:stretch>
          </p:blipFill>
          <p:spPr>
            <a:xfrm>
              <a:off x="7855839" y="2294762"/>
              <a:ext cx="92202" cy="85343"/>
            </a:xfrm>
            <a:prstGeom prst="rect">
              <a:avLst/>
            </a:prstGeom>
          </p:spPr>
        </p:pic>
        <p:pic>
          <p:nvPicPr>
            <p:cNvPr id="22" name="object 22"/>
            <p:cNvPicPr/>
            <p:nvPr/>
          </p:nvPicPr>
          <p:blipFill>
            <a:blip r:embed="rId12" cstate="print"/>
            <a:stretch>
              <a:fillRect/>
            </a:stretch>
          </p:blipFill>
          <p:spPr>
            <a:xfrm>
              <a:off x="7317105" y="2294762"/>
              <a:ext cx="92202" cy="85343"/>
            </a:xfrm>
            <a:prstGeom prst="rect">
              <a:avLst/>
            </a:prstGeom>
          </p:spPr>
        </p:pic>
        <p:sp>
          <p:nvSpPr>
            <p:cNvPr id="23" name="object 23"/>
            <p:cNvSpPr/>
            <p:nvPr/>
          </p:nvSpPr>
          <p:spPr>
            <a:xfrm>
              <a:off x="7485888" y="2186939"/>
              <a:ext cx="310515" cy="219710"/>
            </a:xfrm>
            <a:custGeom>
              <a:avLst/>
              <a:gdLst/>
              <a:ahLst/>
              <a:cxnLst/>
              <a:rect l="l" t="t" r="r" b="b"/>
              <a:pathLst>
                <a:path w="310515" h="219710">
                  <a:moveTo>
                    <a:pt x="0" y="0"/>
                  </a:moveTo>
                  <a:lnTo>
                    <a:pt x="44958" y="0"/>
                  </a:lnTo>
                  <a:lnTo>
                    <a:pt x="88392" y="163830"/>
                  </a:lnTo>
                  <a:lnTo>
                    <a:pt x="134874" y="0"/>
                  </a:lnTo>
                  <a:lnTo>
                    <a:pt x="179832" y="0"/>
                  </a:lnTo>
                  <a:lnTo>
                    <a:pt x="220979" y="163067"/>
                  </a:lnTo>
                  <a:lnTo>
                    <a:pt x="270510" y="0"/>
                  </a:lnTo>
                  <a:lnTo>
                    <a:pt x="310134" y="0"/>
                  </a:lnTo>
                  <a:lnTo>
                    <a:pt x="240029" y="219456"/>
                  </a:lnTo>
                  <a:lnTo>
                    <a:pt x="195834" y="219456"/>
                  </a:lnTo>
                  <a:lnTo>
                    <a:pt x="153924" y="55625"/>
                  </a:lnTo>
                  <a:lnTo>
                    <a:pt x="106680" y="219456"/>
                  </a:lnTo>
                  <a:lnTo>
                    <a:pt x="61722" y="219456"/>
                  </a:lnTo>
                  <a:lnTo>
                    <a:pt x="0" y="0"/>
                  </a:lnTo>
                  <a:close/>
                </a:path>
              </a:pathLst>
            </a:custGeom>
            <a:ln w="17526">
              <a:solidFill>
                <a:srgbClr val="FFFFFF"/>
              </a:solidFill>
            </a:ln>
          </p:spPr>
          <p:txBody>
            <a:bodyPr wrap="square" lIns="0" tIns="0" rIns="0" bIns="0" rtlCol="0"/>
            <a:lstStyle/>
            <a:p>
              <a:endParaRPr/>
            </a:p>
          </p:txBody>
        </p:sp>
        <p:pic>
          <p:nvPicPr>
            <p:cNvPr id="24" name="object 24"/>
            <p:cNvPicPr/>
            <p:nvPr/>
          </p:nvPicPr>
          <p:blipFill>
            <a:blip r:embed="rId13" cstate="print"/>
            <a:stretch>
              <a:fillRect/>
            </a:stretch>
          </p:blipFill>
          <p:spPr>
            <a:xfrm>
              <a:off x="7809356" y="2173604"/>
              <a:ext cx="215646" cy="246125"/>
            </a:xfrm>
            <a:prstGeom prst="rect">
              <a:avLst/>
            </a:prstGeom>
          </p:spPr>
        </p:pic>
        <p:pic>
          <p:nvPicPr>
            <p:cNvPr id="25" name="object 25"/>
            <p:cNvPicPr/>
            <p:nvPr/>
          </p:nvPicPr>
          <p:blipFill>
            <a:blip r:embed="rId14" cstate="print"/>
            <a:stretch>
              <a:fillRect/>
            </a:stretch>
          </p:blipFill>
          <p:spPr>
            <a:xfrm>
              <a:off x="7270622" y="2173604"/>
              <a:ext cx="215646" cy="246125"/>
            </a:xfrm>
            <a:prstGeom prst="rect">
              <a:avLst/>
            </a:prstGeom>
          </p:spPr>
        </p:pic>
        <p:sp>
          <p:nvSpPr>
            <p:cNvPr id="26" name="object 26"/>
            <p:cNvSpPr/>
            <p:nvPr/>
          </p:nvSpPr>
          <p:spPr>
            <a:xfrm>
              <a:off x="7095743" y="2110739"/>
              <a:ext cx="132715" cy="353060"/>
            </a:xfrm>
            <a:custGeom>
              <a:avLst/>
              <a:gdLst/>
              <a:ahLst/>
              <a:cxnLst/>
              <a:rect l="l" t="t" r="r" b="b"/>
              <a:pathLst>
                <a:path w="132715" h="353060">
                  <a:moveTo>
                    <a:pt x="83057" y="0"/>
                  </a:moveTo>
                  <a:lnTo>
                    <a:pt x="132587" y="0"/>
                  </a:lnTo>
                  <a:lnTo>
                    <a:pt x="132587" y="255270"/>
                  </a:lnTo>
                  <a:lnTo>
                    <a:pt x="126730" y="297834"/>
                  </a:lnTo>
                  <a:lnTo>
                    <a:pt x="109156" y="328326"/>
                  </a:lnTo>
                  <a:lnTo>
                    <a:pt x="79867" y="346674"/>
                  </a:lnTo>
                  <a:lnTo>
                    <a:pt x="38861" y="352806"/>
                  </a:lnTo>
                  <a:lnTo>
                    <a:pt x="31289" y="352520"/>
                  </a:lnTo>
                  <a:lnTo>
                    <a:pt x="22288" y="351663"/>
                  </a:lnTo>
                  <a:lnTo>
                    <a:pt x="11858" y="350234"/>
                  </a:lnTo>
                  <a:lnTo>
                    <a:pt x="0" y="348234"/>
                  </a:lnTo>
                  <a:lnTo>
                    <a:pt x="0" y="304800"/>
                  </a:lnTo>
                  <a:lnTo>
                    <a:pt x="13573" y="307919"/>
                  </a:lnTo>
                  <a:lnTo>
                    <a:pt x="25717" y="310324"/>
                  </a:lnTo>
                  <a:lnTo>
                    <a:pt x="36433" y="311872"/>
                  </a:lnTo>
                  <a:lnTo>
                    <a:pt x="45719" y="312420"/>
                  </a:lnTo>
                  <a:lnTo>
                    <a:pt x="55280" y="311586"/>
                  </a:lnTo>
                  <a:lnTo>
                    <a:pt x="81152" y="282987"/>
                  </a:lnTo>
                  <a:lnTo>
                    <a:pt x="83057" y="256032"/>
                  </a:lnTo>
                  <a:lnTo>
                    <a:pt x="83057" y="0"/>
                  </a:lnTo>
                  <a:close/>
                </a:path>
              </a:pathLst>
            </a:custGeom>
            <a:ln w="17526">
              <a:solidFill>
                <a:srgbClr val="FFFFFF"/>
              </a:solidFill>
            </a:ln>
          </p:spPr>
          <p:txBody>
            <a:bodyPr wrap="square" lIns="0" tIns="0" rIns="0" bIns="0" rtlCol="0"/>
            <a:lstStyle/>
            <a:p>
              <a:endParaRPr/>
            </a:p>
          </p:txBody>
        </p:sp>
        <p:pic>
          <p:nvPicPr>
            <p:cNvPr id="27" name="object 27"/>
            <p:cNvPicPr/>
            <p:nvPr/>
          </p:nvPicPr>
          <p:blipFill>
            <a:blip r:embed="rId15" cstate="print"/>
            <a:stretch>
              <a:fillRect/>
            </a:stretch>
          </p:blipFill>
          <p:spPr>
            <a:xfrm>
              <a:off x="8178927" y="2101976"/>
              <a:ext cx="973074" cy="317753"/>
            </a:xfrm>
            <a:prstGeom prst="rect">
              <a:avLst/>
            </a:prstGeom>
          </p:spPr>
        </p:pic>
        <p:sp>
          <p:nvSpPr>
            <p:cNvPr id="28" name="object 28"/>
            <p:cNvSpPr/>
            <p:nvPr/>
          </p:nvSpPr>
          <p:spPr>
            <a:xfrm>
              <a:off x="3112007" y="2590799"/>
              <a:ext cx="434340" cy="310515"/>
            </a:xfrm>
            <a:custGeom>
              <a:avLst/>
              <a:gdLst/>
              <a:ahLst/>
              <a:cxnLst/>
              <a:rect l="l" t="t" r="r" b="b"/>
              <a:pathLst>
                <a:path w="434339" h="310514">
                  <a:moveTo>
                    <a:pt x="291084" y="186546"/>
                  </a:moveTo>
                  <a:lnTo>
                    <a:pt x="291084" y="141732"/>
                  </a:lnTo>
                  <a:lnTo>
                    <a:pt x="266080" y="159472"/>
                  </a:lnTo>
                  <a:lnTo>
                    <a:pt x="248221" y="179641"/>
                  </a:lnTo>
                  <a:lnTo>
                    <a:pt x="237505" y="202382"/>
                  </a:lnTo>
                  <a:lnTo>
                    <a:pt x="233934" y="227838"/>
                  </a:lnTo>
                  <a:lnTo>
                    <a:pt x="235648" y="245697"/>
                  </a:lnTo>
                  <a:lnTo>
                    <a:pt x="261366" y="287274"/>
                  </a:lnTo>
                  <a:lnTo>
                    <a:pt x="280416" y="299113"/>
                  </a:lnTo>
                  <a:lnTo>
                    <a:pt x="280416" y="222504"/>
                  </a:lnTo>
                  <a:lnTo>
                    <a:pt x="280856" y="213217"/>
                  </a:lnTo>
                  <a:lnTo>
                    <a:pt x="282225" y="204787"/>
                  </a:lnTo>
                  <a:lnTo>
                    <a:pt x="284595" y="197215"/>
                  </a:lnTo>
                  <a:lnTo>
                    <a:pt x="288036" y="190500"/>
                  </a:lnTo>
                  <a:lnTo>
                    <a:pt x="291084" y="186546"/>
                  </a:lnTo>
                  <a:close/>
                </a:path>
                <a:path w="434339" h="310514">
                  <a:moveTo>
                    <a:pt x="422910" y="66294"/>
                  </a:moveTo>
                  <a:lnTo>
                    <a:pt x="409729" y="28146"/>
                  </a:lnTo>
                  <a:lnTo>
                    <a:pt x="372618" y="4572"/>
                  </a:lnTo>
                  <a:lnTo>
                    <a:pt x="339090" y="0"/>
                  </a:lnTo>
                  <a:lnTo>
                    <a:pt x="319956" y="1297"/>
                  </a:lnTo>
                  <a:lnTo>
                    <a:pt x="273558" y="21336"/>
                  </a:lnTo>
                  <a:lnTo>
                    <a:pt x="249983" y="60983"/>
                  </a:lnTo>
                  <a:lnTo>
                    <a:pt x="248412" y="77724"/>
                  </a:lnTo>
                  <a:lnTo>
                    <a:pt x="249102" y="87713"/>
                  </a:lnTo>
                  <a:lnTo>
                    <a:pt x="271557" y="128206"/>
                  </a:lnTo>
                  <a:lnTo>
                    <a:pt x="291084" y="141732"/>
                  </a:lnTo>
                  <a:lnTo>
                    <a:pt x="291084" y="186546"/>
                  </a:lnTo>
                  <a:lnTo>
                    <a:pt x="291846" y="185557"/>
                  </a:lnTo>
                  <a:lnTo>
                    <a:pt x="291846" y="70104"/>
                  </a:lnTo>
                  <a:lnTo>
                    <a:pt x="292560" y="63079"/>
                  </a:lnTo>
                  <a:lnTo>
                    <a:pt x="325993" y="37147"/>
                  </a:lnTo>
                  <a:lnTo>
                    <a:pt x="335280" y="36576"/>
                  </a:lnTo>
                  <a:lnTo>
                    <a:pt x="344674" y="37159"/>
                  </a:lnTo>
                  <a:lnTo>
                    <a:pt x="378749" y="63734"/>
                  </a:lnTo>
                  <a:lnTo>
                    <a:pt x="379476" y="70866"/>
                  </a:lnTo>
                  <a:lnTo>
                    <a:pt x="379476" y="134570"/>
                  </a:lnTo>
                  <a:lnTo>
                    <a:pt x="392691" y="125015"/>
                  </a:lnTo>
                  <a:lnTo>
                    <a:pt x="409384" y="106870"/>
                  </a:lnTo>
                  <a:lnTo>
                    <a:pt x="419504" y="87296"/>
                  </a:lnTo>
                  <a:lnTo>
                    <a:pt x="422910" y="66294"/>
                  </a:lnTo>
                  <a:close/>
                </a:path>
                <a:path w="434339" h="310514">
                  <a:moveTo>
                    <a:pt x="387096" y="298244"/>
                  </a:moveTo>
                  <a:lnTo>
                    <a:pt x="387096" y="230124"/>
                  </a:lnTo>
                  <a:lnTo>
                    <a:pt x="386107" y="239398"/>
                  </a:lnTo>
                  <a:lnTo>
                    <a:pt x="383190" y="247745"/>
                  </a:lnTo>
                  <a:lnTo>
                    <a:pt x="345174" y="272831"/>
                  </a:lnTo>
                  <a:lnTo>
                    <a:pt x="332994" y="273500"/>
                  </a:lnTo>
                  <a:lnTo>
                    <a:pt x="322326" y="272688"/>
                  </a:lnTo>
                  <a:lnTo>
                    <a:pt x="288452" y="251650"/>
                  </a:lnTo>
                  <a:lnTo>
                    <a:pt x="280416" y="222504"/>
                  </a:lnTo>
                  <a:lnTo>
                    <a:pt x="280416" y="299113"/>
                  </a:lnTo>
                  <a:lnTo>
                    <a:pt x="292893" y="304419"/>
                  </a:lnTo>
                  <a:lnTo>
                    <a:pt x="311836" y="308705"/>
                  </a:lnTo>
                  <a:lnTo>
                    <a:pt x="332994" y="310134"/>
                  </a:lnTo>
                  <a:lnTo>
                    <a:pt x="354282" y="308586"/>
                  </a:lnTo>
                  <a:lnTo>
                    <a:pt x="373570" y="304038"/>
                  </a:lnTo>
                  <a:lnTo>
                    <a:pt x="387096" y="298244"/>
                  </a:lnTo>
                  <a:close/>
                </a:path>
                <a:path w="434339" h="310514">
                  <a:moveTo>
                    <a:pt x="379476" y="134570"/>
                  </a:moveTo>
                  <a:lnTo>
                    <a:pt x="379476" y="70866"/>
                  </a:lnTo>
                  <a:lnTo>
                    <a:pt x="377309" y="85879"/>
                  </a:lnTo>
                  <a:lnTo>
                    <a:pt x="370713" y="100107"/>
                  </a:lnTo>
                  <a:lnTo>
                    <a:pt x="359544" y="113621"/>
                  </a:lnTo>
                  <a:lnTo>
                    <a:pt x="343662" y="126492"/>
                  </a:lnTo>
                  <a:lnTo>
                    <a:pt x="329957" y="117883"/>
                  </a:lnTo>
                  <a:lnTo>
                    <a:pt x="298275" y="90785"/>
                  </a:lnTo>
                  <a:lnTo>
                    <a:pt x="291846" y="70104"/>
                  </a:lnTo>
                  <a:lnTo>
                    <a:pt x="291846" y="185557"/>
                  </a:lnTo>
                  <a:lnTo>
                    <a:pt x="292762" y="184368"/>
                  </a:lnTo>
                  <a:lnTo>
                    <a:pt x="298989" y="177450"/>
                  </a:lnTo>
                  <a:lnTo>
                    <a:pt x="306788" y="169818"/>
                  </a:lnTo>
                  <a:lnTo>
                    <a:pt x="316230" y="161544"/>
                  </a:lnTo>
                  <a:lnTo>
                    <a:pt x="340614" y="177546"/>
                  </a:lnTo>
                  <a:lnTo>
                    <a:pt x="353627" y="185249"/>
                  </a:lnTo>
                  <a:lnTo>
                    <a:pt x="364140" y="192309"/>
                  </a:lnTo>
                  <a:lnTo>
                    <a:pt x="369570" y="196571"/>
                  </a:lnTo>
                  <a:lnTo>
                    <a:pt x="369570" y="141732"/>
                  </a:lnTo>
                  <a:lnTo>
                    <a:pt x="379476" y="134570"/>
                  </a:lnTo>
                  <a:close/>
                </a:path>
                <a:path w="434339" h="310514">
                  <a:moveTo>
                    <a:pt x="434340" y="224790"/>
                  </a:moveTo>
                  <a:lnTo>
                    <a:pt x="430327" y="199489"/>
                  </a:lnTo>
                  <a:lnTo>
                    <a:pt x="418242" y="177260"/>
                  </a:lnTo>
                  <a:lnTo>
                    <a:pt x="398014" y="158031"/>
                  </a:lnTo>
                  <a:lnTo>
                    <a:pt x="369570" y="141732"/>
                  </a:lnTo>
                  <a:lnTo>
                    <a:pt x="369570" y="196571"/>
                  </a:lnTo>
                  <a:lnTo>
                    <a:pt x="372225" y="198655"/>
                  </a:lnTo>
                  <a:lnTo>
                    <a:pt x="377952" y="204216"/>
                  </a:lnTo>
                  <a:lnTo>
                    <a:pt x="387096" y="298244"/>
                  </a:lnTo>
                  <a:lnTo>
                    <a:pt x="390858" y="296632"/>
                  </a:lnTo>
                  <a:lnTo>
                    <a:pt x="406146" y="286512"/>
                  </a:lnTo>
                  <a:lnTo>
                    <a:pt x="418588" y="273653"/>
                  </a:lnTo>
                  <a:lnTo>
                    <a:pt x="427386" y="259080"/>
                  </a:lnTo>
                  <a:lnTo>
                    <a:pt x="432613" y="242792"/>
                  </a:lnTo>
                  <a:lnTo>
                    <a:pt x="434340" y="224790"/>
                  </a:lnTo>
                  <a:close/>
                </a:path>
                <a:path w="434339" h="310514">
                  <a:moveTo>
                    <a:pt x="92202" y="303276"/>
                  </a:moveTo>
                  <a:lnTo>
                    <a:pt x="92202" y="4572"/>
                  </a:lnTo>
                  <a:lnTo>
                    <a:pt x="0" y="12192"/>
                  </a:lnTo>
                  <a:lnTo>
                    <a:pt x="0" y="44196"/>
                  </a:lnTo>
                  <a:lnTo>
                    <a:pt x="45720" y="44196"/>
                  </a:lnTo>
                  <a:lnTo>
                    <a:pt x="45720" y="303276"/>
                  </a:lnTo>
                  <a:lnTo>
                    <a:pt x="92202" y="303276"/>
                  </a:lnTo>
                  <a:close/>
                </a:path>
              </a:pathLst>
            </a:custGeom>
            <a:solidFill>
              <a:srgbClr val="FF0000"/>
            </a:solidFill>
          </p:spPr>
          <p:txBody>
            <a:bodyPr wrap="square" lIns="0" tIns="0" rIns="0" bIns="0" rtlCol="0"/>
            <a:lstStyle/>
            <a:p>
              <a:endParaRPr/>
            </a:p>
          </p:txBody>
        </p:sp>
        <p:pic>
          <p:nvPicPr>
            <p:cNvPr id="29" name="object 29"/>
            <p:cNvPicPr/>
            <p:nvPr/>
          </p:nvPicPr>
          <p:blipFill>
            <a:blip r:embed="rId16" cstate="print"/>
            <a:stretch>
              <a:fillRect/>
            </a:stretch>
          </p:blipFill>
          <p:spPr>
            <a:xfrm>
              <a:off x="3383660" y="2618612"/>
              <a:ext cx="124205" cy="254507"/>
            </a:xfrm>
            <a:prstGeom prst="rect">
              <a:avLst/>
            </a:prstGeom>
          </p:spPr>
        </p:pic>
        <p:sp>
          <p:nvSpPr>
            <p:cNvPr id="30" name="object 30"/>
            <p:cNvSpPr/>
            <p:nvPr/>
          </p:nvSpPr>
          <p:spPr>
            <a:xfrm>
              <a:off x="3112007"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1" name="object 31"/>
            <p:cNvSpPr/>
            <p:nvPr/>
          </p:nvSpPr>
          <p:spPr>
            <a:xfrm>
              <a:off x="3345942" y="2590799"/>
              <a:ext cx="200660" cy="310515"/>
            </a:xfrm>
            <a:custGeom>
              <a:avLst/>
              <a:gdLst/>
              <a:ahLst/>
              <a:cxnLst/>
              <a:rect l="l" t="t" r="r" b="b"/>
              <a:pathLst>
                <a:path w="200660" h="310514">
                  <a:moveTo>
                    <a:pt x="105155" y="0"/>
                  </a:moveTo>
                  <a:lnTo>
                    <a:pt x="152947" y="10286"/>
                  </a:lnTo>
                  <a:lnTo>
                    <a:pt x="183165" y="39433"/>
                  </a:lnTo>
                  <a:lnTo>
                    <a:pt x="188975" y="66294"/>
                  </a:lnTo>
                  <a:lnTo>
                    <a:pt x="185570" y="87296"/>
                  </a:lnTo>
                  <a:lnTo>
                    <a:pt x="175450" y="106870"/>
                  </a:lnTo>
                  <a:lnTo>
                    <a:pt x="158757" y="125015"/>
                  </a:lnTo>
                  <a:lnTo>
                    <a:pt x="135635" y="141732"/>
                  </a:lnTo>
                  <a:lnTo>
                    <a:pt x="164080" y="158031"/>
                  </a:lnTo>
                  <a:lnTo>
                    <a:pt x="184308" y="177260"/>
                  </a:lnTo>
                  <a:lnTo>
                    <a:pt x="196393" y="199489"/>
                  </a:lnTo>
                  <a:lnTo>
                    <a:pt x="200405" y="224790"/>
                  </a:lnTo>
                  <a:lnTo>
                    <a:pt x="198679" y="242792"/>
                  </a:lnTo>
                  <a:lnTo>
                    <a:pt x="172211" y="286512"/>
                  </a:lnTo>
                  <a:lnTo>
                    <a:pt x="120348" y="308586"/>
                  </a:lnTo>
                  <a:lnTo>
                    <a:pt x="99059" y="310134"/>
                  </a:lnTo>
                  <a:lnTo>
                    <a:pt x="77902" y="308705"/>
                  </a:lnTo>
                  <a:lnTo>
                    <a:pt x="27431" y="287274"/>
                  </a:lnTo>
                  <a:lnTo>
                    <a:pt x="1714" y="245697"/>
                  </a:lnTo>
                  <a:lnTo>
                    <a:pt x="0" y="227838"/>
                  </a:lnTo>
                  <a:lnTo>
                    <a:pt x="3571" y="202382"/>
                  </a:lnTo>
                  <a:lnTo>
                    <a:pt x="14287" y="179641"/>
                  </a:lnTo>
                  <a:lnTo>
                    <a:pt x="32146" y="159472"/>
                  </a:lnTo>
                  <a:lnTo>
                    <a:pt x="57149" y="141732"/>
                  </a:lnTo>
                  <a:lnTo>
                    <a:pt x="46565" y="135183"/>
                  </a:lnTo>
                  <a:lnTo>
                    <a:pt x="20264" y="105691"/>
                  </a:lnTo>
                  <a:lnTo>
                    <a:pt x="14477" y="77724"/>
                  </a:lnTo>
                  <a:lnTo>
                    <a:pt x="16049" y="60983"/>
                  </a:lnTo>
                  <a:lnTo>
                    <a:pt x="39623" y="21336"/>
                  </a:lnTo>
                  <a:lnTo>
                    <a:pt x="86022" y="1297"/>
                  </a:lnTo>
                  <a:lnTo>
                    <a:pt x="105155" y="0"/>
                  </a:lnTo>
                  <a:close/>
                </a:path>
              </a:pathLst>
            </a:custGeom>
            <a:ln w="17526">
              <a:solidFill>
                <a:srgbClr val="FFFFFF"/>
              </a:solidFill>
            </a:ln>
          </p:spPr>
          <p:txBody>
            <a:bodyPr wrap="square" lIns="0" tIns="0" rIns="0" bIns="0" rtlCol="0"/>
            <a:lstStyle/>
            <a:p>
              <a:endParaRPr/>
            </a:p>
          </p:txBody>
        </p:sp>
        <p:sp>
          <p:nvSpPr>
            <p:cNvPr id="32" name="object 32"/>
            <p:cNvSpPr/>
            <p:nvPr/>
          </p:nvSpPr>
          <p:spPr>
            <a:xfrm>
              <a:off x="3597401" y="2756153"/>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33" name="object 33"/>
            <p:cNvSpPr/>
            <p:nvPr/>
          </p:nvSpPr>
          <p:spPr>
            <a:xfrm>
              <a:off x="3597401" y="2756153"/>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sp>
          <p:nvSpPr>
            <p:cNvPr id="34" name="object 34"/>
            <p:cNvSpPr/>
            <p:nvPr/>
          </p:nvSpPr>
          <p:spPr>
            <a:xfrm>
              <a:off x="3862578" y="2590799"/>
              <a:ext cx="433070" cy="310515"/>
            </a:xfrm>
            <a:custGeom>
              <a:avLst/>
              <a:gdLst/>
              <a:ahLst/>
              <a:cxnLst/>
              <a:rect l="l" t="t" r="r" b="b"/>
              <a:pathLst>
                <a:path w="433070" h="310514">
                  <a:moveTo>
                    <a:pt x="432816" y="144779"/>
                  </a:moveTo>
                  <a:lnTo>
                    <a:pt x="425958" y="85248"/>
                  </a:lnTo>
                  <a:lnTo>
                    <a:pt x="405384" y="38861"/>
                  </a:lnTo>
                  <a:lnTo>
                    <a:pt x="371760" y="9715"/>
                  </a:lnTo>
                  <a:lnTo>
                    <a:pt x="328422" y="0"/>
                  </a:lnTo>
                  <a:lnTo>
                    <a:pt x="307812" y="1869"/>
                  </a:lnTo>
                  <a:lnTo>
                    <a:pt x="272593" y="17037"/>
                  </a:lnTo>
                  <a:lnTo>
                    <a:pt x="245113" y="46446"/>
                  </a:lnTo>
                  <a:lnTo>
                    <a:pt x="231088" y="84379"/>
                  </a:lnTo>
                  <a:lnTo>
                    <a:pt x="229362" y="105917"/>
                  </a:lnTo>
                  <a:lnTo>
                    <a:pt x="231064" y="125527"/>
                  </a:lnTo>
                  <a:lnTo>
                    <a:pt x="256032" y="174497"/>
                  </a:lnTo>
                  <a:lnTo>
                    <a:pt x="275844" y="189837"/>
                  </a:lnTo>
                  <a:lnTo>
                    <a:pt x="275844" y="99821"/>
                  </a:lnTo>
                  <a:lnTo>
                    <a:pt x="276701" y="85701"/>
                  </a:lnTo>
                  <a:lnTo>
                    <a:pt x="296548" y="46220"/>
                  </a:lnTo>
                  <a:lnTo>
                    <a:pt x="325374" y="36575"/>
                  </a:lnTo>
                  <a:lnTo>
                    <a:pt x="337375" y="37980"/>
                  </a:lnTo>
                  <a:lnTo>
                    <a:pt x="373082" y="69508"/>
                  </a:lnTo>
                  <a:lnTo>
                    <a:pt x="381762" y="114299"/>
                  </a:lnTo>
                  <a:lnTo>
                    <a:pt x="381762" y="167088"/>
                  </a:lnTo>
                  <a:lnTo>
                    <a:pt x="382524" y="166115"/>
                  </a:lnTo>
                  <a:lnTo>
                    <a:pt x="382524" y="283845"/>
                  </a:lnTo>
                  <a:lnTo>
                    <a:pt x="384048" y="282701"/>
                  </a:lnTo>
                  <a:lnTo>
                    <a:pt x="412551" y="241875"/>
                  </a:lnTo>
                  <a:lnTo>
                    <a:pt x="425743" y="205323"/>
                  </a:lnTo>
                  <a:lnTo>
                    <a:pt x="432077" y="165627"/>
                  </a:lnTo>
                  <a:lnTo>
                    <a:pt x="432816" y="144779"/>
                  </a:lnTo>
                  <a:close/>
                </a:path>
                <a:path w="433070" h="310514">
                  <a:moveTo>
                    <a:pt x="382524" y="283845"/>
                  </a:moveTo>
                  <a:lnTo>
                    <a:pt x="382524" y="166115"/>
                  </a:lnTo>
                  <a:lnTo>
                    <a:pt x="381369" y="189416"/>
                  </a:lnTo>
                  <a:lnTo>
                    <a:pt x="377856" y="210216"/>
                  </a:lnTo>
                  <a:lnTo>
                    <a:pt x="352901" y="257163"/>
                  </a:lnTo>
                  <a:lnTo>
                    <a:pt x="310896" y="273557"/>
                  </a:lnTo>
                  <a:lnTo>
                    <a:pt x="297322" y="272712"/>
                  </a:lnTo>
                  <a:lnTo>
                    <a:pt x="281749" y="270224"/>
                  </a:lnTo>
                  <a:lnTo>
                    <a:pt x="264175" y="266164"/>
                  </a:lnTo>
                  <a:lnTo>
                    <a:pt x="244602" y="260603"/>
                  </a:lnTo>
                  <a:lnTo>
                    <a:pt x="244602" y="300227"/>
                  </a:lnTo>
                  <a:lnTo>
                    <a:pt x="294215" y="309550"/>
                  </a:lnTo>
                  <a:lnTo>
                    <a:pt x="307812" y="310078"/>
                  </a:lnTo>
                  <a:lnTo>
                    <a:pt x="329505" y="308419"/>
                  </a:lnTo>
                  <a:lnTo>
                    <a:pt x="349853" y="303275"/>
                  </a:lnTo>
                  <a:lnTo>
                    <a:pt x="368057" y="294703"/>
                  </a:lnTo>
                  <a:lnTo>
                    <a:pt x="382524" y="283845"/>
                  </a:lnTo>
                  <a:close/>
                </a:path>
                <a:path w="433070" h="310514">
                  <a:moveTo>
                    <a:pt x="381762" y="167088"/>
                  </a:moveTo>
                  <a:lnTo>
                    <a:pt x="381762" y="114299"/>
                  </a:lnTo>
                  <a:lnTo>
                    <a:pt x="380761" y="124741"/>
                  </a:lnTo>
                  <a:lnTo>
                    <a:pt x="377761" y="134397"/>
                  </a:lnTo>
                  <a:lnTo>
                    <a:pt x="348043" y="162972"/>
                  </a:lnTo>
                  <a:lnTo>
                    <a:pt x="326612" y="166848"/>
                  </a:lnTo>
                  <a:lnTo>
                    <a:pt x="315920" y="165746"/>
                  </a:lnTo>
                  <a:lnTo>
                    <a:pt x="283559" y="139469"/>
                  </a:lnTo>
                  <a:lnTo>
                    <a:pt x="275844" y="99821"/>
                  </a:lnTo>
                  <a:lnTo>
                    <a:pt x="275844" y="189837"/>
                  </a:lnTo>
                  <a:lnTo>
                    <a:pt x="285178" y="195071"/>
                  </a:lnTo>
                  <a:lnTo>
                    <a:pt x="301894" y="200215"/>
                  </a:lnTo>
                  <a:lnTo>
                    <a:pt x="320040" y="201929"/>
                  </a:lnTo>
                  <a:lnTo>
                    <a:pt x="338911" y="199763"/>
                  </a:lnTo>
                  <a:lnTo>
                    <a:pt x="355568" y="193166"/>
                  </a:lnTo>
                  <a:lnTo>
                    <a:pt x="370081" y="181998"/>
                  </a:lnTo>
                  <a:lnTo>
                    <a:pt x="381762" y="167088"/>
                  </a:lnTo>
                  <a:close/>
                </a:path>
                <a:path w="433070" h="310514">
                  <a:moveTo>
                    <a:pt x="92202" y="303275"/>
                  </a:moveTo>
                  <a:lnTo>
                    <a:pt x="92202" y="4571"/>
                  </a:lnTo>
                  <a:lnTo>
                    <a:pt x="0" y="12191"/>
                  </a:lnTo>
                  <a:lnTo>
                    <a:pt x="0" y="44195"/>
                  </a:lnTo>
                  <a:lnTo>
                    <a:pt x="45720" y="44195"/>
                  </a:lnTo>
                  <a:lnTo>
                    <a:pt x="45720" y="303275"/>
                  </a:lnTo>
                  <a:lnTo>
                    <a:pt x="92202" y="303275"/>
                  </a:lnTo>
                  <a:close/>
                </a:path>
              </a:pathLst>
            </a:custGeom>
            <a:solidFill>
              <a:srgbClr val="FF0000"/>
            </a:solidFill>
          </p:spPr>
          <p:txBody>
            <a:bodyPr wrap="square" lIns="0" tIns="0" rIns="0" bIns="0" rtlCol="0"/>
            <a:lstStyle/>
            <a:p>
              <a:endParaRPr/>
            </a:p>
          </p:txBody>
        </p:sp>
        <p:pic>
          <p:nvPicPr>
            <p:cNvPr id="35" name="object 35"/>
            <p:cNvPicPr/>
            <p:nvPr/>
          </p:nvPicPr>
          <p:blipFill>
            <a:blip r:embed="rId17" cstate="print"/>
            <a:stretch>
              <a:fillRect/>
            </a:stretch>
          </p:blipFill>
          <p:spPr>
            <a:xfrm>
              <a:off x="4129659" y="2618612"/>
              <a:ext cx="123443" cy="147827"/>
            </a:xfrm>
            <a:prstGeom prst="rect">
              <a:avLst/>
            </a:prstGeom>
          </p:spPr>
        </p:pic>
        <p:sp>
          <p:nvSpPr>
            <p:cNvPr id="36" name="object 36"/>
            <p:cNvSpPr/>
            <p:nvPr/>
          </p:nvSpPr>
          <p:spPr>
            <a:xfrm>
              <a:off x="3862578"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7" name="object 37"/>
            <p:cNvSpPr/>
            <p:nvPr/>
          </p:nvSpPr>
          <p:spPr>
            <a:xfrm>
              <a:off x="4091940" y="2590799"/>
              <a:ext cx="203835" cy="310515"/>
            </a:xfrm>
            <a:custGeom>
              <a:avLst/>
              <a:gdLst/>
              <a:ahLst/>
              <a:cxnLst/>
              <a:rect l="l" t="t" r="r" b="b"/>
              <a:pathLst>
                <a:path w="203835" h="310514">
                  <a:moveTo>
                    <a:pt x="99060" y="0"/>
                  </a:moveTo>
                  <a:lnTo>
                    <a:pt x="142398" y="9715"/>
                  </a:lnTo>
                  <a:lnTo>
                    <a:pt x="176022" y="38861"/>
                  </a:lnTo>
                  <a:lnTo>
                    <a:pt x="196596" y="85248"/>
                  </a:lnTo>
                  <a:lnTo>
                    <a:pt x="203454" y="144780"/>
                  </a:lnTo>
                  <a:lnTo>
                    <a:pt x="202715" y="165627"/>
                  </a:lnTo>
                  <a:lnTo>
                    <a:pt x="196381" y="205323"/>
                  </a:lnTo>
                  <a:lnTo>
                    <a:pt x="183189" y="241875"/>
                  </a:lnTo>
                  <a:lnTo>
                    <a:pt x="154686" y="282702"/>
                  </a:lnTo>
                  <a:lnTo>
                    <a:pt x="120491" y="303276"/>
                  </a:lnTo>
                  <a:lnTo>
                    <a:pt x="77724" y="310134"/>
                  </a:lnTo>
                  <a:lnTo>
                    <a:pt x="64853" y="309550"/>
                  </a:lnTo>
                  <a:lnTo>
                    <a:pt x="50196" y="307752"/>
                  </a:lnTo>
                  <a:lnTo>
                    <a:pt x="33682" y="304669"/>
                  </a:lnTo>
                  <a:lnTo>
                    <a:pt x="15240" y="300228"/>
                  </a:lnTo>
                  <a:lnTo>
                    <a:pt x="15240" y="260604"/>
                  </a:lnTo>
                  <a:lnTo>
                    <a:pt x="34813" y="266164"/>
                  </a:lnTo>
                  <a:lnTo>
                    <a:pt x="52387" y="270224"/>
                  </a:lnTo>
                  <a:lnTo>
                    <a:pt x="67960" y="272712"/>
                  </a:lnTo>
                  <a:lnTo>
                    <a:pt x="81534" y="273558"/>
                  </a:lnTo>
                  <a:lnTo>
                    <a:pt x="97250" y="271712"/>
                  </a:lnTo>
                  <a:lnTo>
                    <a:pt x="134112" y="244602"/>
                  </a:lnTo>
                  <a:lnTo>
                    <a:pt x="152007" y="189416"/>
                  </a:lnTo>
                  <a:lnTo>
                    <a:pt x="153162" y="166116"/>
                  </a:lnTo>
                  <a:lnTo>
                    <a:pt x="140719" y="181998"/>
                  </a:lnTo>
                  <a:lnTo>
                    <a:pt x="126206" y="193167"/>
                  </a:lnTo>
                  <a:lnTo>
                    <a:pt x="109549" y="199763"/>
                  </a:lnTo>
                  <a:lnTo>
                    <a:pt x="90678" y="201930"/>
                  </a:lnTo>
                  <a:lnTo>
                    <a:pt x="72532" y="200215"/>
                  </a:lnTo>
                  <a:lnTo>
                    <a:pt x="26670" y="174498"/>
                  </a:lnTo>
                  <a:lnTo>
                    <a:pt x="1702" y="125527"/>
                  </a:lnTo>
                  <a:lnTo>
                    <a:pt x="0" y="105918"/>
                  </a:lnTo>
                  <a:lnTo>
                    <a:pt x="1726" y="84379"/>
                  </a:lnTo>
                  <a:lnTo>
                    <a:pt x="15751" y="46446"/>
                  </a:lnTo>
                  <a:lnTo>
                    <a:pt x="43231" y="17037"/>
                  </a:lnTo>
                  <a:lnTo>
                    <a:pt x="78450" y="1869"/>
                  </a:lnTo>
                  <a:lnTo>
                    <a:pt x="99060" y="0"/>
                  </a:lnTo>
                  <a:close/>
                </a:path>
              </a:pathLst>
            </a:custGeom>
            <a:ln w="17526">
              <a:solidFill>
                <a:srgbClr val="FFFFFF"/>
              </a:solidFill>
            </a:ln>
          </p:spPr>
          <p:txBody>
            <a:bodyPr wrap="square" lIns="0" tIns="0" rIns="0" bIns="0" rtlCol="0"/>
            <a:lstStyle/>
            <a:p>
              <a:endParaRPr/>
            </a:p>
          </p:txBody>
        </p:sp>
        <p:sp>
          <p:nvSpPr>
            <p:cNvPr id="38" name="object 38"/>
            <p:cNvSpPr/>
            <p:nvPr/>
          </p:nvSpPr>
          <p:spPr>
            <a:xfrm>
              <a:off x="4482846" y="2578607"/>
              <a:ext cx="1560830" cy="320040"/>
            </a:xfrm>
            <a:custGeom>
              <a:avLst/>
              <a:gdLst/>
              <a:ahLst/>
              <a:cxnLst/>
              <a:rect l="l" t="t" r="r" b="b"/>
              <a:pathLst>
                <a:path w="1560829" h="320039">
                  <a:moveTo>
                    <a:pt x="1226058" y="212598"/>
                  </a:moveTo>
                  <a:lnTo>
                    <a:pt x="1226058" y="182118"/>
                  </a:lnTo>
                  <a:lnTo>
                    <a:pt x="1221486" y="182118"/>
                  </a:lnTo>
                  <a:lnTo>
                    <a:pt x="1171860" y="187166"/>
                  </a:lnTo>
                  <a:lnTo>
                    <a:pt x="1135380" y="201930"/>
                  </a:lnTo>
                  <a:lnTo>
                    <a:pt x="1106769" y="241042"/>
                  </a:lnTo>
                  <a:lnTo>
                    <a:pt x="1104900" y="258318"/>
                  </a:lnTo>
                  <a:lnTo>
                    <a:pt x="1106042" y="271010"/>
                  </a:lnTo>
                  <a:lnTo>
                    <a:pt x="1132915" y="310074"/>
                  </a:lnTo>
                  <a:lnTo>
                    <a:pt x="1151382" y="317622"/>
                  </a:lnTo>
                  <a:lnTo>
                    <a:pt x="1151382" y="251460"/>
                  </a:lnTo>
                  <a:lnTo>
                    <a:pt x="1152405" y="243304"/>
                  </a:lnTo>
                  <a:lnTo>
                    <a:pt x="1190148" y="215360"/>
                  </a:lnTo>
                  <a:lnTo>
                    <a:pt x="1216961" y="212632"/>
                  </a:lnTo>
                  <a:lnTo>
                    <a:pt x="1226058" y="212598"/>
                  </a:lnTo>
                  <a:close/>
                </a:path>
                <a:path w="1560829" h="320039">
                  <a:moveTo>
                    <a:pt x="1303020" y="311658"/>
                  </a:moveTo>
                  <a:lnTo>
                    <a:pt x="1299972" y="284226"/>
                  </a:lnTo>
                  <a:lnTo>
                    <a:pt x="1293876" y="284988"/>
                  </a:lnTo>
                  <a:lnTo>
                    <a:pt x="1290066" y="285750"/>
                  </a:lnTo>
                  <a:lnTo>
                    <a:pt x="1288542" y="285750"/>
                  </a:lnTo>
                  <a:lnTo>
                    <a:pt x="1281541" y="283904"/>
                  </a:lnTo>
                  <a:lnTo>
                    <a:pt x="1276540" y="278415"/>
                  </a:lnTo>
                  <a:lnTo>
                    <a:pt x="1273540" y="269355"/>
                  </a:lnTo>
                  <a:lnTo>
                    <a:pt x="1272539" y="256794"/>
                  </a:lnTo>
                  <a:lnTo>
                    <a:pt x="1272539" y="160782"/>
                  </a:lnTo>
                  <a:lnTo>
                    <a:pt x="1271397" y="144327"/>
                  </a:lnTo>
                  <a:lnTo>
                    <a:pt x="1254252" y="108966"/>
                  </a:lnTo>
                  <a:lnTo>
                    <a:pt x="1216961" y="92571"/>
                  </a:lnTo>
                  <a:lnTo>
                    <a:pt x="1199388" y="91440"/>
                  </a:lnTo>
                  <a:lnTo>
                    <a:pt x="1181695" y="92452"/>
                  </a:lnTo>
                  <a:lnTo>
                    <a:pt x="1163002" y="95535"/>
                  </a:lnTo>
                  <a:lnTo>
                    <a:pt x="1143452" y="100762"/>
                  </a:lnTo>
                  <a:lnTo>
                    <a:pt x="1123188" y="108204"/>
                  </a:lnTo>
                  <a:lnTo>
                    <a:pt x="1123188" y="147066"/>
                  </a:lnTo>
                  <a:lnTo>
                    <a:pt x="1142476" y="138624"/>
                  </a:lnTo>
                  <a:lnTo>
                    <a:pt x="1160335" y="132683"/>
                  </a:lnTo>
                  <a:lnTo>
                    <a:pt x="1176766" y="129170"/>
                  </a:lnTo>
                  <a:lnTo>
                    <a:pt x="1191767" y="128016"/>
                  </a:lnTo>
                  <a:lnTo>
                    <a:pt x="1206769" y="130028"/>
                  </a:lnTo>
                  <a:lnTo>
                    <a:pt x="1217485" y="136112"/>
                  </a:lnTo>
                  <a:lnTo>
                    <a:pt x="1223914" y="146339"/>
                  </a:lnTo>
                  <a:lnTo>
                    <a:pt x="1226058" y="160782"/>
                  </a:lnTo>
                  <a:lnTo>
                    <a:pt x="1226058" y="294887"/>
                  </a:lnTo>
                  <a:lnTo>
                    <a:pt x="1233678" y="288036"/>
                  </a:lnTo>
                  <a:lnTo>
                    <a:pt x="1238107" y="302037"/>
                  </a:lnTo>
                  <a:lnTo>
                    <a:pt x="1245679" y="312039"/>
                  </a:lnTo>
                  <a:lnTo>
                    <a:pt x="1256395" y="318039"/>
                  </a:lnTo>
                  <a:lnTo>
                    <a:pt x="1270254" y="320040"/>
                  </a:lnTo>
                  <a:lnTo>
                    <a:pt x="1278374" y="319480"/>
                  </a:lnTo>
                  <a:lnTo>
                    <a:pt x="1286637" y="317849"/>
                  </a:lnTo>
                  <a:lnTo>
                    <a:pt x="1294899" y="315217"/>
                  </a:lnTo>
                  <a:lnTo>
                    <a:pt x="1303020" y="311658"/>
                  </a:lnTo>
                  <a:close/>
                </a:path>
                <a:path w="1560829" h="320039">
                  <a:moveTo>
                    <a:pt x="1226058" y="294887"/>
                  </a:moveTo>
                  <a:lnTo>
                    <a:pt x="1226058" y="261366"/>
                  </a:lnTo>
                  <a:lnTo>
                    <a:pt x="1214628" y="269807"/>
                  </a:lnTo>
                  <a:lnTo>
                    <a:pt x="1203198" y="275748"/>
                  </a:lnTo>
                  <a:lnTo>
                    <a:pt x="1191767" y="279261"/>
                  </a:lnTo>
                  <a:lnTo>
                    <a:pt x="1181695" y="280278"/>
                  </a:lnTo>
                  <a:lnTo>
                    <a:pt x="1171860" y="280384"/>
                  </a:lnTo>
                  <a:lnTo>
                    <a:pt x="1165098" y="278130"/>
                  </a:lnTo>
                  <a:lnTo>
                    <a:pt x="1159764" y="272034"/>
                  </a:lnTo>
                  <a:lnTo>
                    <a:pt x="1153667" y="266700"/>
                  </a:lnTo>
                  <a:lnTo>
                    <a:pt x="1151382" y="259842"/>
                  </a:lnTo>
                  <a:lnTo>
                    <a:pt x="1151382" y="317622"/>
                  </a:lnTo>
                  <a:lnTo>
                    <a:pt x="1156084" y="318908"/>
                  </a:lnTo>
                  <a:lnTo>
                    <a:pt x="1169670" y="320040"/>
                  </a:lnTo>
                  <a:lnTo>
                    <a:pt x="1186100" y="318039"/>
                  </a:lnTo>
                  <a:lnTo>
                    <a:pt x="1202245" y="312039"/>
                  </a:lnTo>
                  <a:lnTo>
                    <a:pt x="1218104" y="302037"/>
                  </a:lnTo>
                  <a:lnTo>
                    <a:pt x="1226058" y="294887"/>
                  </a:lnTo>
                  <a:close/>
                </a:path>
                <a:path w="1560829" h="320039">
                  <a:moveTo>
                    <a:pt x="596646" y="307230"/>
                  </a:moveTo>
                  <a:lnTo>
                    <a:pt x="596646" y="203454"/>
                  </a:lnTo>
                  <a:lnTo>
                    <a:pt x="595800" y="221742"/>
                  </a:lnTo>
                  <a:lnTo>
                    <a:pt x="593312" y="237744"/>
                  </a:lnTo>
                  <a:lnTo>
                    <a:pt x="576131" y="271891"/>
                  </a:lnTo>
                  <a:lnTo>
                    <a:pt x="545591" y="283464"/>
                  </a:lnTo>
                  <a:lnTo>
                    <a:pt x="532876" y="281904"/>
                  </a:lnTo>
                  <a:lnTo>
                    <a:pt x="519874" y="277272"/>
                  </a:lnTo>
                  <a:lnTo>
                    <a:pt x="506587" y="269640"/>
                  </a:lnTo>
                  <a:lnTo>
                    <a:pt x="493013" y="259080"/>
                  </a:lnTo>
                  <a:lnTo>
                    <a:pt x="493013" y="0"/>
                  </a:lnTo>
                  <a:lnTo>
                    <a:pt x="447294" y="0"/>
                  </a:lnTo>
                  <a:lnTo>
                    <a:pt x="447294" y="317754"/>
                  </a:lnTo>
                  <a:lnTo>
                    <a:pt x="488441" y="317754"/>
                  </a:lnTo>
                  <a:lnTo>
                    <a:pt x="491489" y="291084"/>
                  </a:lnTo>
                  <a:lnTo>
                    <a:pt x="502931" y="303645"/>
                  </a:lnTo>
                  <a:lnTo>
                    <a:pt x="516731" y="312705"/>
                  </a:lnTo>
                  <a:lnTo>
                    <a:pt x="532959" y="318194"/>
                  </a:lnTo>
                  <a:lnTo>
                    <a:pt x="551688" y="320040"/>
                  </a:lnTo>
                  <a:lnTo>
                    <a:pt x="571833" y="317908"/>
                  </a:lnTo>
                  <a:lnTo>
                    <a:pt x="589978" y="311562"/>
                  </a:lnTo>
                  <a:lnTo>
                    <a:pt x="596646" y="307230"/>
                  </a:lnTo>
                  <a:close/>
                </a:path>
                <a:path w="1560829" h="320039">
                  <a:moveTo>
                    <a:pt x="646176" y="198882"/>
                  </a:moveTo>
                  <a:lnTo>
                    <a:pt x="640365" y="154781"/>
                  </a:lnTo>
                  <a:lnTo>
                    <a:pt x="622554" y="120396"/>
                  </a:lnTo>
                  <a:lnTo>
                    <a:pt x="578941" y="93285"/>
                  </a:lnTo>
                  <a:lnTo>
                    <a:pt x="560069" y="91440"/>
                  </a:lnTo>
                  <a:lnTo>
                    <a:pt x="537055" y="94166"/>
                  </a:lnTo>
                  <a:lnTo>
                    <a:pt x="518255" y="102393"/>
                  </a:lnTo>
                  <a:lnTo>
                    <a:pt x="503598" y="116193"/>
                  </a:lnTo>
                  <a:lnTo>
                    <a:pt x="493013" y="135636"/>
                  </a:lnTo>
                  <a:lnTo>
                    <a:pt x="493013" y="165354"/>
                  </a:lnTo>
                  <a:lnTo>
                    <a:pt x="507432" y="151352"/>
                  </a:lnTo>
                  <a:lnTo>
                    <a:pt x="522065" y="141351"/>
                  </a:lnTo>
                  <a:lnTo>
                    <a:pt x="536840" y="135350"/>
                  </a:lnTo>
                  <a:lnTo>
                    <a:pt x="551688" y="133350"/>
                  </a:lnTo>
                  <a:lnTo>
                    <a:pt x="571571" y="137660"/>
                  </a:lnTo>
                  <a:lnTo>
                    <a:pt x="585596" y="150685"/>
                  </a:lnTo>
                  <a:lnTo>
                    <a:pt x="593907" y="172569"/>
                  </a:lnTo>
                  <a:lnTo>
                    <a:pt x="596646" y="203454"/>
                  </a:lnTo>
                  <a:lnTo>
                    <a:pt x="596646" y="307230"/>
                  </a:lnTo>
                  <a:lnTo>
                    <a:pt x="606123" y="301073"/>
                  </a:lnTo>
                  <a:lnTo>
                    <a:pt x="620268" y="286512"/>
                  </a:lnTo>
                  <a:lnTo>
                    <a:pt x="631388" y="268533"/>
                  </a:lnTo>
                  <a:lnTo>
                    <a:pt x="639508" y="247840"/>
                  </a:lnTo>
                  <a:lnTo>
                    <a:pt x="644485" y="224575"/>
                  </a:lnTo>
                  <a:lnTo>
                    <a:pt x="646176" y="198882"/>
                  </a:lnTo>
                  <a:close/>
                </a:path>
                <a:path w="1560829" h="320039">
                  <a:moveTo>
                    <a:pt x="384047" y="195834"/>
                  </a:moveTo>
                  <a:lnTo>
                    <a:pt x="378428" y="153447"/>
                  </a:lnTo>
                  <a:lnTo>
                    <a:pt x="349829" y="107191"/>
                  </a:lnTo>
                  <a:lnTo>
                    <a:pt x="299466" y="91440"/>
                  </a:lnTo>
                  <a:lnTo>
                    <a:pt x="279308" y="93440"/>
                  </a:lnTo>
                  <a:lnTo>
                    <a:pt x="244709" y="109442"/>
                  </a:lnTo>
                  <a:lnTo>
                    <a:pt x="218563" y="140458"/>
                  </a:lnTo>
                  <a:lnTo>
                    <a:pt x="205156" y="180772"/>
                  </a:lnTo>
                  <a:lnTo>
                    <a:pt x="203453" y="204216"/>
                  </a:lnTo>
                  <a:lnTo>
                    <a:pt x="205323" y="228778"/>
                  </a:lnTo>
                  <a:lnTo>
                    <a:pt x="220491" y="270760"/>
                  </a:lnTo>
                  <a:lnTo>
                    <a:pt x="250066" y="302037"/>
                  </a:lnTo>
                  <a:lnTo>
                    <a:pt x="250697" y="302376"/>
                  </a:lnTo>
                  <a:lnTo>
                    <a:pt x="250697" y="215646"/>
                  </a:lnTo>
                  <a:lnTo>
                    <a:pt x="252222" y="215646"/>
                  </a:lnTo>
                  <a:lnTo>
                    <a:pt x="252222" y="179070"/>
                  </a:lnTo>
                  <a:lnTo>
                    <a:pt x="256782" y="156626"/>
                  </a:lnTo>
                  <a:lnTo>
                    <a:pt x="265842" y="140684"/>
                  </a:lnTo>
                  <a:lnTo>
                    <a:pt x="279332" y="131171"/>
                  </a:lnTo>
                  <a:lnTo>
                    <a:pt x="297179" y="128016"/>
                  </a:lnTo>
                  <a:lnTo>
                    <a:pt x="314741" y="131171"/>
                  </a:lnTo>
                  <a:lnTo>
                    <a:pt x="327374" y="140684"/>
                  </a:lnTo>
                  <a:lnTo>
                    <a:pt x="335006" y="156626"/>
                  </a:lnTo>
                  <a:lnTo>
                    <a:pt x="337566" y="179070"/>
                  </a:lnTo>
                  <a:lnTo>
                    <a:pt x="337566" y="215646"/>
                  </a:lnTo>
                  <a:lnTo>
                    <a:pt x="383285" y="215646"/>
                  </a:lnTo>
                  <a:lnTo>
                    <a:pt x="384047" y="195834"/>
                  </a:lnTo>
                  <a:close/>
                </a:path>
                <a:path w="1560829" h="320039">
                  <a:moveTo>
                    <a:pt x="383285" y="307086"/>
                  </a:moveTo>
                  <a:lnTo>
                    <a:pt x="383285" y="269748"/>
                  </a:lnTo>
                  <a:lnTo>
                    <a:pt x="364295" y="275308"/>
                  </a:lnTo>
                  <a:lnTo>
                    <a:pt x="347376" y="279368"/>
                  </a:lnTo>
                  <a:lnTo>
                    <a:pt x="332601" y="281856"/>
                  </a:lnTo>
                  <a:lnTo>
                    <a:pt x="320039" y="282702"/>
                  </a:lnTo>
                  <a:lnTo>
                    <a:pt x="292596" y="278546"/>
                  </a:lnTo>
                  <a:lnTo>
                    <a:pt x="271938" y="266033"/>
                  </a:lnTo>
                  <a:lnTo>
                    <a:pt x="257996" y="245090"/>
                  </a:lnTo>
                  <a:lnTo>
                    <a:pt x="250697" y="215646"/>
                  </a:lnTo>
                  <a:lnTo>
                    <a:pt x="250697" y="302376"/>
                  </a:lnTo>
                  <a:lnTo>
                    <a:pt x="268700" y="312039"/>
                  </a:lnTo>
                  <a:lnTo>
                    <a:pt x="289762" y="318039"/>
                  </a:lnTo>
                  <a:lnTo>
                    <a:pt x="313181" y="320040"/>
                  </a:lnTo>
                  <a:lnTo>
                    <a:pt x="327886" y="319194"/>
                  </a:lnTo>
                  <a:lnTo>
                    <a:pt x="344519" y="316706"/>
                  </a:lnTo>
                  <a:lnTo>
                    <a:pt x="363009" y="312646"/>
                  </a:lnTo>
                  <a:lnTo>
                    <a:pt x="383285" y="307086"/>
                  </a:lnTo>
                  <a:close/>
                </a:path>
                <a:path w="1560829" h="320039">
                  <a:moveTo>
                    <a:pt x="337566" y="215646"/>
                  </a:moveTo>
                  <a:lnTo>
                    <a:pt x="337566" y="179070"/>
                  </a:lnTo>
                  <a:lnTo>
                    <a:pt x="252222" y="179070"/>
                  </a:lnTo>
                  <a:lnTo>
                    <a:pt x="252222" y="215646"/>
                  </a:lnTo>
                  <a:lnTo>
                    <a:pt x="337566" y="215646"/>
                  </a:lnTo>
                  <a:close/>
                </a:path>
                <a:path w="1560829" h="320039">
                  <a:moveTo>
                    <a:pt x="1560576" y="315468"/>
                  </a:moveTo>
                  <a:lnTo>
                    <a:pt x="1560576" y="96012"/>
                  </a:lnTo>
                  <a:lnTo>
                    <a:pt x="1514856" y="96012"/>
                  </a:lnTo>
                  <a:lnTo>
                    <a:pt x="1514856" y="315468"/>
                  </a:lnTo>
                  <a:lnTo>
                    <a:pt x="1560576" y="315468"/>
                  </a:lnTo>
                  <a:close/>
                </a:path>
                <a:path w="1560829" h="320039">
                  <a:moveTo>
                    <a:pt x="1002029" y="275082"/>
                  </a:moveTo>
                  <a:lnTo>
                    <a:pt x="1002029" y="235458"/>
                  </a:lnTo>
                  <a:lnTo>
                    <a:pt x="987016" y="254460"/>
                  </a:lnTo>
                  <a:lnTo>
                    <a:pt x="971645" y="268033"/>
                  </a:lnTo>
                  <a:lnTo>
                    <a:pt x="955845" y="276177"/>
                  </a:lnTo>
                  <a:lnTo>
                    <a:pt x="939545" y="278892"/>
                  </a:lnTo>
                  <a:lnTo>
                    <a:pt x="930401" y="278892"/>
                  </a:lnTo>
                  <a:lnTo>
                    <a:pt x="913638" y="239268"/>
                  </a:lnTo>
                  <a:lnTo>
                    <a:pt x="913638" y="96012"/>
                  </a:lnTo>
                  <a:lnTo>
                    <a:pt x="867156" y="96012"/>
                  </a:lnTo>
                  <a:lnTo>
                    <a:pt x="867156" y="251460"/>
                  </a:lnTo>
                  <a:lnTo>
                    <a:pt x="868287" y="266164"/>
                  </a:lnTo>
                  <a:lnTo>
                    <a:pt x="884682" y="300990"/>
                  </a:lnTo>
                  <a:lnTo>
                    <a:pt x="931926" y="320040"/>
                  </a:lnTo>
                  <a:lnTo>
                    <a:pt x="953488" y="317194"/>
                  </a:lnTo>
                  <a:lnTo>
                    <a:pt x="972407" y="308705"/>
                  </a:lnTo>
                  <a:lnTo>
                    <a:pt x="988611" y="294643"/>
                  </a:lnTo>
                  <a:lnTo>
                    <a:pt x="1002029" y="275082"/>
                  </a:lnTo>
                  <a:close/>
                </a:path>
                <a:path w="1560829" h="320039">
                  <a:moveTo>
                    <a:pt x="1048512" y="315468"/>
                  </a:moveTo>
                  <a:lnTo>
                    <a:pt x="1048512" y="96012"/>
                  </a:lnTo>
                  <a:lnTo>
                    <a:pt x="1002029" y="96012"/>
                  </a:lnTo>
                  <a:lnTo>
                    <a:pt x="1002029" y="315468"/>
                  </a:lnTo>
                  <a:lnTo>
                    <a:pt x="1048512" y="315468"/>
                  </a:lnTo>
                  <a:close/>
                </a:path>
                <a:path w="1560829" h="320039">
                  <a:moveTo>
                    <a:pt x="1393698" y="315468"/>
                  </a:moveTo>
                  <a:lnTo>
                    <a:pt x="1393698" y="96012"/>
                  </a:lnTo>
                  <a:lnTo>
                    <a:pt x="1347978" y="96012"/>
                  </a:lnTo>
                  <a:lnTo>
                    <a:pt x="1347978" y="315468"/>
                  </a:lnTo>
                  <a:lnTo>
                    <a:pt x="1393698" y="315468"/>
                  </a:lnTo>
                  <a:close/>
                </a:path>
                <a:path w="1560829" h="320039">
                  <a:moveTo>
                    <a:pt x="1472183" y="136398"/>
                  </a:moveTo>
                  <a:lnTo>
                    <a:pt x="1472183" y="92964"/>
                  </a:lnTo>
                  <a:lnTo>
                    <a:pt x="1465326" y="92202"/>
                  </a:lnTo>
                  <a:lnTo>
                    <a:pt x="1459992" y="91440"/>
                  </a:lnTo>
                  <a:lnTo>
                    <a:pt x="1417796" y="102393"/>
                  </a:lnTo>
                  <a:lnTo>
                    <a:pt x="1393698" y="135636"/>
                  </a:lnTo>
                  <a:lnTo>
                    <a:pt x="1393698" y="172974"/>
                  </a:lnTo>
                  <a:lnTo>
                    <a:pt x="1405842" y="155531"/>
                  </a:lnTo>
                  <a:lnTo>
                    <a:pt x="1419415" y="143160"/>
                  </a:lnTo>
                  <a:lnTo>
                    <a:pt x="1434417" y="135790"/>
                  </a:lnTo>
                  <a:lnTo>
                    <a:pt x="1450848" y="133350"/>
                  </a:lnTo>
                  <a:lnTo>
                    <a:pt x="1456182" y="133434"/>
                  </a:lnTo>
                  <a:lnTo>
                    <a:pt x="1462278" y="134112"/>
                  </a:lnTo>
                  <a:lnTo>
                    <a:pt x="1472183" y="136398"/>
                  </a:lnTo>
                  <a:close/>
                </a:path>
                <a:path w="1560829" h="320039">
                  <a:moveTo>
                    <a:pt x="749046" y="315468"/>
                  </a:moveTo>
                  <a:lnTo>
                    <a:pt x="749046" y="96012"/>
                  </a:lnTo>
                  <a:lnTo>
                    <a:pt x="703326" y="96012"/>
                  </a:lnTo>
                  <a:lnTo>
                    <a:pt x="703326" y="315468"/>
                  </a:lnTo>
                  <a:lnTo>
                    <a:pt x="749046" y="315468"/>
                  </a:lnTo>
                  <a:close/>
                </a:path>
                <a:path w="1560829" h="320039">
                  <a:moveTo>
                    <a:pt x="827532" y="136398"/>
                  </a:moveTo>
                  <a:lnTo>
                    <a:pt x="827532" y="92964"/>
                  </a:lnTo>
                  <a:lnTo>
                    <a:pt x="820673" y="92202"/>
                  </a:lnTo>
                  <a:lnTo>
                    <a:pt x="815339" y="91440"/>
                  </a:lnTo>
                  <a:lnTo>
                    <a:pt x="773144" y="102393"/>
                  </a:lnTo>
                  <a:lnTo>
                    <a:pt x="749046" y="135636"/>
                  </a:lnTo>
                  <a:lnTo>
                    <a:pt x="749046" y="172974"/>
                  </a:lnTo>
                  <a:lnTo>
                    <a:pt x="761190" y="155531"/>
                  </a:lnTo>
                  <a:lnTo>
                    <a:pt x="774763" y="143160"/>
                  </a:lnTo>
                  <a:lnTo>
                    <a:pt x="789765" y="135790"/>
                  </a:lnTo>
                  <a:lnTo>
                    <a:pt x="806196" y="133350"/>
                  </a:lnTo>
                  <a:lnTo>
                    <a:pt x="811529" y="133434"/>
                  </a:lnTo>
                  <a:lnTo>
                    <a:pt x="817626" y="134112"/>
                  </a:lnTo>
                  <a:lnTo>
                    <a:pt x="827532" y="136398"/>
                  </a:lnTo>
                  <a:close/>
                </a:path>
                <a:path w="1560829" h="320039">
                  <a:moveTo>
                    <a:pt x="1560576" y="65532"/>
                  </a:moveTo>
                  <a:lnTo>
                    <a:pt x="1560576" y="19812"/>
                  </a:lnTo>
                  <a:lnTo>
                    <a:pt x="1514856" y="19812"/>
                  </a:lnTo>
                  <a:lnTo>
                    <a:pt x="1514856" y="65532"/>
                  </a:lnTo>
                  <a:lnTo>
                    <a:pt x="1560576" y="65532"/>
                  </a:lnTo>
                  <a:close/>
                </a:path>
                <a:path w="1560829" h="320039">
                  <a:moveTo>
                    <a:pt x="169163" y="57912"/>
                  </a:moveTo>
                  <a:lnTo>
                    <a:pt x="169163" y="19812"/>
                  </a:lnTo>
                  <a:lnTo>
                    <a:pt x="0" y="19812"/>
                  </a:lnTo>
                  <a:lnTo>
                    <a:pt x="0" y="315468"/>
                  </a:lnTo>
                  <a:lnTo>
                    <a:pt x="48767" y="315468"/>
                  </a:lnTo>
                  <a:lnTo>
                    <a:pt x="48767" y="57912"/>
                  </a:lnTo>
                  <a:lnTo>
                    <a:pt x="169163" y="57912"/>
                  </a:lnTo>
                  <a:close/>
                </a:path>
                <a:path w="1560829" h="320039">
                  <a:moveTo>
                    <a:pt x="149351" y="184404"/>
                  </a:moveTo>
                  <a:lnTo>
                    <a:pt x="149351" y="146304"/>
                  </a:lnTo>
                  <a:lnTo>
                    <a:pt x="48767" y="146304"/>
                  </a:lnTo>
                  <a:lnTo>
                    <a:pt x="48767" y="184404"/>
                  </a:lnTo>
                  <a:lnTo>
                    <a:pt x="149351" y="184404"/>
                  </a:lnTo>
                  <a:close/>
                </a:path>
              </a:pathLst>
            </a:custGeom>
            <a:solidFill>
              <a:srgbClr val="FF0000"/>
            </a:solidFill>
          </p:spPr>
          <p:txBody>
            <a:bodyPr wrap="square" lIns="0" tIns="0" rIns="0" bIns="0" rtlCol="0"/>
            <a:lstStyle/>
            <a:p>
              <a:endParaRPr/>
            </a:p>
          </p:txBody>
        </p:sp>
        <p:sp>
          <p:nvSpPr>
            <p:cNvPr id="39" name="object 39"/>
            <p:cNvSpPr/>
            <p:nvPr/>
          </p:nvSpPr>
          <p:spPr>
            <a:xfrm>
              <a:off x="5634228" y="279120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pic>
          <p:nvPicPr>
            <p:cNvPr id="40" name="object 40"/>
            <p:cNvPicPr/>
            <p:nvPr/>
          </p:nvPicPr>
          <p:blipFill>
            <a:blip r:embed="rId18" cstate="print"/>
            <a:stretch>
              <a:fillRect/>
            </a:stretch>
          </p:blipFill>
          <p:spPr>
            <a:xfrm>
              <a:off x="4967096" y="2703194"/>
              <a:ext cx="121158" cy="167639"/>
            </a:xfrm>
            <a:prstGeom prst="rect">
              <a:avLst/>
            </a:prstGeom>
          </p:spPr>
        </p:pic>
        <p:sp>
          <p:nvSpPr>
            <p:cNvPr id="41" name="object 41"/>
            <p:cNvSpPr/>
            <p:nvPr/>
          </p:nvSpPr>
          <p:spPr>
            <a:xfrm>
              <a:off x="4735067" y="2674619"/>
              <a:ext cx="1308735" cy="219710"/>
            </a:xfrm>
            <a:custGeom>
              <a:avLst/>
              <a:gdLst/>
              <a:ahLst/>
              <a:cxnLst/>
              <a:rect l="l" t="t" r="r" b="b"/>
              <a:pathLst>
                <a:path w="1308735" h="219710">
                  <a:moveTo>
                    <a:pt x="44958" y="32003"/>
                  </a:moveTo>
                  <a:lnTo>
                    <a:pt x="27110" y="35159"/>
                  </a:lnTo>
                  <a:lnTo>
                    <a:pt x="13620" y="44672"/>
                  </a:lnTo>
                  <a:lnTo>
                    <a:pt x="4560" y="60614"/>
                  </a:lnTo>
                  <a:lnTo>
                    <a:pt x="0" y="83057"/>
                  </a:lnTo>
                  <a:lnTo>
                    <a:pt x="85344" y="83057"/>
                  </a:lnTo>
                  <a:lnTo>
                    <a:pt x="82784" y="60614"/>
                  </a:lnTo>
                  <a:lnTo>
                    <a:pt x="75152" y="44672"/>
                  </a:lnTo>
                  <a:lnTo>
                    <a:pt x="62519" y="35159"/>
                  </a:lnTo>
                  <a:lnTo>
                    <a:pt x="44958" y="32003"/>
                  </a:lnTo>
                  <a:close/>
                </a:path>
                <a:path w="1308735" h="219710">
                  <a:moveTo>
                    <a:pt x="1262634" y="219455"/>
                  </a:moveTo>
                  <a:lnTo>
                    <a:pt x="1262634" y="0"/>
                  </a:lnTo>
                  <a:lnTo>
                    <a:pt x="1308354" y="0"/>
                  </a:lnTo>
                  <a:lnTo>
                    <a:pt x="1308354" y="219455"/>
                  </a:lnTo>
                  <a:lnTo>
                    <a:pt x="1262634" y="219455"/>
                  </a:lnTo>
                  <a:close/>
                </a:path>
              </a:pathLst>
            </a:custGeom>
            <a:ln w="17526">
              <a:solidFill>
                <a:srgbClr val="FFFFFF"/>
              </a:solidFill>
            </a:ln>
          </p:spPr>
          <p:txBody>
            <a:bodyPr wrap="square" lIns="0" tIns="0" rIns="0" bIns="0" rtlCol="0"/>
            <a:lstStyle/>
            <a:p>
              <a:endParaRPr/>
            </a:p>
          </p:txBody>
        </p:sp>
        <p:pic>
          <p:nvPicPr>
            <p:cNvPr id="42" name="object 42"/>
            <p:cNvPicPr/>
            <p:nvPr/>
          </p:nvPicPr>
          <p:blipFill>
            <a:blip r:embed="rId19" cstate="print"/>
            <a:stretch>
              <a:fillRect/>
            </a:stretch>
          </p:blipFill>
          <p:spPr>
            <a:xfrm>
              <a:off x="5341239" y="2665856"/>
              <a:ext cx="198881" cy="241553"/>
            </a:xfrm>
            <a:prstGeom prst="rect">
              <a:avLst/>
            </a:prstGeom>
          </p:spPr>
        </p:pic>
        <p:pic>
          <p:nvPicPr>
            <p:cNvPr id="43" name="object 43"/>
            <p:cNvPicPr/>
            <p:nvPr/>
          </p:nvPicPr>
          <p:blipFill>
            <a:blip r:embed="rId20" cstate="print"/>
            <a:stretch>
              <a:fillRect/>
            </a:stretch>
          </p:blipFill>
          <p:spPr>
            <a:xfrm>
              <a:off x="5822060" y="2661284"/>
              <a:ext cx="141731" cy="241553"/>
            </a:xfrm>
            <a:prstGeom prst="rect">
              <a:avLst/>
            </a:prstGeom>
          </p:spPr>
        </p:pic>
        <p:sp>
          <p:nvSpPr>
            <p:cNvPr id="44" name="object 44"/>
            <p:cNvSpPr/>
            <p:nvPr/>
          </p:nvSpPr>
          <p:spPr>
            <a:xfrm>
              <a:off x="5587746" y="267004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pic>
          <p:nvPicPr>
            <p:cNvPr id="45" name="object 45"/>
            <p:cNvPicPr/>
            <p:nvPr/>
          </p:nvPicPr>
          <p:blipFill>
            <a:blip r:embed="rId20" cstate="print"/>
            <a:stretch>
              <a:fillRect/>
            </a:stretch>
          </p:blipFill>
          <p:spPr>
            <a:xfrm>
              <a:off x="5177409" y="2661284"/>
              <a:ext cx="141731" cy="241553"/>
            </a:xfrm>
            <a:prstGeom prst="rect">
              <a:avLst/>
            </a:prstGeom>
          </p:spPr>
        </p:pic>
        <p:sp>
          <p:nvSpPr>
            <p:cNvPr id="46" name="object 46"/>
            <p:cNvSpPr/>
            <p:nvPr/>
          </p:nvSpPr>
          <p:spPr>
            <a:xfrm>
              <a:off x="4686300" y="2598419"/>
              <a:ext cx="1357630" cy="300355"/>
            </a:xfrm>
            <a:custGeom>
              <a:avLst/>
              <a:gdLst/>
              <a:ahLst/>
              <a:cxnLst/>
              <a:rect l="l" t="t" r="r" b="b"/>
              <a:pathLst>
                <a:path w="1357629" h="300355">
                  <a:moveTo>
                    <a:pt x="96012" y="71627"/>
                  </a:moveTo>
                  <a:lnTo>
                    <a:pt x="146375" y="87379"/>
                  </a:lnTo>
                  <a:lnTo>
                    <a:pt x="174974" y="133635"/>
                  </a:lnTo>
                  <a:lnTo>
                    <a:pt x="180594" y="176021"/>
                  </a:lnTo>
                  <a:lnTo>
                    <a:pt x="179832" y="195833"/>
                  </a:lnTo>
                  <a:lnTo>
                    <a:pt x="47244" y="195833"/>
                  </a:lnTo>
                  <a:lnTo>
                    <a:pt x="54542" y="225278"/>
                  </a:lnTo>
                  <a:lnTo>
                    <a:pt x="68484" y="246221"/>
                  </a:lnTo>
                  <a:lnTo>
                    <a:pt x="89142" y="258734"/>
                  </a:lnTo>
                  <a:lnTo>
                    <a:pt x="116586" y="262889"/>
                  </a:lnTo>
                  <a:lnTo>
                    <a:pt x="129147" y="262044"/>
                  </a:lnTo>
                  <a:lnTo>
                    <a:pt x="143922" y="259556"/>
                  </a:lnTo>
                  <a:lnTo>
                    <a:pt x="160841" y="255496"/>
                  </a:lnTo>
                  <a:lnTo>
                    <a:pt x="179832" y="249935"/>
                  </a:lnTo>
                  <a:lnTo>
                    <a:pt x="179832" y="287273"/>
                  </a:lnTo>
                  <a:lnTo>
                    <a:pt x="159555" y="292834"/>
                  </a:lnTo>
                  <a:lnTo>
                    <a:pt x="141065" y="296894"/>
                  </a:lnTo>
                  <a:lnTo>
                    <a:pt x="124432" y="299382"/>
                  </a:lnTo>
                  <a:lnTo>
                    <a:pt x="109728" y="300227"/>
                  </a:lnTo>
                  <a:lnTo>
                    <a:pt x="86308" y="298227"/>
                  </a:lnTo>
                  <a:lnTo>
                    <a:pt x="46612" y="282225"/>
                  </a:lnTo>
                  <a:lnTo>
                    <a:pt x="17037" y="250948"/>
                  </a:lnTo>
                  <a:lnTo>
                    <a:pt x="1869" y="208966"/>
                  </a:lnTo>
                  <a:lnTo>
                    <a:pt x="0" y="184403"/>
                  </a:lnTo>
                  <a:lnTo>
                    <a:pt x="1702" y="160960"/>
                  </a:lnTo>
                  <a:lnTo>
                    <a:pt x="15109" y="120646"/>
                  </a:lnTo>
                  <a:lnTo>
                    <a:pt x="41255" y="89630"/>
                  </a:lnTo>
                  <a:lnTo>
                    <a:pt x="75854" y="73628"/>
                  </a:lnTo>
                  <a:lnTo>
                    <a:pt x="96012" y="71627"/>
                  </a:lnTo>
                  <a:close/>
                </a:path>
                <a:path w="1357629" h="300355">
                  <a:moveTo>
                    <a:pt x="1311402" y="45719"/>
                  </a:moveTo>
                  <a:lnTo>
                    <a:pt x="1311402" y="0"/>
                  </a:lnTo>
                  <a:lnTo>
                    <a:pt x="1357122" y="0"/>
                  </a:lnTo>
                  <a:lnTo>
                    <a:pt x="1357122" y="45719"/>
                  </a:lnTo>
                  <a:lnTo>
                    <a:pt x="1311402" y="45719"/>
                  </a:lnTo>
                  <a:close/>
                </a:path>
              </a:pathLst>
            </a:custGeom>
            <a:ln w="17526">
              <a:solidFill>
                <a:srgbClr val="FFFFFF"/>
              </a:solidFill>
            </a:ln>
          </p:spPr>
          <p:txBody>
            <a:bodyPr wrap="square" lIns="0" tIns="0" rIns="0" bIns="0" rtlCol="0"/>
            <a:lstStyle/>
            <a:p>
              <a:endParaRPr/>
            </a:p>
          </p:txBody>
        </p:sp>
        <p:sp>
          <p:nvSpPr>
            <p:cNvPr id="47" name="object 47"/>
            <p:cNvSpPr/>
            <p:nvPr/>
          </p:nvSpPr>
          <p:spPr>
            <a:xfrm>
              <a:off x="4482846" y="2598419"/>
              <a:ext cx="169545" cy="295910"/>
            </a:xfrm>
            <a:custGeom>
              <a:avLst/>
              <a:gdLst/>
              <a:ahLst/>
              <a:cxnLst/>
              <a:rect l="l" t="t" r="r" b="b"/>
              <a:pathLst>
                <a:path w="169545" h="295910">
                  <a:moveTo>
                    <a:pt x="0" y="0"/>
                  </a:moveTo>
                  <a:lnTo>
                    <a:pt x="169164" y="0"/>
                  </a:lnTo>
                  <a:lnTo>
                    <a:pt x="169164" y="38099"/>
                  </a:lnTo>
                  <a:lnTo>
                    <a:pt x="48768" y="38099"/>
                  </a:lnTo>
                  <a:lnTo>
                    <a:pt x="48768" y="126492"/>
                  </a:lnTo>
                  <a:lnTo>
                    <a:pt x="149352" y="126492"/>
                  </a:lnTo>
                  <a:lnTo>
                    <a:pt x="149352" y="164592"/>
                  </a:lnTo>
                  <a:lnTo>
                    <a:pt x="48768" y="164592"/>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48" name="object 48"/>
            <p:cNvSpPr/>
            <p:nvPr/>
          </p:nvSpPr>
          <p:spPr>
            <a:xfrm>
              <a:off x="4930140" y="2578607"/>
              <a:ext cx="199390" cy="320040"/>
            </a:xfrm>
            <a:custGeom>
              <a:avLst/>
              <a:gdLst/>
              <a:ahLst/>
              <a:cxnLst/>
              <a:rect l="l" t="t" r="r" b="b"/>
              <a:pathLst>
                <a:path w="199389" h="320039">
                  <a:moveTo>
                    <a:pt x="0" y="0"/>
                  </a:moveTo>
                  <a:lnTo>
                    <a:pt x="45720" y="0"/>
                  </a:lnTo>
                  <a:lnTo>
                    <a:pt x="45720" y="135636"/>
                  </a:lnTo>
                  <a:lnTo>
                    <a:pt x="56304" y="116193"/>
                  </a:lnTo>
                  <a:lnTo>
                    <a:pt x="70961" y="102393"/>
                  </a:lnTo>
                  <a:lnTo>
                    <a:pt x="89761" y="94166"/>
                  </a:lnTo>
                  <a:lnTo>
                    <a:pt x="112776" y="91439"/>
                  </a:lnTo>
                  <a:lnTo>
                    <a:pt x="131647" y="93285"/>
                  </a:lnTo>
                  <a:lnTo>
                    <a:pt x="175260" y="120396"/>
                  </a:lnTo>
                  <a:lnTo>
                    <a:pt x="193071" y="154781"/>
                  </a:lnTo>
                  <a:lnTo>
                    <a:pt x="198882" y="198881"/>
                  </a:lnTo>
                  <a:lnTo>
                    <a:pt x="197191" y="224575"/>
                  </a:lnTo>
                  <a:lnTo>
                    <a:pt x="184094" y="268533"/>
                  </a:lnTo>
                  <a:lnTo>
                    <a:pt x="158829" y="301073"/>
                  </a:lnTo>
                  <a:lnTo>
                    <a:pt x="124539" y="317908"/>
                  </a:lnTo>
                  <a:lnTo>
                    <a:pt x="104394" y="320040"/>
                  </a:lnTo>
                  <a:lnTo>
                    <a:pt x="85665" y="318194"/>
                  </a:lnTo>
                  <a:lnTo>
                    <a:pt x="69437" y="312705"/>
                  </a:lnTo>
                  <a:lnTo>
                    <a:pt x="55637" y="303645"/>
                  </a:lnTo>
                  <a:lnTo>
                    <a:pt x="44196" y="291084"/>
                  </a:lnTo>
                  <a:lnTo>
                    <a:pt x="41148" y="317754"/>
                  </a:lnTo>
                  <a:lnTo>
                    <a:pt x="0" y="317754"/>
                  </a:lnTo>
                  <a:lnTo>
                    <a:pt x="0" y="0"/>
                  </a:lnTo>
                  <a:close/>
                </a:path>
              </a:pathLst>
            </a:custGeom>
            <a:ln w="17526">
              <a:solidFill>
                <a:srgbClr val="FFFFFF"/>
              </a:solidFill>
            </a:ln>
          </p:spPr>
          <p:txBody>
            <a:bodyPr wrap="square" lIns="0" tIns="0" rIns="0" bIns="0" rtlCol="0"/>
            <a:lstStyle/>
            <a:p>
              <a:endParaRPr/>
            </a:p>
          </p:txBody>
        </p:sp>
        <p:sp>
          <p:nvSpPr>
            <p:cNvPr id="49" name="object 49"/>
            <p:cNvSpPr/>
            <p:nvPr/>
          </p:nvSpPr>
          <p:spPr>
            <a:xfrm>
              <a:off x="6236208" y="2590799"/>
              <a:ext cx="975360" cy="310515"/>
            </a:xfrm>
            <a:custGeom>
              <a:avLst/>
              <a:gdLst/>
              <a:ahLst/>
              <a:cxnLst/>
              <a:rect l="l" t="t" r="r" b="b"/>
              <a:pathLst>
                <a:path w="975359" h="310514">
                  <a:moveTo>
                    <a:pt x="458723" y="155447"/>
                  </a:moveTo>
                  <a:lnTo>
                    <a:pt x="451770" y="92487"/>
                  </a:lnTo>
                  <a:lnTo>
                    <a:pt x="430529" y="42671"/>
                  </a:lnTo>
                  <a:lnTo>
                    <a:pt x="397287" y="10763"/>
                  </a:lnTo>
                  <a:lnTo>
                    <a:pt x="354329" y="0"/>
                  </a:lnTo>
                  <a:lnTo>
                    <a:pt x="331600" y="2702"/>
                  </a:lnTo>
                  <a:lnTo>
                    <a:pt x="293572" y="24110"/>
                  </a:lnTo>
                  <a:lnTo>
                    <a:pt x="265568" y="65972"/>
                  </a:lnTo>
                  <a:lnTo>
                    <a:pt x="251019" y="122289"/>
                  </a:lnTo>
                  <a:lnTo>
                    <a:pt x="249173" y="155447"/>
                  </a:lnTo>
                  <a:lnTo>
                    <a:pt x="251019" y="188166"/>
                  </a:lnTo>
                  <a:lnTo>
                    <a:pt x="265568" y="244173"/>
                  </a:lnTo>
                  <a:lnTo>
                    <a:pt x="293572" y="286023"/>
                  </a:lnTo>
                  <a:lnTo>
                    <a:pt x="298703" y="289871"/>
                  </a:lnTo>
                  <a:lnTo>
                    <a:pt x="298703" y="155447"/>
                  </a:lnTo>
                  <a:lnTo>
                    <a:pt x="302144" y="103441"/>
                  </a:lnTo>
                  <a:lnTo>
                    <a:pt x="312515" y="66293"/>
                  </a:lnTo>
                  <a:lnTo>
                    <a:pt x="329886" y="44005"/>
                  </a:lnTo>
                  <a:lnTo>
                    <a:pt x="354329" y="36575"/>
                  </a:lnTo>
                  <a:lnTo>
                    <a:pt x="378773" y="44005"/>
                  </a:lnTo>
                  <a:lnTo>
                    <a:pt x="396144" y="66293"/>
                  </a:lnTo>
                  <a:lnTo>
                    <a:pt x="406515" y="103441"/>
                  </a:lnTo>
                  <a:lnTo>
                    <a:pt x="409955" y="155447"/>
                  </a:lnTo>
                  <a:lnTo>
                    <a:pt x="409955" y="289871"/>
                  </a:lnTo>
                  <a:lnTo>
                    <a:pt x="415087" y="286023"/>
                  </a:lnTo>
                  <a:lnTo>
                    <a:pt x="430529" y="267461"/>
                  </a:lnTo>
                  <a:lnTo>
                    <a:pt x="442972" y="244173"/>
                  </a:lnTo>
                  <a:lnTo>
                    <a:pt x="451770" y="217741"/>
                  </a:lnTo>
                  <a:lnTo>
                    <a:pt x="456997" y="188166"/>
                  </a:lnTo>
                  <a:lnTo>
                    <a:pt x="458723" y="155447"/>
                  </a:lnTo>
                  <a:close/>
                </a:path>
                <a:path w="975359" h="310514">
                  <a:moveTo>
                    <a:pt x="409955" y="289871"/>
                  </a:moveTo>
                  <a:lnTo>
                    <a:pt x="409955" y="155447"/>
                  </a:lnTo>
                  <a:lnTo>
                    <a:pt x="406515" y="207013"/>
                  </a:lnTo>
                  <a:lnTo>
                    <a:pt x="396144" y="243935"/>
                  </a:lnTo>
                  <a:lnTo>
                    <a:pt x="378773" y="266140"/>
                  </a:lnTo>
                  <a:lnTo>
                    <a:pt x="354329" y="273557"/>
                  </a:lnTo>
                  <a:lnTo>
                    <a:pt x="329886" y="266140"/>
                  </a:lnTo>
                  <a:lnTo>
                    <a:pt x="312515" y="243935"/>
                  </a:lnTo>
                  <a:lnTo>
                    <a:pt x="302144" y="207013"/>
                  </a:lnTo>
                  <a:lnTo>
                    <a:pt x="298703" y="155447"/>
                  </a:lnTo>
                  <a:lnTo>
                    <a:pt x="298703" y="289871"/>
                  </a:lnTo>
                  <a:lnTo>
                    <a:pt x="311372" y="299370"/>
                  </a:lnTo>
                  <a:lnTo>
                    <a:pt x="331600" y="307431"/>
                  </a:lnTo>
                  <a:lnTo>
                    <a:pt x="354329" y="310133"/>
                  </a:lnTo>
                  <a:lnTo>
                    <a:pt x="377059" y="307431"/>
                  </a:lnTo>
                  <a:lnTo>
                    <a:pt x="397287" y="299370"/>
                  </a:lnTo>
                  <a:lnTo>
                    <a:pt x="409955" y="289871"/>
                  </a:lnTo>
                  <a:close/>
                </a:path>
                <a:path w="975359" h="310514">
                  <a:moveTo>
                    <a:pt x="975359" y="48005"/>
                  </a:moveTo>
                  <a:lnTo>
                    <a:pt x="975359" y="7619"/>
                  </a:lnTo>
                  <a:lnTo>
                    <a:pt x="782573" y="7619"/>
                  </a:lnTo>
                  <a:lnTo>
                    <a:pt x="782573" y="51053"/>
                  </a:lnTo>
                  <a:lnTo>
                    <a:pt x="930401" y="51053"/>
                  </a:lnTo>
                  <a:lnTo>
                    <a:pt x="930401" y="118609"/>
                  </a:lnTo>
                  <a:lnTo>
                    <a:pt x="941129" y="100516"/>
                  </a:lnTo>
                  <a:lnTo>
                    <a:pt x="975359" y="48005"/>
                  </a:lnTo>
                  <a:close/>
                </a:path>
                <a:path w="975359" h="310514">
                  <a:moveTo>
                    <a:pt x="930401" y="118609"/>
                  </a:moveTo>
                  <a:lnTo>
                    <a:pt x="930401" y="51053"/>
                  </a:lnTo>
                  <a:lnTo>
                    <a:pt x="852677" y="171449"/>
                  </a:lnTo>
                  <a:lnTo>
                    <a:pt x="830294" y="209930"/>
                  </a:lnTo>
                  <a:lnTo>
                    <a:pt x="810482" y="252698"/>
                  </a:lnTo>
                  <a:lnTo>
                    <a:pt x="799337" y="303275"/>
                  </a:lnTo>
                  <a:lnTo>
                    <a:pt x="851153" y="303275"/>
                  </a:lnTo>
                  <a:lnTo>
                    <a:pt x="858396" y="270767"/>
                  </a:lnTo>
                  <a:lnTo>
                    <a:pt x="870994" y="234216"/>
                  </a:lnTo>
                  <a:lnTo>
                    <a:pt x="888968" y="193643"/>
                  </a:lnTo>
                  <a:lnTo>
                    <a:pt x="912339" y="149069"/>
                  </a:lnTo>
                  <a:lnTo>
                    <a:pt x="930401" y="118609"/>
                  </a:lnTo>
                  <a:close/>
                </a:path>
                <a:path w="975359" h="310514">
                  <a:moveTo>
                    <a:pt x="632459" y="303275"/>
                  </a:moveTo>
                  <a:lnTo>
                    <a:pt x="632459" y="4571"/>
                  </a:lnTo>
                  <a:lnTo>
                    <a:pt x="540257" y="12191"/>
                  </a:lnTo>
                  <a:lnTo>
                    <a:pt x="540257" y="44195"/>
                  </a:lnTo>
                  <a:lnTo>
                    <a:pt x="585977" y="44195"/>
                  </a:lnTo>
                  <a:lnTo>
                    <a:pt x="585977" y="303275"/>
                  </a:lnTo>
                  <a:lnTo>
                    <a:pt x="632459" y="303275"/>
                  </a:lnTo>
                  <a:close/>
                </a:path>
                <a:path w="975359" h="310514">
                  <a:moveTo>
                    <a:pt x="131825" y="171665"/>
                  </a:moveTo>
                  <a:lnTo>
                    <a:pt x="131825" y="84581"/>
                  </a:lnTo>
                  <a:lnTo>
                    <a:pt x="129254" y="102441"/>
                  </a:lnTo>
                  <a:lnTo>
                    <a:pt x="121538" y="120586"/>
                  </a:lnTo>
                  <a:lnTo>
                    <a:pt x="108680" y="139017"/>
                  </a:lnTo>
                  <a:lnTo>
                    <a:pt x="90677" y="157733"/>
                  </a:lnTo>
                  <a:lnTo>
                    <a:pt x="68579" y="177545"/>
                  </a:lnTo>
                  <a:lnTo>
                    <a:pt x="45005" y="200227"/>
                  </a:lnTo>
                  <a:lnTo>
                    <a:pt x="25717" y="222408"/>
                  </a:lnTo>
                  <a:lnTo>
                    <a:pt x="10715" y="243875"/>
                  </a:lnTo>
                  <a:lnTo>
                    <a:pt x="0" y="264413"/>
                  </a:lnTo>
                  <a:lnTo>
                    <a:pt x="0" y="303275"/>
                  </a:lnTo>
                  <a:lnTo>
                    <a:pt x="54101" y="303275"/>
                  </a:lnTo>
                  <a:lnTo>
                    <a:pt x="54101" y="261365"/>
                  </a:lnTo>
                  <a:lnTo>
                    <a:pt x="59947" y="246054"/>
                  </a:lnTo>
                  <a:lnTo>
                    <a:pt x="70580" y="229742"/>
                  </a:lnTo>
                  <a:lnTo>
                    <a:pt x="85927" y="212288"/>
                  </a:lnTo>
                  <a:lnTo>
                    <a:pt x="105917" y="193547"/>
                  </a:lnTo>
                  <a:lnTo>
                    <a:pt x="121157" y="181355"/>
                  </a:lnTo>
                  <a:lnTo>
                    <a:pt x="131825" y="171665"/>
                  </a:lnTo>
                  <a:close/>
                </a:path>
                <a:path w="975359" h="310514">
                  <a:moveTo>
                    <a:pt x="180593" y="83819"/>
                  </a:moveTo>
                  <a:lnTo>
                    <a:pt x="166127" y="35278"/>
                  </a:lnTo>
                  <a:lnTo>
                    <a:pt x="125063" y="5714"/>
                  </a:lnTo>
                  <a:lnTo>
                    <a:pt x="86867" y="0"/>
                  </a:lnTo>
                  <a:lnTo>
                    <a:pt x="67615" y="1273"/>
                  </a:lnTo>
                  <a:lnTo>
                    <a:pt x="47720" y="5048"/>
                  </a:lnTo>
                  <a:lnTo>
                    <a:pt x="27396" y="11251"/>
                  </a:lnTo>
                  <a:lnTo>
                    <a:pt x="6857" y="19811"/>
                  </a:lnTo>
                  <a:lnTo>
                    <a:pt x="6857" y="59435"/>
                  </a:lnTo>
                  <a:lnTo>
                    <a:pt x="28705" y="49434"/>
                  </a:lnTo>
                  <a:lnTo>
                    <a:pt x="48482" y="42290"/>
                  </a:lnTo>
                  <a:lnTo>
                    <a:pt x="66115" y="38004"/>
                  </a:lnTo>
                  <a:lnTo>
                    <a:pt x="81533" y="36575"/>
                  </a:lnTo>
                  <a:lnTo>
                    <a:pt x="92499" y="37421"/>
                  </a:lnTo>
                  <a:lnTo>
                    <a:pt x="128396" y="64484"/>
                  </a:lnTo>
                  <a:lnTo>
                    <a:pt x="131825" y="84581"/>
                  </a:lnTo>
                  <a:lnTo>
                    <a:pt x="131825" y="171665"/>
                  </a:lnTo>
                  <a:lnTo>
                    <a:pt x="136886" y="167068"/>
                  </a:lnTo>
                  <a:lnTo>
                    <a:pt x="167639" y="131063"/>
                  </a:lnTo>
                  <a:lnTo>
                    <a:pt x="179855" y="96666"/>
                  </a:lnTo>
                  <a:lnTo>
                    <a:pt x="180593" y="83819"/>
                  </a:lnTo>
                  <a:close/>
                </a:path>
                <a:path w="975359" h="310514">
                  <a:moveTo>
                    <a:pt x="179069" y="303275"/>
                  </a:moveTo>
                  <a:lnTo>
                    <a:pt x="179069" y="261365"/>
                  </a:lnTo>
                  <a:lnTo>
                    <a:pt x="54101" y="261365"/>
                  </a:lnTo>
                  <a:lnTo>
                    <a:pt x="54101" y="303275"/>
                  </a:lnTo>
                  <a:lnTo>
                    <a:pt x="179069" y="303275"/>
                  </a:lnTo>
                  <a:close/>
                </a:path>
              </a:pathLst>
            </a:custGeom>
            <a:solidFill>
              <a:srgbClr val="FF0000"/>
            </a:solidFill>
          </p:spPr>
          <p:txBody>
            <a:bodyPr wrap="square" lIns="0" tIns="0" rIns="0" bIns="0" rtlCol="0"/>
            <a:lstStyle/>
            <a:p>
              <a:endParaRPr/>
            </a:p>
          </p:txBody>
        </p:sp>
        <p:sp>
          <p:nvSpPr>
            <p:cNvPr id="50" name="object 50"/>
            <p:cNvSpPr/>
            <p:nvPr/>
          </p:nvSpPr>
          <p:spPr>
            <a:xfrm>
              <a:off x="6534911" y="2627375"/>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sp>
          <p:nvSpPr>
            <p:cNvPr id="51" name="object 51"/>
            <p:cNvSpPr/>
            <p:nvPr/>
          </p:nvSpPr>
          <p:spPr>
            <a:xfrm>
              <a:off x="7018781" y="2598419"/>
              <a:ext cx="193040" cy="295910"/>
            </a:xfrm>
            <a:custGeom>
              <a:avLst/>
              <a:gdLst/>
              <a:ahLst/>
              <a:cxnLst/>
              <a:rect l="l" t="t" r="r" b="b"/>
              <a:pathLst>
                <a:path w="193040" h="295910">
                  <a:moveTo>
                    <a:pt x="0" y="0"/>
                  </a:moveTo>
                  <a:lnTo>
                    <a:pt x="192786" y="0"/>
                  </a:lnTo>
                  <a:lnTo>
                    <a:pt x="192786" y="40385"/>
                  </a:lnTo>
                  <a:lnTo>
                    <a:pt x="158555" y="92896"/>
                  </a:lnTo>
                  <a:lnTo>
                    <a:pt x="129765" y="141449"/>
                  </a:lnTo>
                  <a:lnTo>
                    <a:pt x="106394" y="186023"/>
                  </a:lnTo>
                  <a:lnTo>
                    <a:pt x="88420" y="226596"/>
                  </a:lnTo>
                  <a:lnTo>
                    <a:pt x="75822" y="263147"/>
                  </a:lnTo>
                  <a:lnTo>
                    <a:pt x="68580" y="295656"/>
                  </a:lnTo>
                  <a:lnTo>
                    <a:pt x="16764" y="295656"/>
                  </a:lnTo>
                  <a:lnTo>
                    <a:pt x="27908" y="245078"/>
                  </a:lnTo>
                  <a:lnTo>
                    <a:pt x="47720" y="202311"/>
                  </a:lnTo>
                  <a:lnTo>
                    <a:pt x="70104" y="163830"/>
                  </a:lnTo>
                  <a:lnTo>
                    <a:pt x="147828" y="43433"/>
                  </a:lnTo>
                  <a:lnTo>
                    <a:pt x="0" y="43434"/>
                  </a:lnTo>
                  <a:lnTo>
                    <a:pt x="0" y="0"/>
                  </a:lnTo>
                  <a:close/>
                </a:path>
              </a:pathLst>
            </a:custGeom>
            <a:ln w="17526">
              <a:solidFill>
                <a:srgbClr val="FFFFFF"/>
              </a:solidFill>
            </a:ln>
          </p:spPr>
          <p:txBody>
            <a:bodyPr wrap="square" lIns="0" tIns="0" rIns="0" bIns="0" rtlCol="0"/>
            <a:lstStyle/>
            <a:p>
              <a:endParaRPr/>
            </a:p>
          </p:txBody>
        </p:sp>
        <p:sp>
          <p:nvSpPr>
            <p:cNvPr id="52" name="object 52"/>
            <p:cNvSpPr/>
            <p:nvPr/>
          </p:nvSpPr>
          <p:spPr>
            <a:xfrm>
              <a:off x="6776465" y="2595371"/>
              <a:ext cx="92710" cy="299085"/>
            </a:xfrm>
            <a:custGeom>
              <a:avLst/>
              <a:gdLst/>
              <a:ahLst/>
              <a:cxnLst/>
              <a:rect l="l" t="t" r="r" b="b"/>
              <a:pathLst>
                <a:path w="92709"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53" name="object 53"/>
            <p:cNvSpPr/>
            <p:nvPr/>
          </p:nvSpPr>
          <p:spPr>
            <a:xfrm>
              <a:off x="6485382" y="2590799"/>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4" name="object 54"/>
            <p:cNvSpPr/>
            <p:nvPr/>
          </p:nvSpPr>
          <p:spPr>
            <a:xfrm>
              <a:off x="6236208"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pic>
          <p:nvPicPr>
            <p:cNvPr id="55" name="object 55"/>
            <p:cNvPicPr/>
            <p:nvPr/>
          </p:nvPicPr>
          <p:blipFill>
            <a:blip r:embed="rId21" cstate="print"/>
            <a:stretch>
              <a:fillRect/>
            </a:stretch>
          </p:blipFill>
          <p:spPr>
            <a:xfrm>
              <a:off x="2819400" y="3089147"/>
              <a:ext cx="4648200" cy="3611879"/>
            </a:xfrm>
            <a:prstGeom prst="rect">
              <a:avLst/>
            </a:prstGeom>
          </p:spPr>
        </p:pic>
        <p:pic>
          <p:nvPicPr>
            <p:cNvPr id="56" name="object 56"/>
            <p:cNvPicPr/>
            <p:nvPr/>
          </p:nvPicPr>
          <p:blipFill>
            <a:blip r:embed="rId22" cstate="print"/>
            <a:stretch>
              <a:fillRect/>
            </a:stretch>
          </p:blipFill>
          <p:spPr>
            <a:xfrm>
              <a:off x="914400" y="3119627"/>
              <a:ext cx="2471966" cy="2167889"/>
            </a:xfrm>
            <a:prstGeom prst="rect">
              <a:avLst/>
            </a:prstGeom>
          </p:spPr>
        </p:pic>
        <p:pic>
          <p:nvPicPr>
            <p:cNvPr id="57" name="object 57"/>
            <p:cNvPicPr/>
            <p:nvPr/>
          </p:nvPicPr>
          <p:blipFill>
            <a:blip r:embed="rId23" cstate="print"/>
            <a:stretch>
              <a:fillRect/>
            </a:stretch>
          </p:blipFill>
          <p:spPr>
            <a:xfrm>
              <a:off x="6869429" y="3118866"/>
              <a:ext cx="2517419" cy="3671315"/>
            </a:xfrm>
            <a:prstGeom prst="rect">
              <a:avLst/>
            </a:prstGeom>
          </p:spPr>
        </p:pic>
        <p:pic>
          <p:nvPicPr>
            <p:cNvPr id="58" name="object 58"/>
            <p:cNvPicPr/>
            <p:nvPr/>
          </p:nvPicPr>
          <p:blipFill>
            <a:blip r:embed="rId24" cstate="print"/>
            <a:stretch>
              <a:fillRect/>
            </a:stretch>
          </p:blipFill>
          <p:spPr>
            <a:xfrm>
              <a:off x="896873" y="5286755"/>
              <a:ext cx="2468879" cy="1452372"/>
            </a:xfrm>
            <a:prstGeom prst="rect">
              <a:avLst/>
            </a:prstGeom>
          </p:spPr>
        </p:pic>
        <p:sp>
          <p:nvSpPr>
            <p:cNvPr id="59" name="object 59"/>
            <p:cNvSpPr/>
            <p:nvPr/>
          </p:nvSpPr>
          <p:spPr>
            <a:xfrm>
              <a:off x="3445764" y="6233160"/>
              <a:ext cx="5913120" cy="631825"/>
            </a:xfrm>
            <a:custGeom>
              <a:avLst/>
              <a:gdLst/>
              <a:ahLst/>
              <a:cxnLst/>
              <a:rect l="l" t="t" r="r" b="b"/>
              <a:pathLst>
                <a:path w="5913120" h="631825">
                  <a:moveTo>
                    <a:pt x="5913120" y="631698"/>
                  </a:moveTo>
                  <a:lnTo>
                    <a:pt x="5913120" y="0"/>
                  </a:lnTo>
                  <a:lnTo>
                    <a:pt x="0" y="0"/>
                  </a:lnTo>
                  <a:lnTo>
                    <a:pt x="0" y="631698"/>
                  </a:lnTo>
                  <a:lnTo>
                    <a:pt x="5913120" y="631698"/>
                  </a:lnTo>
                  <a:close/>
                </a:path>
              </a:pathLst>
            </a:custGeom>
            <a:solidFill>
              <a:srgbClr val="FFFF00"/>
            </a:solidFill>
          </p:spPr>
          <p:txBody>
            <a:bodyPr wrap="square" lIns="0" tIns="0" rIns="0" bIns="0" rtlCol="0"/>
            <a:lstStyle/>
            <a:p>
              <a:endParaRPr/>
            </a:p>
          </p:txBody>
        </p:sp>
        <p:sp>
          <p:nvSpPr>
            <p:cNvPr id="60" name="object 60"/>
            <p:cNvSpPr/>
            <p:nvPr/>
          </p:nvSpPr>
          <p:spPr>
            <a:xfrm>
              <a:off x="3418332" y="6205727"/>
              <a:ext cx="5968365" cy="687070"/>
            </a:xfrm>
            <a:custGeom>
              <a:avLst/>
              <a:gdLst/>
              <a:ahLst/>
              <a:cxnLst/>
              <a:rect l="l" t="t" r="r" b="b"/>
              <a:pathLst>
                <a:path w="5968365" h="687070">
                  <a:moveTo>
                    <a:pt x="5967984" y="659130"/>
                  </a:moveTo>
                  <a:lnTo>
                    <a:pt x="5967984" y="27431"/>
                  </a:lnTo>
                  <a:lnTo>
                    <a:pt x="5965840" y="17037"/>
                  </a:lnTo>
                  <a:lnTo>
                    <a:pt x="5959983" y="8286"/>
                  </a:lnTo>
                  <a:lnTo>
                    <a:pt x="5951267" y="2250"/>
                  </a:lnTo>
                  <a:lnTo>
                    <a:pt x="5940552" y="0"/>
                  </a:lnTo>
                  <a:lnTo>
                    <a:pt x="27432" y="0"/>
                  </a:lnTo>
                  <a:lnTo>
                    <a:pt x="16716" y="2250"/>
                  </a:lnTo>
                  <a:lnTo>
                    <a:pt x="8000" y="8286"/>
                  </a:lnTo>
                  <a:lnTo>
                    <a:pt x="2143" y="17037"/>
                  </a:lnTo>
                  <a:lnTo>
                    <a:pt x="0" y="27432"/>
                  </a:lnTo>
                  <a:lnTo>
                    <a:pt x="0" y="659130"/>
                  </a:lnTo>
                  <a:lnTo>
                    <a:pt x="2143" y="669845"/>
                  </a:lnTo>
                  <a:lnTo>
                    <a:pt x="8001" y="678561"/>
                  </a:lnTo>
                  <a:lnTo>
                    <a:pt x="16716" y="684418"/>
                  </a:lnTo>
                  <a:lnTo>
                    <a:pt x="27432" y="686562"/>
                  </a:lnTo>
                  <a:lnTo>
                    <a:pt x="33527" y="686562"/>
                  </a:lnTo>
                  <a:lnTo>
                    <a:pt x="33527" y="33528"/>
                  </a:lnTo>
                  <a:lnTo>
                    <a:pt x="5935218" y="33527"/>
                  </a:lnTo>
                  <a:lnTo>
                    <a:pt x="5935218" y="686561"/>
                  </a:lnTo>
                  <a:lnTo>
                    <a:pt x="5940552" y="686561"/>
                  </a:lnTo>
                  <a:lnTo>
                    <a:pt x="5951267" y="684418"/>
                  </a:lnTo>
                  <a:lnTo>
                    <a:pt x="5959983" y="678561"/>
                  </a:lnTo>
                  <a:lnTo>
                    <a:pt x="5965840" y="669845"/>
                  </a:lnTo>
                  <a:lnTo>
                    <a:pt x="5967984" y="659130"/>
                  </a:lnTo>
                  <a:close/>
                </a:path>
                <a:path w="5968365" h="687070">
                  <a:moveTo>
                    <a:pt x="5935218" y="686561"/>
                  </a:moveTo>
                  <a:lnTo>
                    <a:pt x="5935218" y="653796"/>
                  </a:lnTo>
                  <a:lnTo>
                    <a:pt x="33528" y="653796"/>
                  </a:lnTo>
                  <a:lnTo>
                    <a:pt x="33527" y="686562"/>
                  </a:lnTo>
                  <a:lnTo>
                    <a:pt x="5935218" y="686561"/>
                  </a:lnTo>
                  <a:close/>
                </a:path>
                <a:path w="5968365" h="687070">
                  <a:moveTo>
                    <a:pt x="5924550" y="642366"/>
                  </a:moveTo>
                  <a:lnTo>
                    <a:pt x="5924550" y="44195"/>
                  </a:lnTo>
                  <a:lnTo>
                    <a:pt x="44196" y="44196"/>
                  </a:lnTo>
                  <a:lnTo>
                    <a:pt x="44196" y="642366"/>
                  </a:lnTo>
                  <a:lnTo>
                    <a:pt x="54863" y="642366"/>
                  </a:lnTo>
                  <a:lnTo>
                    <a:pt x="54863" y="55626"/>
                  </a:lnTo>
                  <a:lnTo>
                    <a:pt x="5913120" y="55625"/>
                  </a:lnTo>
                  <a:lnTo>
                    <a:pt x="5913120" y="642366"/>
                  </a:lnTo>
                  <a:lnTo>
                    <a:pt x="5924550" y="642366"/>
                  </a:lnTo>
                  <a:close/>
                </a:path>
                <a:path w="5968365" h="687070">
                  <a:moveTo>
                    <a:pt x="5913120" y="642366"/>
                  </a:moveTo>
                  <a:lnTo>
                    <a:pt x="5913120" y="631697"/>
                  </a:lnTo>
                  <a:lnTo>
                    <a:pt x="54864" y="631698"/>
                  </a:lnTo>
                  <a:lnTo>
                    <a:pt x="54863" y="642366"/>
                  </a:lnTo>
                  <a:lnTo>
                    <a:pt x="5913120" y="642366"/>
                  </a:lnTo>
                  <a:close/>
                </a:path>
              </a:pathLst>
            </a:custGeom>
            <a:solidFill>
              <a:srgbClr val="2DA2BF"/>
            </a:solidFill>
          </p:spPr>
          <p:txBody>
            <a:bodyPr wrap="square" lIns="0" tIns="0" rIns="0" bIns="0" rtlCol="0"/>
            <a:lstStyle/>
            <a:p>
              <a:endParaRPr/>
            </a:p>
          </p:txBody>
        </p:sp>
      </p:grpSp>
      <p:grpSp>
        <p:nvGrpSpPr>
          <p:cNvPr id="61" name="object 61"/>
          <p:cNvGrpSpPr/>
          <p:nvPr/>
        </p:nvGrpSpPr>
        <p:grpSpPr>
          <a:xfrm>
            <a:off x="909827" y="727709"/>
            <a:ext cx="8468360" cy="1152525"/>
            <a:chOff x="909827" y="727709"/>
            <a:chExt cx="8468360" cy="1152525"/>
          </a:xfrm>
        </p:grpSpPr>
        <p:pic>
          <p:nvPicPr>
            <p:cNvPr id="62" name="object 62"/>
            <p:cNvPicPr/>
            <p:nvPr/>
          </p:nvPicPr>
          <p:blipFill>
            <a:blip r:embed="rId25" cstate="print"/>
            <a:stretch>
              <a:fillRect/>
            </a:stretch>
          </p:blipFill>
          <p:spPr>
            <a:xfrm>
              <a:off x="909828" y="727710"/>
              <a:ext cx="8468106" cy="1152144"/>
            </a:xfrm>
            <a:prstGeom prst="rect">
              <a:avLst/>
            </a:prstGeom>
          </p:spPr>
        </p:pic>
        <p:sp>
          <p:nvSpPr>
            <p:cNvPr id="63" name="object 63"/>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64" name="object 64"/>
            <p:cNvPicPr/>
            <p:nvPr/>
          </p:nvPicPr>
          <p:blipFill>
            <a:blip r:embed="rId26" cstate="print"/>
            <a:stretch>
              <a:fillRect/>
            </a:stretch>
          </p:blipFill>
          <p:spPr>
            <a:xfrm>
              <a:off x="1383791" y="1046987"/>
              <a:ext cx="7556754" cy="466344"/>
            </a:xfrm>
            <a:prstGeom prst="rect">
              <a:avLst/>
            </a:prstGeom>
          </p:spPr>
        </p:pic>
      </p:grpSp>
      <p:sp>
        <p:nvSpPr>
          <p:cNvPr id="65" name="object 65"/>
          <p:cNvSpPr txBox="1"/>
          <p:nvPr/>
        </p:nvSpPr>
        <p:spPr>
          <a:xfrm>
            <a:off x="3525265" y="6264654"/>
            <a:ext cx="4258310" cy="528320"/>
          </a:xfrm>
          <a:prstGeom prst="rect">
            <a:avLst/>
          </a:prstGeom>
        </p:spPr>
        <p:txBody>
          <a:bodyPr vert="horz" wrap="square" lIns="0" tIns="12065" rIns="0" bIns="0" rtlCol="0">
            <a:spAutoFit/>
          </a:bodyPr>
          <a:lstStyle/>
          <a:p>
            <a:pPr marL="354965" indent="-342265">
              <a:lnSpc>
                <a:spcPct val="100000"/>
              </a:lnSpc>
              <a:spcBef>
                <a:spcPts val="95"/>
              </a:spcBef>
              <a:buAutoNum type="arabicPeriod"/>
              <a:tabLst>
                <a:tab pos="354965" algn="l"/>
              </a:tabLst>
            </a:pPr>
            <a:r>
              <a:rPr sz="1100" dirty="0">
                <a:solidFill>
                  <a:srgbClr val="002060"/>
                </a:solidFill>
                <a:latin typeface="Lucida Sans Unicode" panose="020B0602030504020204"/>
                <a:cs typeface="Lucida Sans Unicode" panose="020B0602030504020204"/>
              </a:rPr>
              <a:t>Sambutan</a:t>
            </a:r>
            <a:r>
              <a:rPr sz="1100" spc="-2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Kantor</a:t>
            </a:r>
            <a:r>
              <a:rPr sz="1100" spc="-20"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Staf</a:t>
            </a:r>
            <a:r>
              <a:rPr sz="1100" spc="-3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Presiden</a:t>
            </a:r>
            <a:r>
              <a:rPr sz="1100" spc="-3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sekaligus</a:t>
            </a:r>
            <a:r>
              <a:rPr sz="1100" spc="-25" dirty="0">
                <a:solidFill>
                  <a:srgbClr val="002060"/>
                </a:solidFill>
                <a:latin typeface="Lucida Sans Unicode" panose="020B0602030504020204"/>
                <a:cs typeface="Lucida Sans Unicode" panose="020B0602030504020204"/>
              </a:rPr>
              <a:t> </a:t>
            </a:r>
            <a:r>
              <a:rPr sz="1100" spc="-10" dirty="0">
                <a:solidFill>
                  <a:srgbClr val="002060"/>
                </a:solidFill>
                <a:latin typeface="Lucida Sans Unicode" panose="020B0602030504020204"/>
                <a:cs typeface="Lucida Sans Unicode" panose="020B0602030504020204"/>
              </a:rPr>
              <a:t>membuka</a:t>
            </a:r>
            <a:r>
              <a:rPr sz="1100" spc="-40" dirty="0">
                <a:solidFill>
                  <a:srgbClr val="002060"/>
                </a:solidFill>
                <a:latin typeface="Lucida Sans Unicode" panose="020B0602030504020204"/>
                <a:cs typeface="Lucida Sans Unicode" panose="020B0602030504020204"/>
              </a:rPr>
              <a:t> </a:t>
            </a:r>
            <a:r>
              <a:rPr sz="1100" spc="-10" dirty="0">
                <a:solidFill>
                  <a:srgbClr val="002060"/>
                </a:solidFill>
                <a:latin typeface="Lucida Sans Unicode" panose="020B0602030504020204"/>
                <a:cs typeface="Lucida Sans Unicode" panose="020B0602030504020204"/>
              </a:rPr>
              <a:t>acara</a:t>
            </a:r>
            <a:endParaRPr sz="1100">
              <a:latin typeface="Lucida Sans Unicode" panose="020B0602030504020204"/>
              <a:cs typeface="Lucida Sans Unicode" panose="020B0602030504020204"/>
            </a:endParaRPr>
          </a:p>
          <a:p>
            <a:pPr marL="354965" indent="-342265">
              <a:lnSpc>
                <a:spcPct val="100000"/>
              </a:lnSpc>
              <a:buAutoNum type="arabicPeriod"/>
              <a:tabLst>
                <a:tab pos="354965" algn="l"/>
              </a:tabLst>
            </a:pPr>
            <a:r>
              <a:rPr sz="1100" dirty="0">
                <a:solidFill>
                  <a:srgbClr val="002060"/>
                </a:solidFill>
                <a:latin typeface="Lucida Sans Unicode" panose="020B0602030504020204"/>
                <a:cs typeface="Lucida Sans Unicode" panose="020B0602030504020204"/>
              </a:rPr>
              <a:t>Sambutan</a:t>
            </a:r>
            <a:r>
              <a:rPr sz="1100" spc="-4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Badan</a:t>
            </a:r>
            <a:r>
              <a:rPr sz="1100" spc="-3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Narkotika</a:t>
            </a:r>
            <a:r>
              <a:rPr sz="1100" spc="-55" dirty="0">
                <a:solidFill>
                  <a:srgbClr val="002060"/>
                </a:solidFill>
                <a:latin typeface="Lucida Sans Unicode" panose="020B0602030504020204"/>
                <a:cs typeface="Lucida Sans Unicode" panose="020B0602030504020204"/>
              </a:rPr>
              <a:t> </a:t>
            </a:r>
            <a:r>
              <a:rPr sz="1100" spc="-10" dirty="0">
                <a:solidFill>
                  <a:srgbClr val="002060"/>
                </a:solidFill>
                <a:latin typeface="Lucida Sans Unicode" panose="020B0602030504020204"/>
                <a:cs typeface="Lucida Sans Unicode" panose="020B0602030504020204"/>
              </a:rPr>
              <a:t>Nasional</a:t>
            </a:r>
            <a:endParaRPr sz="1100">
              <a:latin typeface="Lucida Sans Unicode" panose="020B0602030504020204"/>
              <a:cs typeface="Lucida Sans Unicode" panose="020B0602030504020204"/>
            </a:endParaRPr>
          </a:p>
          <a:p>
            <a:pPr marL="354965" indent="-342265">
              <a:lnSpc>
                <a:spcPct val="100000"/>
              </a:lnSpc>
              <a:buAutoNum type="arabicPeriod"/>
              <a:tabLst>
                <a:tab pos="354965" algn="l"/>
              </a:tabLst>
            </a:pPr>
            <a:r>
              <a:rPr sz="1100" dirty="0">
                <a:solidFill>
                  <a:srgbClr val="002060"/>
                </a:solidFill>
                <a:latin typeface="Lucida Sans Unicode" panose="020B0602030504020204"/>
                <a:cs typeface="Lucida Sans Unicode" panose="020B0602030504020204"/>
              </a:rPr>
              <a:t>Sambutan</a:t>
            </a:r>
            <a:r>
              <a:rPr sz="1100" spc="-40"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Ketua</a:t>
            </a:r>
            <a:r>
              <a:rPr sz="1100" spc="-4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SABER</a:t>
            </a:r>
            <a:r>
              <a:rPr sz="1100" spc="-35" dirty="0">
                <a:solidFill>
                  <a:srgbClr val="002060"/>
                </a:solidFill>
                <a:latin typeface="Lucida Sans Unicode" panose="020B0602030504020204"/>
                <a:cs typeface="Lucida Sans Unicode" panose="020B0602030504020204"/>
              </a:rPr>
              <a:t> </a:t>
            </a:r>
            <a:r>
              <a:rPr sz="1100" dirty="0">
                <a:solidFill>
                  <a:srgbClr val="002060"/>
                </a:solidFill>
                <a:latin typeface="Lucida Sans Unicode" panose="020B0602030504020204"/>
                <a:cs typeface="Lucida Sans Unicode" panose="020B0602030504020204"/>
              </a:rPr>
              <a:t>PUNGLI,</a:t>
            </a:r>
            <a:r>
              <a:rPr sz="1100" spc="-45" dirty="0">
                <a:solidFill>
                  <a:srgbClr val="002060"/>
                </a:solidFill>
                <a:latin typeface="Lucida Sans Unicode" panose="020B0602030504020204"/>
                <a:cs typeface="Lucida Sans Unicode" panose="020B0602030504020204"/>
              </a:rPr>
              <a:t> </a:t>
            </a:r>
            <a:r>
              <a:rPr sz="1100" spc="-10" dirty="0">
                <a:solidFill>
                  <a:srgbClr val="002060"/>
                </a:solidFill>
                <a:latin typeface="Lucida Sans Unicode" panose="020B0602030504020204"/>
                <a:cs typeface="Lucida Sans Unicode" panose="020B0602030504020204"/>
              </a:rPr>
              <a:t>MENKOPOKHUKAM</a:t>
            </a:r>
            <a:endParaRPr sz="1100">
              <a:latin typeface="Lucida Sans Unicode" panose="020B0602030504020204"/>
              <a:cs typeface="Lucida Sans Unicode" panose="020B0602030504020204"/>
            </a:endParaRPr>
          </a:p>
        </p:txBody>
      </p:sp>
      <p:sp>
        <p:nvSpPr>
          <p:cNvPr id="66" name="object 66"/>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7" name="object 67"/>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8" name="object 68"/>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007107"/>
            <a:ext cx="8921115" cy="5308600"/>
            <a:chOff x="457200" y="2007107"/>
            <a:chExt cx="8921115" cy="5308600"/>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2007108"/>
              <a:ext cx="8468105" cy="1086612"/>
            </a:xfrm>
            <a:prstGeom prst="rect">
              <a:avLst/>
            </a:prstGeom>
          </p:spPr>
        </p:pic>
        <p:sp>
          <p:nvSpPr>
            <p:cNvPr id="8" name="object 8"/>
            <p:cNvSpPr/>
            <p:nvPr/>
          </p:nvSpPr>
          <p:spPr>
            <a:xfrm>
              <a:off x="909827" y="2007107"/>
              <a:ext cx="8468360" cy="1087120"/>
            </a:xfrm>
            <a:custGeom>
              <a:avLst/>
              <a:gdLst/>
              <a:ahLst/>
              <a:cxnLst/>
              <a:rect l="l" t="t" r="r" b="b"/>
              <a:pathLst>
                <a:path w="8468360" h="1087120">
                  <a:moveTo>
                    <a:pt x="8468106" y="1085087"/>
                  </a:moveTo>
                  <a:lnTo>
                    <a:pt x="8468106" y="2285"/>
                  </a:lnTo>
                  <a:lnTo>
                    <a:pt x="8465820" y="0"/>
                  </a:lnTo>
                  <a:lnTo>
                    <a:pt x="2285" y="0"/>
                  </a:lnTo>
                  <a:lnTo>
                    <a:pt x="0" y="2286"/>
                  </a:lnTo>
                  <a:lnTo>
                    <a:pt x="0" y="1085088"/>
                  </a:lnTo>
                  <a:lnTo>
                    <a:pt x="2286" y="1086612"/>
                  </a:lnTo>
                  <a:lnTo>
                    <a:pt x="4572" y="1086612"/>
                  </a:lnTo>
                  <a:lnTo>
                    <a:pt x="4572" y="9906"/>
                  </a:lnTo>
                  <a:lnTo>
                    <a:pt x="9905" y="5334"/>
                  </a:lnTo>
                  <a:lnTo>
                    <a:pt x="9905" y="9906"/>
                  </a:lnTo>
                  <a:lnTo>
                    <a:pt x="8458200" y="9905"/>
                  </a:lnTo>
                  <a:lnTo>
                    <a:pt x="8458200" y="5333"/>
                  </a:lnTo>
                  <a:lnTo>
                    <a:pt x="8462772" y="9905"/>
                  </a:lnTo>
                  <a:lnTo>
                    <a:pt x="8462772" y="1086611"/>
                  </a:lnTo>
                  <a:lnTo>
                    <a:pt x="8465820" y="1086611"/>
                  </a:lnTo>
                  <a:lnTo>
                    <a:pt x="8468106" y="1085087"/>
                  </a:lnTo>
                  <a:close/>
                </a:path>
                <a:path w="8468360" h="1087120">
                  <a:moveTo>
                    <a:pt x="9905" y="9906"/>
                  </a:moveTo>
                  <a:lnTo>
                    <a:pt x="9905" y="5334"/>
                  </a:lnTo>
                  <a:lnTo>
                    <a:pt x="4572" y="9906"/>
                  </a:lnTo>
                  <a:lnTo>
                    <a:pt x="9905" y="9906"/>
                  </a:lnTo>
                  <a:close/>
                </a:path>
                <a:path w="8468360" h="1087120">
                  <a:moveTo>
                    <a:pt x="9905" y="1077468"/>
                  </a:moveTo>
                  <a:lnTo>
                    <a:pt x="9905" y="9906"/>
                  </a:lnTo>
                  <a:lnTo>
                    <a:pt x="4572" y="9906"/>
                  </a:lnTo>
                  <a:lnTo>
                    <a:pt x="4572" y="1077468"/>
                  </a:lnTo>
                  <a:lnTo>
                    <a:pt x="9905" y="1077468"/>
                  </a:lnTo>
                  <a:close/>
                </a:path>
                <a:path w="8468360" h="1087120">
                  <a:moveTo>
                    <a:pt x="8462772" y="1077467"/>
                  </a:moveTo>
                  <a:lnTo>
                    <a:pt x="4572" y="1077468"/>
                  </a:lnTo>
                  <a:lnTo>
                    <a:pt x="9905" y="1082039"/>
                  </a:lnTo>
                  <a:lnTo>
                    <a:pt x="9905" y="1086612"/>
                  </a:lnTo>
                  <a:lnTo>
                    <a:pt x="8458200" y="1086611"/>
                  </a:lnTo>
                  <a:lnTo>
                    <a:pt x="8458200" y="1082039"/>
                  </a:lnTo>
                  <a:lnTo>
                    <a:pt x="8462772" y="1077467"/>
                  </a:lnTo>
                  <a:close/>
                </a:path>
                <a:path w="8468360" h="1087120">
                  <a:moveTo>
                    <a:pt x="9905" y="1086612"/>
                  </a:moveTo>
                  <a:lnTo>
                    <a:pt x="9905" y="1082039"/>
                  </a:lnTo>
                  <a:lnTo>
                    <a:pt x="4572" y="1077468"/>
                  </a:lnTo>
                  <a:lnTo>
                    <a:pt x="4572" y="1086612"/>
                  </a:lnTo>
                  <a:lnTo>
                    <a:pt x="9905" y="1086612"/>
                  </a:lnTo>
                  <a:close/>
                </a:path>
                <a:path w="8468360" h="1087120">
                  <a:moveTo>
                    <a:pt x="8462772" y="9905"/>
                  </a:moveTo>
                  <a:lnTo>
                    <a:pt x="8458200" y="5333"/>
                  </a:lnTo>
                  <a:lnTo>
                    <a:pt x="8458200" y="9905"/>
                  </a:lnTo>
                  <a:lnTo>
                    <a:pt x="8462772" y="9905"/>
                  </a:lnTo>
                  <a:close/>
                </a:path>
                <a:path w="8468360" h="1087120">
                  <a:moveTo>
                    <a:pt x="8462772" y="1077467"/>
                  </a:moveTo>
                  <a:lnTo>
                    <a:pt x="8462772" y="9905"/>
                  </a:lnTo>
                  <a:lnTo>
                    <a:pt x="8458200" y="9905"/>
                  </a:lnTo>
                  <a:lnTo>
                    <a:pt x="8458200" y="1077467"/>
                  </a:lnTo>
                  <a:lnTo>
                    <a:pt x="8462772" y="1077467"/>
                  </a:lnTo>
                  <a:close/>
                </a:path>
                <a:path w="8468360" h="1087120">
                  <a:moveTo>
                    <a:pt x="8462772" y="1086611"/>
                  </a:moveTo>
                  <a:lnTo>
                    <a:pt x="8462772" y="1077467"/>
                  </a:lnTo>
                  <a:lnTo>
                    <a:pt x="8458200" y="1082039"/>
                  </a:lnTo>
                  <a:lnTo>
                    <a:pt x="8458200" y="1086611"/>
                  </a:lnTo>
                  <a:lnTo>
                    <a:pt x="8462772" y="1086611"/>
                  </a:lnTo>
                  <a:close/>
                </a:path>
              </a:pathLst>
            </a:custGeom>
            <a:solidFill>
              <a:srgbClr val="2DA2BF"/>
            </a:solidFill>
          </p:spPr>
          <p:txBody>
            <a:bodyPr wrap="square" lIns="0" tIns="0" rIns="0" bIns="0" rtlCol="0"/>
            <a:lstStyle/>
            <a:p>
              <a:endParaRPr/>
            </a:p>
          </p:txBody>
        </p:sp>
        <p:pic>
          <p:nvPicPr>
            <p:cNvPr id="9" name="object 9"/>
            <p:cNvPicPr/>
            <p:nvPr/>
          </p:nvPicPr>
          <p:blipFill>
            <a:blip r:embed="rId6" cstate="print"/>
            <a:stretch>
              <a:fillRect/>
            </a:stretch>
          </p:blipFill>
          <p:spPr>
            <a:xfrm>
              <a:off x="1160906" y="2082164"/>
              <a:ext cx="3007614" cy="413765"/>
            </a:xfrm>
            <a:prstGeom prst="rect">
              <a:avLst/>
            </a:prstGeom>
          </p:spPr>
        </p:pic>
        <p:sp>
          <p:nvSpPr>
            <p:cNvPr id="10" name="object 10"/>
            <p:cNvSpPr/>
            <p:nvPr/>
          </p:nvSpPr>
          <p:spPr>
            <a:xfrm>
              <a:off x="4357115" y="2090927"/>
              <a:ext cx="1361440" cy="320040"/>
            </a:xfrm>
            <a:custGeom>
              <a:avLst/>
              <a:gdLst/>
              <a:ahLst/>
              <a:cxnLst/>
              <a:rect l="l" t="t" r="r" b="b"/>
              <a:pathLst>
                <a:path w="1361439" h="320039">
                  <a:moveTo>
                    <a:pt x="1044701" y="212598"/>
                  </a:moveTo>
                  <a:lnTo>
                    <a:pt x="1044701" y="182118"/>
                  </a:lnTo>
                  <a:lnTo>
                    <a:pt x="1040129" y="182118"/>
                  </a:lnTo>
                  <a:lnTo>
                    <a:pt x="990504" y="187166"/>
                  </a:lnTo>
                  <a:lnTo>
                    <a:pt x="954023" y="201930"/>
                  </a:lnTo>
                  <a:lnTo>
                    <a:pt x="925413" y="241042"/>
                  </a:lnTo>
                  <a:lnTo>
                    <a:pt x="923543" y="258318"/>
                  </a:lnTo>
                  <a:lnTo>
                    <a:pt x="924686" y="271010"/>
                  </a:lnTo>
                  <a:lnTo>
                    <a:pt x="951559" y="310074"/>
                  </a:lnTo>
                  <a:lnTo>
                    <a:pt x="970025" y="317622"/>
                  </a:lnTo>
                  <a:lnTo>
                    <a:pt x="970025" y="251460"/>
                  </a:lnTo>
                  <a:lnTo>
                    <a:pt x="971049" y="243304"/>
                  </a:lnTo>
                  <a:lnTo>
                    <a:pt x="1008792" y="215360"/>
                  </a:lnTo>
                  <a:lnTo>
                    <a:pt x="1035605" y="212632"/>
                  </a:lnTo>
                  <a:lnTo>
                    <a:pt x="1044701" y="212598"/>
                  </a:lnTo>
                  <a:close/>
                </a:path>
                <a:path w="1361439" h="320039">
                  <a:moveTo>
                    <a:pt x="1121663" y="311658"/>
                  </a:moveTo>
                  <a:lnTo>
                    <a:pt x="1118615" y="284226"/>
                  </a:lnTo>
                  <a:lnTo>
                    <a:pt x="1112519" y="284988"/>
                  </a:lnTo>
                  <a:lnTo>
                    <a:pt x="1108709" y="285750"/>
                  </a:lnTo>
                  <a:lnTo>
                    <a:pt x="1107185" y="285750"/>
                  </a:lnTo>
                  <a:lnTo>
                    <a:pt x="1100185" y="283904"/>
                  </a:lnTo>
                  <a:lnTo>
                    <a:pt x="1095184" y="278415"/>
                  </a:lnTo>
                  <a:lnTo>
                    <a:pt x="1092184" y="269355"/>
                  </a:lnTo>
                  <a:lnTo>
                    <a:pt x="1091183" y="256794"/>
                  </a:lnTo>
                  <a:lnTo>
                    <a:pt x="1091183" y="160782"/>
                  </a:lnTo>
                  <a:lnTo>
                    <a:pt x="1090040" y="144327"/>
                  </a:lnTo>
                  <a:lnTo>
                    <a:pt x="1072895" y="108966"/>
                  </a:lnTo>
                  <a:lnTo>
                    <a:pt x="1035605" y="92571"/>
                  </a:lnTo>
                  <a:lnTo>
                    <a:pt x="1018031" y="91440"/>
                  </a:lnTo>
                  <a:lnTo>
                    <a:pt x="1000339" y="92452"/>
                  </a:lnTo>
                  <a:lnTo>
                    <a:pt x="981646" y="95535"/>
                  </a:lnTo>
                  <a:lnTo>
                    <a:pt x="962096" y="100762"/>
                  </a:lnTo>
                  <a:lnTo>
                    <a:pt x="941831" y="108204"/>
                  </a:lnTo>
                  <a:lnTo>
                    <a:pt x="941831" y="147066"/>
                  </a:lnTo>
                  <a:lnTo>
                    <a:pt x="961120" y="138624"/>
                  </a:lnTo>
                  <a:lnTo>
                    <a:pt x="978979" y="132683"/>
                  </a:lnTo>
                  <a:lnTo>
                    <a:pt x="995410" y="129170"/>
                  </a:lnTo>
                  <a:lnTo>
                    <a:pt x="1010411" y="128016"/>
                  </a:lnTo>
                  <a:lnTo>
                    <a:pt x="1025413" y="130028"/>
                  </a:lnTo>
                  <a:lnTo>
                    <a:pt x="1036129" y="136112"/>
                  </a:lnTo>
                  <a:lnTo>
                    <a:pt x="1042558" y="146339"/>
                  </a:lnTo>
                  <a:lnTo>
                    <a:pt x="1044701" y="160782"/>
                  </a:lnTo>
                  <a:lnTo>
                    <a:pt x="1044701" y="294887"/>
                  </a:lnTo>
                  <a:lnTo>
                    <a:pt x="1052321" y="288036"/>
                  </a:lnTo>
                  <a:lnTo>
                    <a:pt x="1056751" y="302037"/>
                  </a:lnTo>
                  <a:lnTo>
                    <a:pt x="1064323" y="312039"/>
                  </a:lnTo>
                  <a:lnTo>
                    <a:pt x="1075039" y="318039"/>
                  </a:lnTo>
                  <a:lnTo>
                    <a:pt x="1088897" y="320040"/>
                  </a:lnTo>
                  <a:lnTo>
                    <a:pt x="1097018" y="319480"/>
                  </a:lnTo>
                  <a:lnTo>
                    <a:pt x="1105280" y="317849"/>
                  </a:lnTo>
                  <a:lnTo>
                    <a:pt x="1113543" y="315217"/>
                  </a:lnTo>
                  <a:lnTo>
                    <a:pt x="1121663" y="311658"/>
                  </a:lnTo>
                  <a:close/>
                </a:path>
                <a:path w="1361439" h="320039">
                  <a:moveTo>
                    <a:pt x="1044701" y="294887"/>
                  </a:moveTo>
                  <a:lnTo>
                    <a:pt x="1044701" y="261366"/>
                  </a:lnTo>
                  <a:lnTo>
                    <a:pt x="1033271" y="269807"/>
                  </a:lnTo>
                  <a:lnTo>
                    <a:pt x="1021841" y="275748"/>
                  </a:lnTo>
                  <a:lnTo>
                    <a:pt x="1010411" y="279261"/>
                  </a:lnTo>
                  <a:lnTo>
                    <a:pt x="1000339" y="280278"/>
                  </a:lnTo>
                  <a:lnTo>
                    <a:pt x="990504" y="280384"/>
                  </a:lnTo>
                  <a:lnTo>
                    <a:pt x="983741" y="278130"/>
                  </a:lnTo>
                  <a:lnTo>
                    <a:pt x="978407" y="272034"/>
                  </a:lnTo>
                  <a:lnTo>
                    <a:pt x="972311" y="266700"/>
                  </a:lnTo>
                  <a:lnTo>
                    <a:pt x="970025" y="259842"/>
                  </a:lnTo>
                  <a:lnTo>
                    <a:pt x="970025" y="317622"/>
                  </a:lnTo>
                  <a:lnTo>
                    <a:pt x="974728" y="318908"/>
                  </a:lnTo>
                  <a:lnTo>
                    <a:pt x="988313" y="320040"/>
                  </a:lnTo>
                  <a:lnTo>
                    <a:pt x="1004744" y="318039"/>
                  </a:lnTo>
                  <a:lnTo>
                    <a:pt x="1020889" y="312039"/>
                  </a:lnTo>
                  <a:lnTo>
                    <a:pt x="1036748" y="302037"/>
                  </a:lnTo>
                  <a:lnTo>
                    <a:pt x="1044701" y="294887"/>
                  </a:lnTo>
                  <a:close/>
                </a:path>
                <a:path w="1361439" h="320039">
                  <a:moveTo>
                    <a:pt x="358901" y="275082"/>
                  </a:moveTo>
                  <a:lnTo>
                    <a:pt x="358901" y="235458"/>
                  </a:lnTo>
                  <a:lnTo>
                    <a:pt x="343888" y="254460"/>
                  </a:lnTo>
                  <a:lnTo>
                    <a:pt x="328517" y="268033"/>
                  </a:lnTo>
                  <a:lnTo>
                    <a:pt x="312717" y="276177"/>
                  </a:lnTo>
                  <a:lnTo>
                    <a:pt x="296417" y="278892"/>
                  </a:lnTo>
                  <a:lnTo>
                    <a:pt x="287273" y="278892"/>
                  </a:lnTo>
                  <a:lnTo>
                    <a:pt x="270509" y="239268"/>
                  </a:lnTo>
                  <a:lnTo>
                    <a:pt x="270509" y="96012"/>
                  </a:lnTo>
                  <a:lnTo>
                    <a:pt x="224027" y="96012"/>
                  </a:lnTo>
                  <a:lnTo>
                    <a:pt x="224027" y="251460"/>
                  </a:lnTo>
                  <a:lnTo>
                    <a:pt x="225159" y="266164"/>
                  </a:lnTo>
                  <a:lnTo>
                    <a:pt x="241553" y="300990"/>
                  </a:lnTo>
                  <a:lnTo>
                    <a:pt x="288797" y="320040"/>
                  </a:lnTo>
                  <a:lnTo>
                    <a:pt x="310360" y="317194"/>
                  </a:lnTo>
                  <a:lnTo>
                    <a:pt x="329279" y="308705"/>
                  </a:lnTo>
                  <a:lnTo>
                    <a:pt x="345483" y="294643"/>
                  </a:lnTo>
                  <a:lnTo>
                    <a:pt x="358901" y="275082"/>
                  </a:lnTo>
                  <a:close/>
                </a:path>
                <a:path w="1361439" h="320039">
                  <a:moveTo>
                    <a:pt x="405383" y="315468"/>
                  </a:moveTo>
                  <a:lnTo>
                    <a:pt x="405383" y="96012"/>
                  </a:lnTo>
                  <a:lnTo>
                    <a:pt x="358901" y="96012"/>
                  </a:lnTo>
                  <a:lnTo>
                    <a:pt x="358901" y="315468"/>
                  </a:lnTo>
                  <a:lnTo>
                    <a:pt x="405383" y="315468"/>
                  </a:lnTo>
                  <a:close/>
                </a:path>
                <a:path w="1361439" h="320039">
                  <a:moveTo>
                    <a:pt x="885443" y="137922"/>
                  </a:moveTo>
                  <a:lnTo>
                    <a:pt x="885443" y="99060"/>
                  </a:lnTo>
                  <a:lnTo>
                    <a:pt x="868870" y="95619"/>
                  </a:lnTo>
                  <a:lnTo>
                    <a:pt x="853439" y="93249"/>
                  </a:lnTo>
                  <a:lnTo>
                    <a:pt x="839152" y="91880"/>
                  </a:lnTo>
                  <a:lnTo>
                    <a:pt x="826007" y="91440"/>
                  </a:lnTo>
                  <a:lnTo>
                    <a:pt x="801600" y="93297"/>
                  </a:lnTo>
                  <a:lnTo>
                    <a:pt x="761071" y="108156"/>
                  </a:lnTo>
                  <a:lnTo>
                    <a:pt x="732353" y="137564"/>
                  </a:lnTo>
                  <a:lnTo>
                    <a:pt x="718018" y="179236"/>
                  </a:lnTo>
                  <a:lnTo>
                    <a:pt x="716279" y="204216"/>
                  </a:lnTo>
                  <a:lnTo>
                    <a:pt x="718125" y="228230"/>
                  </a:lnTo>
                  <a:lnTo>
                    <a:pt x="732674" y="269688"/>
                  </a:lnTo>
                  <a:lnTo>
                    <a:pt x="760964" y="301394"/>
                  </a:lnTo>
                  <a:lnTo>
                    <a:pt x="767333" y="305127"/>
                  </a:lnTo>
                  <a:lnTo>
                    <a:pt x="767333" y="205740"/>
                  </a:lnTo>
                  <a:lnTo>
                    <a:pt x="768465" y="188837"/>
                  </a:lnTo>
                  <a:lnTo>
                    <a:pt x="784097" y="149352"/>
                  </a:lnTo>
                  <a:lnTo>
                    <a:pt x="828293" y="128778"/>
                  </a:lnTo>
                  <a:lnTo>
                    <a:pt x="839152" y="129349"/>
                  </a:lnTo>
                  <a:lnTo>
                    <a:pt x="852296" y="131064"/>
                  </a:lnTo>
                  <a:lnTo>
                    <a:pt x="868013" y="133986"/>
                  </a:lnTo>
                  <a:lnTo>
                    <a:pt x="885443" y="137922"/>
                  </a:lnTo>
                  <a:close/>
                </a:path>
                <a:path w="1361439" h="320039">
                  <a:moveTo>
                    <a:pt x="887729" y="307848"/>
                  </a:moveTo>
                  <a:lnTo>
                    <a:pt x="887729" y="267462"/>
                  </a:lnTo>
                  <a:lnTo>
                    <a:pt x="871716" y="273462"/>
                  </a:lnTo>
                  <a:lnTo>
                    <a:pt x="856773" y="277749"/>
                  </a:lnTo>
                  <a:lnTo>
                    <a:pt x="842831" y="280320"/>
                  </a:lnTo>
                  <a:lnTo>
                    <a:pt x="829817" y="281178"/>
                  </a:lnTo>
                  <a:lnTo>
                    <a:pt x="816363" y="279892"/>
                  </a:lnTo>
                  <a:lnTo>
                    <a:pt x="777299" y="249459"/>
                  </a:lnTo>
                  <a:lnTo>
                    <a:pt x="767333" y="205740"/>
                  </a:lnTo>
                  <a:lnTo>
                    <a:pt x="767333" y="305127"/>
                  </a:lnTo>
                  <a:lnTo>
                    <a:pt x="778478" y="311658"/>
                  </a:lnTo>
                  <a:lnTo>
                    <a:pt x="797849" y="317920"/>
                  </a:lnTo>
                  <a:lnTo>
                    <a:pt x="819149" y="320040"/>
                  </a:lnTo>
                  <a:lnTo>
                    <a:pt x="833723" y="319206"/>
                  </a:lnTo>
                  <a:lnTo>
                    <a:pt x="850010" y="316801"/>
                  </a:lnTo>
                  <a:lnTo>
                    <a:pt x="868013" y="312967"/>
                  </a:lnTo>
                  <a:lnTo>
                    <a:pt x="887729" y="307848"/>
                  </a:lnTo>
                  <a:close/>
                </a:path>
                <a:path w="1361439" h="320039">
                  <a:moveTo>
                    <a:pt x="525779" y="315468"/>
                  </a:moveTo>
                  <a:lnTo>
                    <a:pt x="525779" y="96012"/>
                  </a:lnTo>
                  <a:lnTo>
                    <a:pt x="480059" y="96012"/>
                  </a:lnTo>
                  <a:lnTo>
                    <a:pt x="480059" y="315468"/>
                  </a:lnTo>
                  <a:lnTo>
                    <a:pt x="525779" y="315468"/>
                  </a:lnTo>
                  <a:close/>
                </a:path>
                <a:path w="1361439" h="320039">
                  <a:moveTo>
                    <a:pt x="660653" y="315468"/>
                  </a:moveTo>
                  <a:lnTo>
                    <a:pt x="660653" y="159258"/>
                  </a:lnTo>
                  <a:lnTo>
                    <a:pt x="659522" y="144660"/>
                  </a:lnTo>
                  <a:lnTo>
                    <a:pt x="643127" y="109728"/>
                  </a:lnTo>
                  <a:lnTo>
                    <a:pt x="596645" y="91440"/>
                  </a:lnTo>
                  <a:lnTo>
                    <a:pt x="574750" y="94166"/>
                  </a:lnTo>
                  <a:lnTo>
                    <a:pt x="555783" y="102393"/>
                  </a:lnTo>
                  <a:lnTo>
                    <a:pt x="539531" y="116193"/>
                  </a:lnTo>
                  <a:lnTo>
                    <a:pt x="525779" y="135636"/>
                  </a:lnTo>
                  <a:lnTo>
                    <a:pt x="525779" y="176022"/>
                  </a:lnTo>
                  <a:lnTo>
                    <a:pt x="540793" y="157019"/>
                  </a:lnTo>
                  <a:lnTo>
                    <a:pt x="556164" y="143446"/>
                  </a:lnTo>
                  <a:lnTo>
                    <a:pt x="571964" y="135302"/>
                  </a:lnTo>
                  <a:lnTo>
                    <a:pt x="588263" y="132588"/>
                  </a:lnTo>
                  <a:lnTo>
                    <a:pt x="597407" y="132588"/>
                  </a:lnTo>
                  <a:lnTo>
                    <a:pt x="614171" y="172212"/>
                  </a:lnTo>
                  <a:lnTo>
                    <a:pt x="614171" y="315468"/>
                  </a:lnTo>
                  <a:lnTo>
                    <a:pt x="660653" y="315468"/>
                  </a:lnTo>
                  <a:close/>
                </a:path>
                <a:path w="1361439" h="320039">
                  <a:moveTo>
                    <a:pt x="184403" y="99060"/>
                  </a:moveTo>
                  <a:lnTo>
                    <a:pt x="174759" y="56733"/>
                  </a:lnTo>
                  <a:lnTo>
                    <a:pt x="144922" y="28575"/>
                  </a:lnTo>
                  <a:lnTo>
                    <a:pt x="98559" y="20109"/>
                  </a:lnTo>
                  <a:lnTo>
                    <a:pt x="0" y="19812"/>
                  </a:lnTo>
                  <a:lnTo>
                    <a:pt x="0" y="315468"/>
                  </a:lnTo>
                  <a:lnTo>
                    <a:pt x="48767" y="315468"/>
                  </a:lnTo>
                  <a:lnTo>
                    <a:pt x="48767" y="57912"/>
                  </a:lnTo>
                  <a:lnTo>
                    <a:pt x="69341" y="57912"/>
                  </a:lnTo>
                  <a:lnTo>
                    <a:pt x="110275" y="63376"/>
                  </a:lnTo>
                  <a:lnTo>
                    <a:pt x="132587" y="102108"/>
                  </a:lnTo>
                  <a:lnTo>
                    <a:pt x="132587" y="186348"/>
                  </a:lnTo>
                  <a:lnTo>
                    <a:pt x="134064" y="185737"/>
                  </a:lnTo>
                  <a:lnTo>
                    <a:pt x="151637" y="173736"/>
                  </a:lnTo>
                  <a:lnTo>
                    <a:pt x="165758" y="158853"/>
                  </a:lnTo>
                  <a:lnTo>
                    <a:pt x="176021" y="141541"/>
                  </a:lnTo>
                  <a:lnTo>
                    <a:pt x="182284" y="121658"/>
                  </a:lnTo>
                  <a:lnTo>
                    <a:pt x="184403" y="99060"/>
                  </a:lnTo>
                  <a:close/>
                </a:path>
                <a:path w="1361439" h="320039">
                  <a:moveTo>
                    <a:pt x="132587" y="186348"/>
                  </a:moveTo>
                  <a:lnTo>
                    <a:pt x="132587" y="102108"/>
                  </a:lnTo>
                  <a:lnTo>
                    <a:pt x="131444" y="115550"/>
                  </a:lnTo>
                  <a:lnTo>
                    <a:pt x="128015" y="127349"/>
                  </a:lnTo>
                  <a:lnTo>
                    <a:pt x="91630" y="158305"/>
                  </a:lnTo>
                  <a:lnTo>
                    <a:pt x="48767" y="162306"/>
                  </a:lnTo>
                  <a:lnTo>
                    <a:pt x="48767" y="201168"/>
                  </a:lnTo>
                  <a:lnTo>
                    <a:pt x="62483" y="201168"/>
                  </a:lnTo>
                  <a:lnTo>
                    <a:pt x="89487" y="199453"/>
                  </a:lnTo>
                  <a:lnTo>
                    <a:pt x="113347" y="194310"/>
                  </a:lnTo>
                  <a:lnTo>
                    <a:pt x="132587" y="186348"/>
                  </a:lnTo>
                  <a:close/>
                </a:path>
                <a:path w="1361439" h="320039">
                  <a:moveTo>
                    <a:pt x="1212341" y="315468"/>
                  </a:moveTo>
                  <a:lnTo>
                    <a:pt x="1212341" y="0"/>
                  </a:lnTo>
                  <a:lnTo>
                    <a:pt x="1166621" y="0"/>
                  </a:lnTo>
                  <a:lnTo>
                    <a:pt x="1166621" y="315468"/>
                  </a:lnTo>
                  <a:lnTo>
                    <a:pt x="1212341" y="315468"/>
                  </a:lnTo>
                  <a:close/>
                </a:path>
                <a:path w="1361439" h="320039">
                  <a:moveTo>
                    <a:pt x="1343405" y="96012"/>
                  </a:moveTo>
                  <a:lnTo>
                    <a:pt x="1296161" y="96012"/>
                  </a:lnTo>
                  <a:lnTo>
                    <a:pt x="1212341" y="198120"/>
                  </a:lnTo>
                  <a:lnTo>
                    <a:pt x="1212341" y="206502"/>
                  </a:lnTo>
                  <a:lnTo>
                    <a:pt x="1258061" y="259656"/>
                  </a:lnTo>
                  <a:lnTo>
                    <a:pt x="1258061" y="198882"/>
                  </a:lnTo>
                  <a:lnTo>
                    <a:pt x="1343405" y="96012"/>
                  </a:lnTo>
                  <a:close/>
                </a:path>
                <a:path w="1361439" h="320039">
                  <a:moveTo>
                    <a:pt x="1360931" y="315468"/>
                  </a:moveTo>
                  <a:lnTo>
                    <a:pt x="1258061" y="198882"/>
                  </a:lnTo>
                  <a:lnTo>
                    <a:pt x="1258061" y="259656"/>
                  </a:lnTo>
                  <a:lnTo>
                    <a:pt x="1306067" y="315468"/>
                  </a:lnTo>
                  <a:lnTo>
                    <a:pt x="1360931" y="315468"/>
                  </a:lnTo>
                  <a:close/>
                </a:path>
              </a:pathLst>
            </a:custGeom>
            <a:solidFill>
              <a:srgbClr val="000000"/>
            </a:solidFill>
          </p:spPr>
          <p:txBody>
            <a:bodyPr wrap="square" lIns="0" tIns="0" rIns="0" bIns="0" rtlCol="0"/>
            <a:lstStyle/>
            <a:p>
              <a:endParaRPr/>
            </a:p>
          </p:txBody>
        </p:sp>
        <p:sp>
          <p:nvSpPr>
            <p:cNvPr id="11" name="object 11"/>
            <p:cNvSpPr/>
            <p:nvPr/>
          </p:nvSpPr>
          <p:spPr>
            <a:xfrm>
              <a:off x="5327141" y="230352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4572380" y="2178176"/>
              <a:ext cx="198881" cy="241553"/>
            </a:xfrm>
            <a:prstGeom prst="rect">
              <a:avLst/>
            </a:prstGeom>
          </p:spPr>
        </p:pic>
        <p:sp>
          <p:nvSpPr>
            <p:cNvPr id="13" name="object 13"/>
            <p:cNvSpPr/>
            <p:nvPr/>
          </p:nvSpPr>
          <p:spPr>
            <a:xfrm>
              <a:off x="5280659" y="218236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sp>
          <p:nvSpPr>
            <p:cNvPr id="14" name="object 14"/>
            <p:cNvSpPr/>
            <p:nvPr/>
          </p:nvSpPr>
          <p:spPr>
            <a:xfrm>
              <a:off x="5073396" y="2182367"/>
              <a:ext cx="171450" cy="228600"/>
            </a:xfrm>
            <a:custGeom>
              <a:avLst/>
              <a:gdLst/>
              <a:ahLst/>
              <a:cxnLst/>
              <a:rect l="l" t="t" r="r" b="b"/>
              <a:pathLst>
                <a:path w="171450" h="228600">
                  <a:moveTo>
                    <a:pt x="109727" y="0"/>
                  </a:moveTo>
                  <a:lnTo>
                    <a:pt x="122872" y="440"/>
                  </a:lnTo>
                  <a:lnTo>
                    <a:pt x="137159" y="1809"/>
                  </a:lnTo>
                  <a:lnTo>
                    <a:pt x="152590" y="4179"/>
                  </a:lnTo>
                  <a:lnTo>
                    <a:pt x="169163" y="7619"/>
                  </a:lnTo>
                  <a:lnTo>
                    <a:pt x="169163" y="46481"/>
                  </a:lnTo>
                  <a:lnTo>
                    <a:pt x="151447" y="42481"/>
                  </a:lnTo>
                  <a:lnTo>
                    <a:pt x="136016" y="39624"/>
                  </a:lnTo>
                  <a:lnTo>
                    <a:pt x="122872" y="37909"/>
                  </a:lnTo>
                  <a:lnTo>
                    <a:pt x="112013" y="37338"/>
                  </a:lnTo>
                  <a:lnTo>
                    <a:pt x="99000" y="38623"/>
                  </a:lnTo>
                  <a:lnTo>
                    <a:pt x="60698" y="69187"/>
                  </a:lnTo>
                  <a:lnTo>
                    <a:pt x="51053" y="114300"/>
                  </a:lnTo>
                  <a:lnTo>
                    <a:pt x="52185" y="130587"/>
                  </a:lnTo>
                  <a:lnTo>
                    <a:pt x="68579" y="169164"/>
                  </a:lnTo>
                  <a:lnTo>
                    <a:pt x="113537" y="189738"/>
                  </a:lnTo>
                  <a:lnTo>
                    <a:pt x="126551" y="188880"/>
                  </a:lnTo>
                  <a:lnTo>
                    <a:pt x="140493" y="186308"/>
                  </a:lnTo>
                  <a:lnTo>
                    <a:pt x="155436" y="182022"/>
                  </a:lnTo>
                  <a:lnTo>
                    <a:pt x="171449" y="176022"/>
                  </a:lnTo>
                  <a:lnTo>
                    <a:pt x="171449" y="216408"/>
                  </a:lnTo>
                  <a:lnTo>
                    <a:pt x="151733" y="221527"/>
                  </a:lnTo>
                  <a:lnTo>
                    <a:pt x="133730" y="225361"/>
                  </a:lnTo>
                  <a:lnTo>
                    <a:pt x="117443" y="227766"/>
                  </a:lnTo>
                  <a:lnTo>
                    <a:pt x="102869" y="228600"/>
                  </a:lnTo>
                  <a:lnTo>
                    <a:pt x="81569" y="226480"/>
                  </a:lnTo>
                  <a:lnTo>
                    <a:pt x="44684" y="209954"/>
                  </a:lnTo>
                  <a:lnTo>
                    <a:pt x="16394" y="178248"/>
                  </a:lnTo>
                  <a:lnTo>
                    <a:pt x="1845" y="136790"/>
                  </a:lnTo>
                  <a:lnTo>
                    <a:pt x="0" y="112776"/>
                  </a:lnTo>
                  <a:lnTo>
                    <a:pt x="1738" y="87796"/>
                  </a:lnTo>
                  <a:lnTo>
                    <a:pt x="16073" y="46124"/>
                  </a:lnTo>
                  <a:lnTo>
                    <a:pt x="44791" y="16716"/>
                  </a:lnTo>
                  <a:lnTo>
                    <a:pt x="85320" y="1857"/>
                  </a:lnTo>
                  <a:lnTo>
                    <a:pt x="109727" y="0"/>
                  </a:lnTo>
                  <a:close/>
                </a:path>
              </a:pathLst>
            </a:custGeom>
            <a:ln w="17526">
              <a:solidFill>
                <a:srgbClr val="FFFFFF"/>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4828413" y="2173604"/>
              <a:ext cx="198120" cy="241553"/>
            </a:xfrm>
            <a:prstGeom prst="rect">
              <a:avLst/>
            </a:prstGeom>
          </p:spPr>
        </p:pic>
        <p:pic>
          <p:nvPicPr>
            <p:cNvPr id="16" name="object 16"/>
            <p:cNvPicPr/>
            <p:nvPr/>
          </p:nvPicPr>
          <p:blipFill>
            <a:blip r:embed="rId9" cstate="print"/>
            <a:stretch>
              <a:fillRect/>
            </a:stretch>
          </p:blipFill>
          <p:spPr>
            <a:xfrm>
              <a:off x="4397121" y="2140076"/>
              <a:ext cx="101346" cy="121920"/>
            </a:xfrm>
            <a:prstGeom prst="rect">
              <a:avLst/>
            </a:prstGeom>
          </p:spPr>
        </p:pic>
        <p:sp>
          <p:nvSpPr>
            <p:cNvPr id="17" name="object 17"/>
            <p:cNvSpPr/>
            <p:nvPr/>
          </p:nvSpPr>
          <p:spPr>
            <a:xfrm>
              <a:off x="4357115" y="2110739"/>
              <a:ext cx="184785" cy="295910"/>
            </a:xfrm>
            <a:custGeom>
              <a:avLst/>
              <a:gdLst/>
              <a:ahLst/>
              <a:cxnLst/>
              <a:rect l="l" t="t" r="r" b="b"/>
              <a:pathLst>
                <a:path w="184785" h="295910">
                  <a:moveTo>
                    <a:pt x="0" y="0"/>
                  </a:moveTo>
                  <a:lnTo>
                    <a:pt x="82296" y="0"/>
                  </a:lnTo>
                  <a:lnTo>
                    <a:pt x="125372" y="2893"/>
                  </a:lnTo>
                  <a:lnTo>
                    <a:pt x="160924" y="19049"/>
                  </a:lnTo>
                  <a:lnTo>
                    <a:pt x="183284" y="63519"/>
                  </a:lnTo>
                  <a:lnTo>
                    <a:pt x="184404" y="79247"/>
                  </a:lnTo>
                  <a:lnTo>
                    <a:pt x="182284" y="101846"/>
                  </a:lnTo>
                  <a:lnTo>
                    <a:pt x="165758" y="139041"/>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5523738" y="2090927"/>
              <a:ext cx="194310" cy="315595"/>
            </a:xfrm>
            <a:custGeom>
              <a:avLst/>
              <a:gdLst/>
              <a:ahLst/>
              <a:cxnLst/>
              <a:rect l="l" t="t" r="r" b="b"/>
              <a:pathLst>
                <a:path w="194310" h="315594">
                  <a:moveTo>
                    <a:pt x="0" y="0"/>
                  </a:moveTo>
                  <a:lnTo>
                    <a:pt x="45720" y="0"/>
                  </a:lnTo>
                  <a:lnTo>
                    <a:pt x="45720" y="198120"/>
                  </a:lnTo>
                  <a:lnTo>
                    <a:pt x="129539" y="96012"/>
                  </a:lnTo>
                  <a:lnTo>
                    <a:pt x="176784" y="96012"/>
                  </a:lnTo>
                  <a:lnTo>
                    <a:pt x="91440" y="198882"/>
                  </a:lnTo>
                  <a:lnTo>
                    <a:pt x="194310" y="315468"/>
                  </a:lnTo>
                  <a:lnTo>
                    <a:pt x="139446" y="315468"/>
                  </a:lnTo>
                  <a:lnTo>
                    <a:pt x="45720" y="206502"/>
                  </a:lnTo>
                  <a:lnTo>
                    <a:pt x="45720" y="315468"/>
                  </a:lnTo>
                  <a:lnTo>
                    <a:pt x="0" y="315468"/>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5879210" y="2101976"/>
              <a:ext cx="1130808" cy="393953"/>
            </a:xfrm>
            <a:prstGeom prst="rect">
              <a:avLst/>
            </a:prstGeom>
          </p:spPr>
        </p:pic>
        <p:sp>
          <p:nvSpPr>
            <p:cNvPr id="20" name="object 20"/>
            <p:cNvSpPr/>
            <p:nvPr/>
          </p:nvSpPr>
          <p:spPr>
            <a:xfrm>
              <a:off x="7095743" y="2110739"/>
              <a:ext cx="920750" cy="353060"/>
            </a:xfrm>
            <a:custGeom>
              <a:avLst/>
              <a:gdLst/>
              <a:ahLst/>
              <a:cxnLst/>
              <a:rect l="l" t="t" r="r" b="b"/>
              <a:pathLst>
                <a:path w="920750" h="353060">
                  <a:moveTo>
                    <a:pt x="843533" y="192786"/>
                  </a:moveTo>
                  <a:lnTo>
                    <a:pt x="843533" y="162306"/>
                  </a:lnTo>
                  <a:lnTo>
                    <a:pt x="838961" y="162306"/>
                  </a:lnTo>
                  <a:lnTo>
                    <a:pt x="789336" y="167354"/>
                  </a:lnTo>
                  <a:lnTo>
                    <a:pt x="752855" y="182118"/>
                  </a:lnTo>
                  <a:lnTo>
                    <a:pt x="724245" y="221230"/>
                  </a:lnTo>
                  <a:lnTo>
                    <a:pt x="722375" y="238506"/>
                  </a:lnTo>
                  <a:lnTo>
                    <a:pt x="723518" y="251198"/>
                  </a:lnTo>
                  <a:lnTo>
                    <a:pt x="750391" y="290262"/>
                  </a:lnTo>
                  <a:lnTo>
                    <a:pt x="768857" y="297810"/>
                  </a:lnTo>
                  <a:lnTo>
                    <a:pt x="768857" y="231648"/>
                  </a:lnTo>
                  <a:lnTo>
                    <a:pt x="769881" y="223492"/>
                  </a:lnTo>
                  <a:lnTo>
                    <a:pt x="807624" y="195548"/>
                  </a:lnTo>
                  <a:lnTo>
                    <a:pt x="834437" y="192820"/>
                  </a:lnTo>
                  <a:lnTo>
                    <a:pt x="843533" y="192786"/>
                  </a:lnTo>
                  <a:close/>
                </a:path>
                <a:path w="920750" h="353060">
                  <a:moveTo>
                    <a:pt x="920495" y="291846"/>
                  </a:moveTo>
                  <a:lnTo>
                    <a:pt x="917447" y="264414"/>
                  </a:lnTo>
                  <a:lnTo>
                    <a:pt x="911351" y="265176"/>
                  </a:lnTo>
                  <a:lnTo>
                    <a:pt x="907541" y="265938"/>
                  </a:lnTo>
                  <a:lnTo>
                    <a:pt x="906017" y="265938"/>
                  </a:lnTo>
                  <a:lnTo>
                    <a:pt x="899017" y="264092"/>
                  </a:lnTo>
                  <a:lnTo>
                    <a:pt x="894016" y="258603"/>
                  </a:lnTo>
                  <a:lnTo>
                    <a:pt x="891016" y="249543"/>
                  </a:lnTo>
                  <a:lnTo>
                    <a:pt x="890015" y="236982"/>
                  </a:lnTo>
                  <a:lnTo>
                    <a:pt x="890015" y="140970"/>
                  </a:lnTo>
                  <a:lnTo>
                    <a:pt x="888872" y="124515"/>
                  </a:lnTo>
                  <a:lnTo>
                    <a:pt x="871727" y="89154"/>
                  </a:lnTo>
                  <a:lnTo>
                    <a:pt x="834437" y="72759"/>
                  </a:lnTo>
                  <a:lnTo>
                    <a:pt x="816863" y="71628"/>
                  </a:lnTo>
                  <a:lnTo>
                    <a:pt x="799171" y="72640"/>
                  </a:lnTo>
                  <a:lnTo>
                    <a:pt x="780478" y="75723"/>
                  </a:lnTo>
                  <a:lnTo>
                    <a:pt x="760928" y="80950"/>
                  </a:lnTo>
                  <a:lnTo>
                    <a:pt x="740663" y="88392"/>
                  </a:lnTo>
                  <a:lnTo>
                    <a:pt x="740663" y="127254"/>
                  </a:lnTo>
                  <a:lnTo>
                    <a:pt x="759952" y="118812"/>
                  </a:lnTo>
                  <a:lnTo>
                    <a:pt x="777811" y="112871"/>
                  </a:lnTo>
                  <a:lnTo>
                    <a:pt x="794242" y="109358"/>
                  </a:lnTo>
                  <a:lnTo>
                    <a:pt x="809243" y="108204"/>
                  </a:lnTo>
                  <a:lnTo>
                    <a:pt x="824245" y="110216"/>
                  </a:lnTo>
                  <a:lnTo>
                    <a:pt x="834961" y="116300"/>
                  </a:lnTo>
                  <a:lnTo>
                    <a:pt x="841390" y="126527"/>
                  </a:lnTo>
                  <a:lnTo>
                    <a:pt x="843533" y="140970"/>
                  </a:lnTo>
                  <a:lnTo>
                    <a:pt x="843533" y="275075"/>
                  </a:lnTo>
                  <a:lnTo>
                    <a:pt x="851154" y="268224"/>
                  </a:lnTo>
                  <a:lnTo>
                    <a:pt x="855583" y="282225"/>
                  </a:lnTo>
                  <a:lnTo>
                    <a:pt x="863155" y="292227"/>
                  </a:lnTo>
                  <a:lnTo>
                    <a:pt x="873871" y="298227"/>
                  </a:lnTo>
                  <a:lnTo>
                    <a:pt x="887729" y="300228"/>
                  </a:lnTo>
                  <a:lnTo>
                    <a:pt x="895850" y="299668"/>
                  </a:lnTo>
                  <a:lnTo>
                    <a:pt x="904113" y="298037"/>
                  </a:lnTo>
                  <a:lnTo>
                    <a:pt x="912375" y="295405"/>
                  </a:lnTo>
                  <a:lnTo>
                    <a:pt x="920495" y="291846"/>
                  </a:lnTo>
                  <a:close/>
                </a:path>
                <a:path w="920750" h="353060">
                  <a:moveTo>
                    <a:pt x="843533" y="275075"/>
                  </a:moveTo>
                  <a:lnTo>
                    <a:pt x="843533" y="241554"/>
                  </a:lnTo>
                  <a:lnTo>
                    <a:pt x="832104" y="249995"/>
                  </a:lnTo>
                  <a:lnTo>
                    <a:pt x="820673" y="255936"/>
                  </a:lnTo>
                  <a:lnTo>
                    <a:pt x="809243" y="259449"/>
                  </a:lnTo>
                  <a:lnTo>
                    <a:pt x="799171" y="260466"/>
                  </a:lnTo>
                  <a:lnTo>
                    <a:pt x="789336" y="260572"/>
                  </a:lnTo>
                  <a:lnTo>
                    <a:pt x="782573" y="258318"/>
                  </a:lnTo>
                  <a:lnTo>
                    <a:pt x="777239" y="252222"/>
                  </a:lnTo>
                  <a:lnTo>
                    <a:pt x="771143" y="246888"/>
                  </a:lnTo>
                  <a:lnTo>
                    <a:pt x="768857" y="240030"/>
                  </a:lnTo>
                  <a:lnTo>
                    <a:pt x="768857" y="297810"/>
                  </a:lnTo>
                  <a:lnTo>
                    <a:pt x="773560" y="299096"/>
                  </a:lnTo>
                  <a:lnTo>
                    <a:pt x="787145" y="300228"/>
                  </a:lnTo>
                  <a:lnTo>
                    <a:pt x="803576" y="298227"/>
                  </a:lnTo>
                  <a:lnTo>
                    <a:pt x="819721" y="292227"/>
                  </a:lnTo>
                  <a:lnTo>
                    <a:pt x="835580" y="282225"/>
                  </a:lnTo>
                  <a:lnTo>
                    <a:pt x="843533" y="275075"/>
                  </a:lnTo>
                  <a:close/>
                </a:path>
                <a:path w="920750" h="353060">
                  <a:moveTo>
                    <a:pt x="304799" y="192786"/>
                  </a:moveTo>
                  <a:lnTo>
                    <a:pt x="304799" y="162306"/>
                  </a:lnTo>
                  <a:lnTo>
                    <a:pt x="300227" y="162306"/>
                  </a:lnTo>
                  <a:lnTo>
                    <a:pt x="250602" y="167354"/>
                  </a:lnTo>
                  <a:lnTo>
                    <a:pt x="214121" y="182118"/>
                  </a:lnTo>
                  <a:lnTo>
                    <a:pt x="185511" y="221230"/>
                  </a:lnTo>
                  <a:lnTo>
                    <a:pt x="183641" y="238506"/>
                  </a:lnTo>
                  <a:lnTo>
                    <a:pt x="184784" y="251198"/>
                  </a:lnTo>
                  <a:lnTo>
                    <a:pt x="211657" y="290262"/>
                  </a:lnTo>
                  <a:lnTo>
                    <a:pt x="230123" y="297810"/>
                  </a:lnTo>
                  <a:lnTo>
                    <a:pt x="230123" y="231648"/>
                  </a:lnTo>
                  <a:lnTo>
                    <a:pt x="231147" y="223492"/>
                  </a:lnTo>
                  <a:lnTo>
                    <a:pt x="268890" y="195548"/>
                  </a:lnTo>
                  <a:lnTo>
                    <a:pt x="295703" y="192820"/>
                  </a:lnTo>
                  <a:lnTo>
                    <a:pt x="304799" y="192786"/>
                  </a:lnTo>
                  <a:close/>
                </a:path>
                <a:path w="920750" h="353060">
                  <a:moveTo>
                    <a:pt x="381761" y="291846"/>
                  </a:moveTo>
                  <a:lnTo>
                    <a:pt x="378713" y="264414"/>
                  </a:lnTo>
                  <a:lnTo>
                    <a:pt x="372617" y="265176"/>
                  </a:lnTo>
                  <a:lnTo>
                    <a:pt x="368807" y="265938"/>
                  </a:lnTo>
                  <a:lnTo>
                    <a:pt x="367283" y="265938"/>
                  </a:lnTo>
                  <a:lnTo>
                    <a:pt x="360283" y="264092"/>
                  </a:lnTo>
                  <a:lnTo>
                    <a:pt x="355282" y="258603"/>
                  </a:lnTo>
                  <a:lnTo>
                    <a:pt x="352282" y="249543"/>
                  </a:lnTo>
                  <a:lnTo>
                    <a:pt x="351281" y="236982"/>
                  </a:lnTo>
                  <a:lnTo>
                    <a:pt x="351281" y="140970"/>
                  </a:lnTo>
                  <a:lnTo>
                    <a:pt x="350138" y="124515"/>
                  </a:lnTo>
                  <a:lnTo>
                    <a:pt x="332993" y="89154"/>
                  </a:lnTo>
                  <a:lnTo>
                    <a:pt x="295703" y="72759"/>
                  </a:lnTo>
                  <a:lnTo>
                    <a:pt x="278129"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216"/>
                  </a:lnTo>
                  <a:lnTo>
                    <a:pt x="296227" y="116300"/>
                  </a:lnTo>
                  <a:lnTo>
                    <a:pt x="302656" y="126527"/>
                  </a:lnTo>
                  <a:lnTo>
                    <a:pt x="304799" y="140970"/>
                  </a:lnTo>
                  <a:lnTo>
                    <a:pt x="304799" y="275075"/>
                  </a:lnTo>
                  <a:lnTo>
                    <a:pt x="312419" y="268224"/>
                  </a:lnTo>
                  <a:lnTo>
                    <a:pt x="316849" y="282225"/>
                  </a:lnTo>
                  <a:lnTo>
                    <a:pt x="324421" y="292227"/>
                  </a:lnTo>
                  <a:lnTo>
                    <a:pt x="335137" y="298227"/>
                  </a:lnTo>
                  <a:lnTo>
                    <a:pt x="348995" y="300228"/>
                  </a:lnTo>
                  <a:lnTo>
                    <a:pt x="357116" y="299668"/>
                  </a:lnTo>
                  <a:lnTo>
                    <a:pt x="365378" y="298037"/>
                  </a:lnTo>
                  <a:lnTo>
                    <a:pt x="373641" y="295405"/>
                  </a:lnTo>
                  <a:lnTo>
                    <a:pt x="381761" y="291846"/>
                  </a:lnTo>
                  <a:close/>
                </a:path>
                <a:path w="920750"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30123" y="240030"/>
                  </a:lnTo>
                  <a:lnTo>
                    <a:pt x="230123" y="297810"/>
                  </a:lnTo>
                  <a:lnTo>
                    <a:pt x="234826" y="299096"/>
                  </a:lnTo>
                  <a:lnTo>
                    <a:pt x="248411" y="300228"/>
                  </a:lnTo>
                  <a:lnTo>
                    <a:pt x="264842" y="298227"/>
                  </a:lnTo>
                  <a:lnTo>
                    <a:pt x="280987" y="292227"/>
                  </a:lnTo>
                  <a:lnTo>
                    <a:pt x="296846" y="282225"/>
                  </a:lnTo>
                  <a:lnTo>
                    <a:pt x="304799" y="275075"/>
                  </a:lnTo>
                  <a:close/>
                </a:path>
                <a:path w="920750" h="353060">
                  <a:moveTo>
                    <a:pt x="700277" y="76200"/>
                  </a:moveTo>
                  <a:lnTo>
                    <a:pt x="660653" y="76200"/>
                  </a:lnTo>
                  <a:lnTo>
                    <a:pt x="611123" y="239268"/>
                  </a:lnTo>
                  <a:lnTo>
                    <a:pt x="569976" y="76200"/>
                  </a:lnTo>
                  <a:lnTo>
                    <a:pt x="525017" y="76200"/>
                  </a:lnTo>
                  <a:lnTo>
                    <a:pt x="478535" y="240030"/>
                  </a:lnTo>
                  <a:lnTo>
                    <a:pt x="435101" y="76200"/>
                  </a:lnTo>
                  <a:lnTo>
                    <a:pt x="390143" y="76200"/>
                  </a:lnTo>
                  <a:lnTo>
                    <a:pt x="451865" y="295656"/>
                  </a:lnTo>
                  <a:lnTo>
                    <a:pt x="496823" y="295656"/>
                  </a:lnTo>
                  <a:lnTo>
                    <a:pt x="544067" y="131826"/>
                  </a:lnTo>
                  <a:lnTo>
                    <a:pt x="585977" y="295656"/>
                  </a:lnTo>
                  <a:lnTo>
                    <a:pt x="630173" y="295656"/>
                  </a:lnTo>
                  <a:lnTo>
                    <a:pt x="700277" y="76200"/>
                  </a:lnTo>
                  <a:close/>
                </a:path>
                <a:path w="920750" h="353060">
                  <a:moveTo>
                    <a:pt x="132587" y="255270"/>
                  </a:moveTo>
                  <a:lnTo>
                    <a:pt x="132587" y="0"/>
                  </a:lnTo>
                  <a:lnTo>
                    <a:pt x="83057" y="0"/>
                  </a:lnTo>
                  <a:lnTo>
                    <a:pt x="83057" y="256032"/>
                  </a:lnTo>
                  <a:lnTo>
                    <a:pt x="82605" y="270760"/>
                  </a:lnTo>
                  <a:lnTo>
                    <a:pt x="63341" y="309181"/>
                  </a:lnTo>
                  <a:lnTo>
                    <a:pt x="45719" y="312420"/>
                  </a:lnTo>
                  <a:lnTo>
                    <a:pt x="36433" y="311872"/>
                  </a:lnTo>
                  <a:lnTo>
                    <a:pt x="25717" y="310324"/>
                  </a:lnTo>
                  <a:lnTo>
                    <a:pt x="13573" y="307919"/>
                  </a:lnTo>
                  <a:lnTo>
                    <a:pt x="0" y="304800"/>
                  </a:lnTo>
                  <a:lnTo>
                    <a:pt x="0" y="348234"/>
                  </a:lnTo>
                  <a:lnTo>
                    <a:pt x="11858" y="350234"/>
                  </a:lnTo>
                  <a:lnTo>
                    <a:pt x="22288" y="351663"/>
                  </a:lnTo>
                  <a:lnTo>
                    <a:pt x="31289" y="352520"/>
                  </a:lnTo>
                  <a:lnTo>
                    <a:pt x="38861" y="352806"/>
                  </a:lnTo>
                  <a:lnTo>
                    <a:pt x="79867" y="346674"/>
                  </a:lnTo>
                  <a:lnTo>
                    <a:pt x="109156" y="328326"/>
                  </a:lnTo>
                  <a:lnTo>
                    <a:pt x="126730" y="297834"/>
                  </a:lnTo>
                  <a:lnTo>
                    <a:pt x="132587" y="255270"/>
                  </a:lnTo>
                  <a:close/>
                </a:path>
              </a:pathLst>
            </a:custGeom>
            <a:solidFill>
              <a:srgbClr val="000000"/>
            </a:solidFill>
          </p:spPr>
          <p:txBody>
            <a:bodyPr wrap="square" lIns="0" tIns="0" rIns="0" bIns="0" rtlCol="0"/>
            <a:lstStyle/>
            <a:p>
              <a:endParaRPr/>
            </a:p>
          </p:txBody>
        </p:sp>
        <p:pic>
          <p:nvPicPr>
            <p:cNvPr id="21" name="object 21"/>
            <p:cNvPicPr/>
            <p:nvPr/>
          </p:nvPicPr>
          <p:blipFill>
            <a:blip r:embed="rId11" cstate="print"/>
            <a:stretch>
              <a:fillRect/>
            </a:stretch>
          </p:blipFill>
          <p:spPr>
            <a:xfrm>
              <a:off x="7855839" y="2294762"/>
              <a:ext cx="92202" cy="85343"/>
            </a:xfrm>
            <a:prstGeom prst="rect">
              <a:avLst/>
            </a:prstGeom>
          </p:spPr>
        </p:pic>
        <p:pic>
          <p:nvPicPr>
            <p:cNvPr id="22" name="object 22"/>
            <p:cNvPicPr/>
            <p:nvPr/>
          </p:nvPicPr>
          <p:blipFill>
            <a:blip r:embed="rId12" cstate="print"/>
            <a:stretch>
              <a:fillRect/>
            </a:stretch>
          </p:blipFill>
          <p:spPr>
            <a:xfrm>
              <a:off x="7317105" y="2294762"/>
              <a:ext cx="92202" cy="85343"/>
            </a:xfrm>
            <a:prstGeom prst="rect">
              <a:avLst/>
            </a:prstGeom>
          </p:spPr>
        </p:pic>
        <p:sp>
          <p:nvSpPr>
            <p:cNvPr id="23" name="object 23"/>
            <p:cNvSpPr/>
            <p:nvPr/>
          </p:nvSpPr>
          <p:spPr>
            <a:xfrm>
              <a:off x="7485888" y="2186939"/>
              <a:ext cx="310515" cy="219710"/>
            </a:xfrm>
            <a:custGeom>
              <a:avLst/>
              <a:gdLst/>
              <a:ahLst/>
              <a:cxnLst/>
              <a:rect l="l" t="t" r="r" b="b"/>
              <a:pathLst>
                <a:path w="310515" h="219710">
                  <a:moveTo>
                    <a:pt x="0" y="0"/>
                  </a:moveTo>
                  <a:lnTo>
                    <a:pt x="44958" y="0"/>
                  </a:lnTo>
                  <a:lnTo>
                    <a:pt x="88392" y="163830"/>
                  </a:lnTo>
                  <a:lnTo>
                    <a:pt x="134874" y="0"/>
                  </a:lnTo>
                  <a:lnTo>
                    <a:pt x="179832" y="0"/>
                  </a:lnTo>
                  <a:lnTo>
                    <a:pt x="220979" y="163067"/>
                  </a:lnTo>
                  <a:lnTo>
                    <a:pt x="270510" y="0"/>
                  </a:lnTo>
                  <a:lnTo>
                    <a:pt x="310134" y="0"/>
                  </a:lnTo>
                  <a:lnTo>
                    <a:pt x="240029" y="219456"/>
                  </a:lnTo>
                  <a:lnTo>
                    <a:pt x="195834" y="219456"/>
                  </a:lnTo>
                  <a:lnTo>
                    <a:pt x="153924" y="55625"/>
                  </a:lnTo>
                  <a:lnTo>
                    <a:pt x="106680" y="219456"/>
                  </a:lnTo>
                  <a:lnTo>
                    <a:pt x="61722" y="219456"/>
                  </a:lnTo>
                  <a:lnTo>
                    <a:pt x="0" y="0"/>
                  </a:lnTo>
                  <a:close/>
                </a:path>
              </a:pathLst>
            </a:custGeom>
            <a:ln w="17526">
              <a:solidFill>
                <a:srgbClr val="FFFFFF"/>
              </a:solidFill>
            </a:ln>
          </p:spPr>
          <p:txBody>
            <a:bodyPr wrap="square" lIns="0" tIns="0" rIns="0" bIns="0" rtlCol="0"/>
            <a:lstStyle/>
            <a:p>
              <a:endParaRPr/>
            </a:p>
          </p:txBody>
        </p:sp>
        <p:pic>
          <p:nvPicPr>
            <p:cNvPr id="24" name="object 24"/>
            <p:cNvPicPr/>
            <p:nvPr/>
          </p:nvPicPr>
          <p:blipFill>
            <a:blip r:embed="rId13" cstate="print"/>
            <a:stretch>
              <a:fillRect/>
            </a:stretch>
          </p:blipFill>
          <p:spPr>
            <a:xfrm>
              <a:off x="7809356" y="2173604"/>
              <a:ext cx="215646" cy="246125"/>
            </a:xfrm>
            <a:prstGeom prst="rect">
              <a:avLst/>
            </a:prstGeom>
          </p:spPr>
        </p:pic>
        <p:pic>
          <p:nvPicPr>
            <p:cNvPr id="25" name="object 25"/>
            <p:cNvPicPr/>
            <p:nvPr/>
          </p:nvPicPr>
          <p:blipFill>
            <a:blip r:embed="rId14" cstate="print"/>
            <a:stretch>
              <a:fillRect/>
            </a:stretch>
          </p:blipFill>
          <p:spPr>
            <a:xfrm>
              <a:off x="7270622" y="2173604"/>
              <a:ext cx="215646" cy="246125"/>
            </a:xfrm>
            <a:prstGeom prst="rect">
              <a:avLst/>
            </a:prstGeom>
          </p:spPr>
        </p:pic>
        <p:sp>
          <p:nvSpPr>
            <p:cNvPr id="26" name="object 26"/>
            <p:cNvSpPr/>
            <p:nvPr/>
          </p:nvSpPr>
          <p:spPr>
            <a:xfrm>
              <a:off x="7095743" y="2110739"/>
              <a:ext cx="132715" cy="353060"/>
            </a:xfrm>
            <a:custGeom>
              <a:avLst/>
              <a:gdLst/>
              <a:ahLst/>
              <a:cxnLst/>
              <a:rect l="l" t="t" r="r" b="b"/>
              <a:pathLst>
                <a:path w="132715" h="353060">
                  <a:moveTo>
                    <a:pt x="83057" y="0"/>
                  </a:moveTo>
                  <a:lnTo>
                    <a:pt x="132587" y="0"/>
                  </a:lnTo>
                  <a:lnTo>
                    <a:pt x="132587" y="255270"/>
                  </a:lnTo>
                  <a:lnTo>
                    <a:pt x="126730" y="297834"/>
                  </a:lnTo>
                  <a:lnTo>
                    <a:pt x="109156" y="328326"/>
                  </a:lnTo>
                  <a:lnTo>
                    <a:pt x="79867" y="346674"/>
                  </a:lnTo>
                  <a:lnTo>
                    <a:pt x="38861" y="352806"/>
                  </a:lnTo>
                  <a:lnTo>
                    <a:pt x="31289" y="352520"/>
                  </a:lnTo>
                  <a:lnTo>
                    <a:pt x="22288" y="351663"/>
                  </a:lnTo>
                  <a:lnTo>
                    <a:pt x="11858" y="350234"/>
                  </a:lnTo>
                  <a:lnTo>
                    <a:pt x="0" y="348234"/>
                  </a:lnTo>
                  <a:lnTo>
                    <a:pt x="0" y="304800"/>
                  </a:lnTo>
                  <a:lnTo>
                    <a:pt x="13573" y="307919"/>
                  </a:lnTo>
                  <a:lnTo>
                    <a:pt x="25717" y="310324"/>
                  </a:lnTo>
                  <a:lnTo>
                    <a:pt x="36433" y="311872"/>
                  </a:lnTo>
                  <a:lnTo>
                    <a:pt x="45719" y="312420"/>
                  </a:lnTo>
                  <a:lnTo>
                    <a:pt x="55280" y="311586"/>
                  </a:lnTo>
                  <a:lnTo>
                    <a:pt x="81152" y="282987"/>
                  </a:lnTo>
                  <a:lnTo>
                    <a:pt x="83057" y="256032"/>
                  </a:lnTo>
                  <a:lnTo>
                    <a:pt x="83057" y="0"/>
                  </a:lnTo>
                  <a:close/>
                </a:path>
              </a:pathLst>
            </a:custGeom>
            <a:ln w="17526">
              <a:solidFill>
                <a:srgbClr val="FFFFFF"/>
              </a:solidFill>
            </a:ln>
          </p:spPr>
          <p:txBody>
            <a:bodyPr wrap="square" lIns="0" tIns="0" rIns="0" bIns="0" rtlCol="0"/>
            <a:lstStyle/>
            <a:p>
              <a:endParaRPr/>
            </a:p>
          </p:txBody>
        </p:sp>
        <p:pic>
          <p:nvPicPr>
            <p:cNvPr id="27" name="object 27"/>
            <p:cNvPicPr/>
            <p:nvPr/>
          </p:nvPicPr>
          <p:blipFill>
            <a:blip r:embed="rId15" cstate="print"/>
            <a:stretch>
              <a:fillRect/>
            </a:stretch>
          </p:blipFill>
          <p:spPr>
            <a:xfrm>
              <a:off x="8178927" y="2101976"/>
              <a:ext cx="973074" cy="317753"/>
            </a:xfrm>
            <a:prstGeom prst="rect">
              <a:avLst/>
            </a:prstGeom>
          </p:spPr>
        </p:pic>
        <p:sp>
          <p:nvSpPr>
            <p:cNvPr id="28" name="object 28"/>
            <p:cNvSpPr/>
            <p:nvPr/>
          </p:nvSpPr>
          <p:spPr>
            <a:xfrm>
              <a:off x="3243072" y="2590799"/>
              <a:ext cx="433070" cy="310515"/>
            </a:xfrm>
            <a:custGeom>
              <a:avLst/>
              <a:gdLst/>
              <a:ahLst/>
              <a:cxnLst/>
              <a:rect l="l" t="t" r="r" b="b"/>
              <a:pathLst>
                <a:path w="433070" h="310514">
                  <a:moveTo>
                    <a:pt x="432816" y="144779"/>
                  </a:moveTo>
                  <a:lnTo>
                    <a:pt x="425958" y="85248"/>
                  </a:lnTo>
                  <a:lnTo>
                    <a:pt x="405384" y="38861"/>
                  </a:lnTo>
                  <a:lnTo>
                    <a:pt x="371760" y="9715"/>
                  </a:lnTo>
                  <a:lnTo>
                    <a:pt x="328422" y="0"/>
                  </a:lnTo>
                  <a:lnTo>
                    <a:pt x="307812" y="1869"/>
                  </a:lnTo>
                  <a:lnTo>
                    <a:pt x="272593" y="17037"/>
                  </a:lnTo>
                  <a:lnTo>
                    <a:pt x="245113" y="46446"/>
                  </a:lnTo>
                  <a:lnTo>
                    <a:pt x="231088" y="84379"/>
                  </a:lnTo>
                  <a:lnTo>
                    <a:pt x="229362" y="105917"/>
                  </a:lnTo>
                  <a:lnTo>
                    <a:pt x="231064" y="125527"/>
                  </a:lnTo>
                  <a:lnTo>
                    <a:pt x="256032" y="174497"/>
                  </a:lnTo>
                  <a:lnTo>
                    <a:pt x="275844" y="189837"/>
                  </a:lnTo>
                  <a:lnTo>
                    <a:pt x="275844" y="99821"/>
                  </a:lnTo>
                  <a:lnTo>
                    <a:pt x="276701" y="85701"/>
                  </a:lnTo>
                  <a:lnTo>
                    <a:pt x="296548" y="46220"/>
                  </a:lnTo>
                  <a:lnTo>
                    <a:pt x="325374" y="36575"/>
                  </a:lnTo>
                  <a:lnTo>
                    <a:pt x="337375" y="37980"/>
                  </a:lnTo>
                  <a:lnTo>
                    <a:pt x="373082" y="69508"/>
                  </a:lnTo>
                  <a:lnTo>
                    <a:pt x="381762" y="114299"/>
                  </a:lnTo>
                  <a:lnTo>
                    <a:pt x="381762" y="167088"/>
                  </a:lnTo>
                  <a:lnTo>
                    <a:pt x="382524" y="166115"/>
                  </a:lnTo>
                  <a:lnTo>
                    <a:pt x="382524" y="283845"/>
                  </a:lnTo>
                  <a:lnTo>
                    <a:pt x="384048" y="282701"/>
                  </a:lnTo>
                  <a:lnTo>
                    <a:pt x="412551" y="241875"/>
                  </a:lnTo>
                  <a:lnTo>
                    <a:pt x="425743" y="205323"/>
                  </a:lnTo>
                  <a:lnTo>
                    <a:pt x="432077" y="165627"/>
                  </a:lnTo>
                  <a:lnTo>
                    <a:pt x="432816" y="144779"/>
                  </a:lnTo>
                  <a:close/>
                </a:path>
                <a:path w="433070" h="310514">
                  <a:moveTo>
                    <a:pt x="382524" y="283845"/>
                  </a:moveTo>
                  <a:lnTo>
                    <a:pt x="382524" y="166115"/>
                  </a:lnTo>
                  <a:lnTo>
                    <a:pt x="381369" y="189416"/>
                  </a:lnTo>
                  <a:lnTo>
                    <a:pt x="377856" y="210216"/>
                  </a:lnTo>
                  <a:lnTo>
                    <a:pt x="352901" y="257163"/>
                  </a:lnTo>
                  <a:lnTo>
                    <a:pt x="310896" y="273557"/>
                  </a:lnTo>
                  <a:lnTo>
                    <a:pt x="297322" y="272712"/>
                  </a:lnTo>
                  <a:lnTo>
                    <a:pt x="281749" y="270224"/>
                  </a:lnTo>
                  <a:lnTo>
                    <a:pt x="264175" y="266164"/>
                  </a:lnTo>
                  <a:lnTo>
                    <a:pt x="244602" y="260603"/>
                  </a:lnTo>
                  <a:lnTo>
                    <a:pt x="244602" y="300227"/>
                  </a:lnTo>
                  <a:lnTo>
                    <a:pt x="294215" y="309550"/>
                  </a:lnTo>
                  <a:lnTo>
                    <a:pt x="307812" y="310078"/>
                  </a:lnTo>
                  <a:lnTo>
                    <a:pt x="329505" y="308419"/>
                  </a:lnTo>
                  <a:lnTo>
                    <a:pt x="349853" y="303275"/>
                  </a:lnTo>
                  <a:lnTo>
                    <a:pt x="368057" y="294703"/>
                  </a:lnTo>
                  <a:lnTo>
                    <a:pt x="382524" y="283845"/>
                  </a:lnTo>
                  <a:close/>
                </a:path>
                <a:path w="433070" h="310514">
                  <a:moveTo>
                    <a:pt x="381762" y="167088"/>
                  </a:moveTo>
                  <a:lnTo>
                    <a:pt x="381762" y="114299"/>
                  </a:lnTo>
                  <a:lnTo>
                    <a:pt x="380761" y="124741"/>
                  </a:lnTo>
                  <a:lnTo>
                    <a:pt x="377761" y="134397"/>
                  </a:lnTo>
                  <a:lnTo>
                    <a:pt x="348043" y="162972"/>
                  </a:lnTo>
                  <a:lnTo>
                    <a:pt x="326612" y="166848"/>
                  </a:lnTo>
                  <a:lnTo>
                    <a:pt x="315920" y="165746"/>
                  </a:lnTo>
                  <a:lnTo>
                    <a:pt x="283559" y="139469"/>
                  </a:lnTo>
                  <a:lnTo>
                    <a:pt x="275844" y="99821"/>
                  </a:lnTo>
                  <a:lnTo>
                    <a:pt x="275844" y="189837"/>
                  </a:lnTo>
                  <a:lnTo>
                    <a:pt x="285178" y="195071"/>
                  </a:lnTo>
                  <a:lnTo>
                    <a:pt x="301894" y="200215"/>
                  </a:lnTo>
                  <a:lnTo>
                    <a:pt x="320040" y="201929"/>
                  </a:lnTo>
                  <a:lnTo>
                    <a:pt x="338911" y="199763"/>
                  </a:lnTo>
                  <a:lnTo>
                    <a:pt x="355568" y="193166"/>
                  </a:lnTo>
                  <a:lnTo>
                    <a:pt x="370081" y="181998"/>
                  </a:lnTo>
                  <a:lnTo>
                    <a:pt x="381762" y="167088"/>
                  </a:lnTo>
                  <a:close/>
                </a:path>
                <a:path w="433070" h="310514">
                  <a:moveTo>
                    <a:pt x="92202" y="303275"/>
                  </a:moveTo>
                  <a:lnTo>
                    <a:pt x="92202" y="4571"/>
                  </a:lnTo>
                  <a:lnTo>
                    <a:pt x="0" y="12191"/>
                  </a:lnTo>
                  <a:lnTo>
                    <a:pt x="0" y="44195"/>
                  </a:lnTo>
                  <a:lnTo>
                    <a:pt x="45720" y="44195"/>
                  </a:lnTo>
                  <a:lnTo>
                    <a:pt x="45720" y="303275"/>
                  </a:lnTo>
                  <a:lnTo>
                    <a:pt x="92202" y="303275"/>
                  </a:lnTo>
                  <a:close/>
                </a:path>
              </a:pathLst>
            </a:custGeom>
            <a:solidFill>
              <a:srgbClr val="FF0000"/>
            </a:solidFill>
          </p:spPr>
          <p:txBody>
            <a:bodyPr wrap="square" lIns="0" tIns="0" rIns="0" bIns="0" rtlCol="0"/>
            <a:lstStyle/>
            <a:p>
              <a:endParaRPr/>
            </a:p>
          </p:txBody>
        </p:sp>
        <p:pic>
          <p:nvPicPr>
            <p:cNvPr id="29" name="object 29"/>
            <p:cNvPicPr/>
            <p:nvPr/>
          </p:nvPicPr>
          <p:blipFill>
            <a:blip r:embed="rId16" cstate="print"/>
            <a:stretch>
              <a:fillRect/>
            </a:stretch>
          </p:blipFill>
          <p:spPr>
            <a:xfrm>
              <a:off x="3510152" y="2618612"/>
              <a:ext cx="123443" cy="147827"/>
            </a:xfrm>
            <a:prstGeom prst="rect">
              <a:avLst/>
            </a:prstGeom>
          </p:spPr>
        </p:pic>
        <p:sp>
          <p:nvSpPr>
            <p:cNvPr id="30" name="object 30"/>
            <p:cNvSpPr/>
            <p:nvPr/>
          </p:nvSpPr>
          <p:spPr>
            <a:xfrm>
              <a:off x="3243072"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1" name="object 31"/>
            <p:cNvSpPr/>
            <p:nvPr/>
          </p:nvSpPr>
          <p:spPr>
            <a:xfrm>
              <a:off x="3472433" y="2590799"/>
              <a:ext cx="203835" cy="310515"/>
            </a:xfrm>
            <a:custGeom>
              <a:avLst/>
              <a:gdLst/>
              <a:ahLst/>
              <a:cxnLst/>
              <a:rect l="l" t="t" r="r" b="b"/>
              <a:pathLst>
                <a:path w="203835" h="310514">
                  <a:moveTo>
                    <a:pt x="99060" y="0"/>
                  </a:moveTo>
                  <a:lnTo>
                    <a:pt x="142398" y="9715"/>
                  </a:lnTo>
                  <a:lnTo>
                    <a:pt x="176022" y="38861"/>
                  </a:lnTo>
                  <a:lnTo>
                    <a:pt x="196596" y="85248"/>
                  </a:lnTo>
                  <a:lnTo>
                    <a:pt x="203454" y="144780"/>
                  </a:lnTo>
                  <a:lnTo>
                    <a:pt x="202715" y="165627"/>
                  </a:lnTo>
                  <a:lnTo>
                    <a:pt x="196381" y="205323"/>
                  </a:lnTo>
                  <a:lnTo>
                    <a:pt x="183189" y="241875"/>
                  </a:lnTo>
                  <a:lnTo>
                    <a:pt x="154686" y="282702"/>
                  </a:lnTo>
                  <a:lnTo>
                    <a:pt x="120491" y="303276"/>
                  </a:lnTo>
                  <a:lnTo>
                    <a:pt x="77724" y="310134"/>
                  </a:lnTo>
                  <a:lnTo>
                    <a:pt x="64853" y="309550"/>
                  </a:lnTo>
                  <a:lnTo>
                    <a:pt x="50196" y="307752"/>
                  </a:lnTo>
                  <a:lnTo>
                    <a:pt x="33682" y="304669"/>
                  </a:lnTo>
                  <a:lnTo>
                    <a:pt x="15240" y="300228"/>
                  </a:lnTo>
                  <a:lnTo>
                    <a:pt x="15240" y="260604"/>
                  </a:lnTo>
                  <a:lnTo>
                    <a:pt x="34813" y="266164"/>
                  </a:lnTo>
                  <a:lnTo>
                    <a:pt x="52387" y="270224"/>
                  </a:lnTo>
                  <a:lnTo>
                    <a:pt x="67960" y="272712"/>
                  </a:lnTo>
                  <a:lnTo>
                    <a:pt x="81534" y="273558"/>
                  </a:lnTo>
                  <a:lnTo>
                    <a:pt x="97250" y="271712"/>
                  </a:lnTo>
                  <a:lnTo>
                    <a:pt x="134112" y="244602"/>
                  </a:lnTo>
                  <a:lnTo>
                    <a:pt x="152007" y="189416"/>
                  </a:lnTo>
                  <a:lnTo>
                    <a:pt x="153162" y="166116"/>
                  </a:lnTo>
                  <a:lnTo>
                    <a:pt x="140719" y="181998"/>
                  </a:lnTo>
                  <a:lnTo>
                    <a:pt x="126206" y="193167"/>
                  </a:lnTo>
                  <a:lnTo>
                    <a:pt x="109549" y="199763"/>
                  </a:lnTo>
                  <a:lnTo>
                    <a:pt x="90678" y="201930"/>
                  </a:lnTo>
                  <a:lnTo>
                    <a:pt x="72532" y="200215"/>
                  </a:lnTo>
                  <a:lnTo>
                    <a:pt x="26670" y="174498"/>
                  </a:lnTo>
                  <a:lnTo>
                    <a:pt x="1702" y="125527"/>
                  </a:lnTo>
                  <a:lnTo>
                    <a:pt x="0" y="105918"/>
                  </a:lnTo>
                  <a:lnTo>
                    <a:pt x="1726" y="84379"/>
                  </a:lnTo>
                  <a:lnTo>
                    <a:pt x="15751" y="46446"/>
                  </a:lnTo>
                  <a:lnTo>
                    <a:pt x="43231" y="17037"/>
                  </a:lnTo>
                  <a:lnTo>
                    <a:pt x="78450" y="1869"/>
                  </a:lnTo>
                  <a:lnTo>
                    <a:pt x="99060" y="0"/>
                  </a:lnTo>
                  <a:close/>
                </a:path>
              </a:pathLst>
            </a:custGeom>
            <a:ln w="17526">
              <a:solidFill>
                <a:srgbClr val="FFFFFF"/>
              </a:solidFill>
            </a:ln>
          </p:spPr>
          <p:txBody>
            <a:bodyPr wrap="square" lIns="0" tIns="0" rIns="0" bIns="0" rtlCol="0"/>
            <a:lstStyle/>
            <a:p>
              <a:endParaRPr/>
            </a:p>
          </p:txBody>
        </p:sp>
        <p:sp>
          <p:nvSpPr>
            <p:cNvPr id="32" name="object 32"/>
            <p:cNvSpPr/>
            <p:nvPr/>
          </p:nvSpPr>
          <p:spPr>
            <a:xfrm>
              <a:off x="3728465" y="2756153"/>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33" name="object 33"/>
            <p:cNvSpPr/>
            <p:nvPr/>
          </p:nvSpPr>
          <p:spPr>
            <a:xfrm>
              <a:off x="3728465" y="2756153"/>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sp>
          <p:nvSpPr>
            <p:cNvPr id="34" name="object 34"/>
            <p:cNvSpPr/>
            <p:nvPr/>
          </p:nvSpPr>
          <p:spPr>
            <a:xfrm>
              <a:off x="3968496" y="2590799"/>
              <a:ext cx="375285" cy="303530"/>
            </a:xfrm>
            <a:custGeom>
              <a:avLst/>
              <a:gdLst/>
              <a:ahLst/>
              <a:cxnLst/>
              <a:rect l="l" t="t" r="r" b="b"/>
              <a:pathLst>
                <a:path w="375285" h="303530">
                  <a:moveTo>
                    <a:pt x="374903" y="303276"/>
                  </a:moveTo>
                  <a:lnTo>
                    <a:pt x="374903" y="4572"/>
                  </a:lnTo>
                  <a:lnTo>
                    <a:pt x="282701" y="12192"/>
                  </a:lnTo>
                  <a:lnTo>
                    <a:pt x="282701" y="44196"/>
                  </a:lnTo>
                  <a:lnTo>
                    <a:pt x="328421" y="44196"/>
                  </a:lnTo>
                  <a:lnTo>
                    <a:pt x="328421" y="303276"/>
                  </a:lnTo>
                  <a:lnTo>
                    <a:pt x="374903" y="303276"/>
                  </a:lnTo>
                  <a:close/>
                </a:path>
                <a:path w="375285" h="303530">
                  <a:moveTo>
                    <a:pt x="131825" y="171665"/>
                  </a:moveTo>
                  <a:lnTo>
                    <a:pt x="131825" y="84582"/>
                  </a:lnTo>
                  <a:lnTo>
                    <a:pt x="129254" y="102441"/>
                  </a:lnTo>
                  <a:lnTo>
                    <a:pt x="121538" y="120586"/>
                  </a:lnTo>
                  <a:lnTo>
                    <a:pt x="108680" y="139017"/>
                  </a:lnTo>
                  <a:lnTo>
                    <a:pt x="90677" y="157734"/>
                  </a:lnTo>
                  <a:lnTo>
                    <a:pt x="68579" y="177546"/>
                  </a:lnTo>
                  <a:lnTo>
                    <a:pt x="45005" y="200227"/>
                  </a:lnTo>
                  <a:lnTo>
                    <a:pt x="25717" y="222408"/>
                  </a:lnTo>
                  <a:lnTo>
                    <a:pt x="10715" y="243875"/>
                  </a:lnTo>
                  <a:lnTo>
                    <a:pt x="0" y="264414"/>
                  </a:lnTo>
                  <a:lnTo>
                    <a:pt x="0" y="303276"/>
                  </a:lnTo>
                  <a:lnTo>
                    <a:pt x="54101" y="303276"/>
                  </a:lnTo>
                  <a:lnTo>
                    <a:pt x="54101" y="261366"/>
                  </a:lnTo>
                  <a:lnTo>
                    <a:pt x="59947" y="246054"/>
                  </a:lnTo>
                  <a:lnTo>
                    <a:pt x="70580" y="229743"/>
                  </a:lnTo>
                  <a:lnTo>
                    <a:pt x="85927" y="212288"/>
                  </a:lnTo>
                  <a:lnTo>
                    <a:pt x="105917" y="193548"/>
                  </a:lnTo>
                  <a:lnTo>
                    <a:pt x="121157" y="181356"/>
                  </a:lnTo>
                  <a:lnTo>
                    <a:pt x="131825" y="171665"/>
                  </a:lnTo>
                  <a:close/>
                </a:path>
                <a:path w="375285" h="303530">
                  <a:moveTo>
                    <a:pt x="180593" y="83820"/>
                  </a:moveTo>
                  <a:lnTo>
                    <a:pt x="166127" y="35278"/>
                  </a:lnTo>
                  <a:lnTo>
                    <a:pt x="125063" y="5715"/>
                  </a:lnTo>
                  <a:lnTo>
                    <a:pt x="86867" y="0"/>
                  </a:lnTo>
                  <a:lnTo>
                    <a:pt x="67615" y="1273"/>
                  </a:lnTo>
                  <a:lnTo>
                    <a:pt x="47720" y="5048"/>
                  </a:lnTo>
                  <a:lnTo>
                    <a:pt x="27396" y="11251"/>
                  </a:lnTo>
                  <a:lnTo>
                    <a:pt x="6857" y="19812"/>
                  </a:lnTo>
                  <a:lnTo>
                    <a:pt x="6857" y="59436"/>
                  </a:lnTo>
                  <a:lnTo>
                    <a:pt x="28705" y="49434"/>
                  </a:lnTo>
                  <a:lnTo>
                    <a:pt x="48482" y="42291"/>
                  </a:lnTo>
                  <a:lnTo>
                    <a:pt x="66115" y="38004"/>
                  </a:lnTo>
                  <a:lnTo>
                    <a:pt x="81533" y="36576"/>
                  </a:lnTo>
                  <a:lnTo>
                    <a:pt x="92499" y="37421"/>
                  </a:lnTo>
                  <a:lnTo>
                    <a:pt x="128396" y="64484"/>
                  </a:lnTo>
                  <a:lnTo>
                    <a:pt x="131825" y="84582"/>
                  </a:lnTo>
                  <a:lnTo>
                    <a:pt x="131825" y="171665"/>
                  </a:lnTo>
                  <a:lnTo>
                    <a:pt x="136886" y="167068"/>
                  </a:lnTo>
                  <a:lnTo>
                    <a:pt x="167639" y="131064"/>
                  </a:lnTo>
                  <a:lnTo>
                    <a:pt x="179855" y="96666"/>
                  </a:lnTo>
                  <a:lnTo>
                    <a:pt x="180593" y="83820"/>
                  </a:lnTo>
                  <a:close/>
                </a:path>
                <a:path w="375285" h="303530">
                  <a:moveTo>
                    <a:pt x="179069" y="303276"/>
                  </a:moveTo>
                  <a:lnTo>
                    <a:pt x="179069" y="261366"/>
                  </a:lnTo>
                  <a:lnTo>
                    <a:pt x="54101" y="261366"/>
                  </a:lnTo>
                  <a:lnTo>
                    <a:pt x="54101" y="303276"/>
                  </a:lnTo>
                  <a:lnTo>
                    <a:pt x="179069" y="303276"/>
                  </a:lnTo>
                  <a:close/>
                </a:path>
              </a:pathLst>
            </a:custGeom>
            <a:solidFill>
              <a:srgbClr val="FF0000"/>
            </a:solidFill>
          </p:spPr>
          <p:txBody>
            <a:bodyPr wrap="square" lIns="0" tIns="0" rIns="0" bIns="0" rtlCol="0"/>
            <a:lstStyle/>
            <a:p>
              <a:endParaRPr/>
            </a:p>
          </p:txBody>
        </p:sp>
        <p:sp>
          <p:nvSpPr>
            <p:cNvPr id="35" name="object 35"/>
            <p:cNvSpPr/>
            <p:nvPr/>
          </p:nvSpPr>
          <p:spPr>
            <a:xfrm>
              <a:off x="4251197" y="259537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6" name="object 36"/>
            <p:cNvSpPr/>
            <p:nvPr/>
          </p:nvSpPr>
          <p:spPr>
            <a:xfrm>
              <a:off x="3968496"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sp>
          <p:nvSpPr>
            <p:cNvPr id="37" name="object 37"/>
            <p:cNvSpPr/>
            <p:nvPr/>
          </p:nvSpPr>
          <p:spPr>
            <a:xfrm>
              <a:off x="4540758" y="2598419"/>
              <a:ext cx="1370330" cy="353060"/>
            </a:xfrm>
            <a:custGeom>
              <a:avLst/>
              <a:gdLst/>
              <a:ahLst/>
              <a:cxnLst/>
              <a:rect l="l" t="t" r="r" b="b"/>
              <a:pathLst>
                <a:path w="1370329" h="353060">
                  <a:moveTo>
                    <a:pt x="1035557" y="192786"/>
                  </a:moveTo>
                  <a:lnTo>
                    <a:pt x="1035557" y="162306"/>
                  </a:lnTo>
                  <a:lnTo>
                    <a:pt x="1030985" y="162306"/>
                  </a:lnTo>
                  <a:lnTo>
                    <a:pt x="981360" y="167354"/>
                  </a:lnTo>
                  <a:lnTo>
                    <a:pt x="944879" y="182118"/>
                  </a:lnTo>
                  <a:lnTo>
                    <a:pt x="916269" y="221230"/>
                  </a:lnTo>
                  <a:lnTo>
                    <a:pt x="914400" y="238506"/>
                  </a:lnTo>
                  <a:lnTo>
                    <a:pt x="915542" y="251198"/>
                  </a:lnTo>
                  <a:lnTo>
                    <a:pt x="942415" y="290262"/>
                  </a:lnTo>
                  <a:lnTo>
                    <a:pt x="960882" y="297810"/>
                  </a:lnTo>
                  <a:lnTo>
                    <a:pt x="960882" y="231648"/>
                  </a:lnTo>
                  <a:lnTo>
                    <a:pt x="961905" y="223492"/>
                  </a:lnTo>
                  <a:lnTo>
                    <a:pt x="999648" y="195548"/>
                  </a:lnTo>
                  <a:lnTo>
                    <a:pt x="1026461" y="192820"/>
                  </a:lnTo>
                  <a:lnTo>
                    <a:pt x="1035557" y="192786"/>
                  </a:lnTo>
                  <a:close/>
                </a:path>
                <a:path w="1370329" h="353060">
                  <a:moveTo>
                    <a:pt x="1112520" y="291846"/>
                  </a:moveTo>
                  <a:lnTo>
                    <a:pt x="1109472" y="264414"/>
                  </a:lnTo>
                  <a:lnTo>
                    <a:pt x="1103376" y="265176"/>
                  </a:lnTo>
                  <a:lnTo>
                    <a:pt x="1099566" y="265938"/>
                  </a:lnTo>
                  <a:lnTo>
                    <a:pt x="1098042" y="265938"/>
                  </a:lnTo>
                  <a:lnTo>
                    <a:pt x="1091041" y="264092"/>
                  </a:lnTo>
                  <a:lnTo>
                    <a:pt x="1086040" y="258603"/>
                  </a:lnTo>
                  <a:lnTo>
                    <a:pt x="1083040" y="249543"/>
                  </a:lnTo>
                  <a:lnTo>
                    <a:pt x="1082039" y="236982"/>
                  </a:lnTo>
                  <a:lnTo>
                    <a:pt x="1082039" y="140970"/>
                  </a:lnTo>
                  <a:lnTo>
                    <a:pt x="1080897" y="124515"/>
                  </a:lnTo>
                  <a:lnTo>
                    <a:pt x="1063752" y="89154"/>
                  </a:lnTo>
                  <a:lnTo>
                    <a:pt x="1026461" y="72759"/>
                  </a:lnTo>
                  <a:lnTo>
                    <a:pt x="1008888" y="71628"/>
                  </a:lnTo>
                  <a:lnTo>
                    <a:pt x="991195" y="72640"/>
                  </a:lnTo>
                  <a:lnTo>
                    <a:pt x="972502" y="75723"/>
                  </a:lnTo>
                  <a:lnTo>
                    <a:pt x="952952" y="80950"/>
                  </a:lnTo>
                  <a:lnTo>
                    <a:pt x="932688" y="88392"/>
                  </a:lnTo>
                  <a:lnTo>
                    <a:pt x="932688" y="127254"/>
                  </a:lnTo>
                  <a:lnTo>
                    <a:pt x="951976" y="118812"/>
                  </a:lnTo>
                  <a:lnTo>
                    <a:pt x="969835" y="112871"/>
                  </a:lnTo>
                  <a:lnTo>
                    <a:pt x="986266" y="109358"/>
                  </a:lnTo>
                  <a:lnTo>
                    <a:pt x="1001267" y="108204"/>
                  </a:lnTo>
                  <a:lnTo>
                    <a:pt x="1016269" y="110216"/>
                  </a:lnTo>
                  <a:lnTo>
                    <a:pt x="1026985" y="116300"/>
                  </a:lnTo>
                  <a:lnTo>
                    <a:pt x="1033414" y="126527"/>
                  </a:lnTo>
                  <a:lnTo>
                    <a:pt x="1035557" y="140970"/>
                  </a:lnTo>
                  <a:lnTo>
                    <a:pt x="1035557" y="275075"/>
                  </a:lnTo>
                  <a:lnTo>
                    <a:pt x="1043178" y="268224"/>
                  </a:lnTo>
                  <a:lnTo>
                    <a:pt x="1047607" y="282225"/>
                  </a:lnTo>
                  <a:lnTo>
                    <a:pt x="1055179" y="292227"/>
                  </a:lnTo>
                  <a:lnTo>
                    <a:pt x="1065895" y="298227"/>
                  </a:lnTo>
                  <a:lnTo>
                    <a:pt x="1079754" y="300228"/>
                  </a:lnTo>
                  <a:lnTo>
                    <a:pt x="1087874" y="299668"/>
                  </a:lnTo>
                  <a:lnTo>
                    <a:pt x="1096137" y="298037"/>
                  </a:lnTo>
                  <a:lnTo>
                    <a:pt x="1104399" y="295405"/>
                  </a:lnTo>
                  <a:lnTo>
                    <a:pt x="1112520" y="291846"/>
                  </a:lnTo>
                  <a:close/>
                </a:path>
                <a:path w="1370329" h="353060">
                  <a:moveTo>
                    <a:pt x="1035557" y="275075"/>
                  </a:moveTo>
                  <a:lnTo>
                    <a:pt x="1035557" y="241554"/>
                  </a:lnTo>
                  <a:lnTo>
                    <a:pt x="1024128" y="249995"/>
                  </a:lnTo>
                  <a:lnTo>
                    <a:pt x="1012697" y="255936"/>
                  </a:lnTo>
                  <a:lnTo>
                    <a:pt x="1001267" y="259449"/>
                  </a:lnTo>
                  <a:lnTo>
                    <a:pt x="991195" y="260466"/>
                  </a:lnTo>
                  <a:lnTo>
                    <a:pt x="981360" y="260572"/>
                  </a:lnTo>
                  <a:lnTo>
                    <a:pt x="974597" y="258318"/>
                  </a:lnTo>
                  <a:lnTo>
                    <a:pt x="969263" y="252222"/>
                  </a:lnTo>
                  <a:lnTo>
                    <a:pt x="963167" y="246888"/>
                  </a:lnTo>
                  <a:lnTo>
                    <a:pt x="960882" y="240030"/>
                  </a:lnTo>
                  <a:lnTo>
                    <a:pt x="960882" y="297810"/>
                  </a:lnTo>
                  <a:lnTo>
                    <a:pt x="965584" y="299096"/>
                  </a:lnTo>
                  <a:lnTo>
                    <a:pt x="979169" y="300228"/>
                  </a:lnTo>
                  <a:lnTo>
                    <a:pt x="995600" y="298227"/>
                  </a:lnTo>
                  <a:lnTo>
                    <a:pt x="1011745" y="292227"/>
                  </a:lnTo>
                  <a:lnTo>
                    <a:pt x="1027604" y="282225"/>
                  </a:lnTo>
                  <a:lnTo>
                    <a:pt x="1035557" y="275075"/>
                  </a:lnTo>
                  <a:close/>
                </a:path>
                <a:path w="1370329" h="353060">
                  <a:moveTo>
                    <a:pt x="304799" y="192786"/>
                  </a:moveTo>
                  <a:lnTo>
                    <a:pt x="304799" y="162306"/>
                  </a:lnTo>
                  <a:lnTo>
                    <a:pt x="300227" y="162306"/>
                  </a:lnTo>
                  <a:lnTo>
                    <a:pt x="250602" y="167354"/>
                  </a:lnTo>
                  <a:lnTo>
                    <a:pt x="214122" y="182118"/>
                  </a:lnTo>
                  <a:lnTo>
                    <a:pt x="185511" y="221230"/>
                  </a:lnTo>
                  <a:lnTo>
                    <a:pt x="183641" y="238506"/>
                  </a:lnTo>
                  <a:lnTo>
                    <a:pt x="184784" y="251198"/>
                  </a:lnTo>
                  <a:lnTo>
                    <a:pt x="211657" y="290262"/>
                  </a:lnTo>
                  <a:lnTo>
                    <a:pt x="230123" y="297810"/>
                  </a:lnTo>
                  <a:lnTo>
                    <a:pt x="230123" y="231648"/>
                  </a:lnTo>
                  <a:lnTo>
                    <a:pt x="231147" y="223492"/>
                  </a:lnTo>
                  <a:lnTo>
                    <a:pt x="268890" y="195548"/>
                  </a:lnTo>
                  <a:lnTo>
                    <a:pt x="295703" y="192820"/>
                  </a:lnTo>
                  <a:lnTo>
                    <a:pt x="304799" y="192786"/>
                  </a:lnTo>
                  <a:close/>
                </a:path>
                <a:path w="1370329" h="353060">
                  <a:moveTo>
                    <a:pt x="381761" y="291846"/>
                  </a:moveTo>
                  <a:lnTo>
                    <a:pt x="378713" y="264414"/>
                  </a:lnTo>
                  <a:lnTo>
                    <a:pt x="372617" y="265176"/>
                  </a:lnTo>
                  <a:lnTo>
                    <a:pt x="368807" y="265938"/>
                  </a:lnTo>
                  <a:lnTo>
                    <a:pt x="367283" y="265938"/>
                  </a:lnTo>
                  <a:lnTo>
                    <a:pt x="360283" y="264092"/>
                  </a:lnTo>
                  <a:lnTo>
                    <a:pt x="355282" y="258603"/>
                  </a:lnTo>
                  <a:lnTo>
                    <a:pt x="352282" y="249543"/>
                  </a:lnTo>
                  <a:lnTo>
                    <a:pt x="351281" y="236982"/>
                  </a:lnTo>
                  <a:lnTo>
                    <a:pt x="351281" y="140970"/>
                  </a:lnTo>
                  <a:lnTo>
                    <a:pt x="350139" y="124515"/>
                  </a:lnTo>
                  <a:lnTo>
                    <a:pt x="332994" y="89154"/>
                  </a:lnTo>
                  <a:lnTo>
                    <a:pt x="295703" y="72759"/>
                  </a:lnTo>
                  <a:lnTo>
                    <a:pt x="278130"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216"/>
                  </a:lnTo>
                  <a:lnTo>
                    <a:pt x="296227" y="116300"/>
                  </a:lnTo>
                  <a:lnTo>
                    <a:pt x="302656" y="126527"/>
                  </a:lnTo>
                  <a:lnTo>
                    <a:pt x="304799" y="140970"/>
                  </a:lnTo>
                  <a:lnTo>
                    <a:pt x="304799" y="275075"/>
                  </a:lnTo>
                  <a:lnTo>
                    <a:pt x="312419" y="268224"/>
                  </a:lnTo>
                  <a:lnTo>
                    <a:pt x="316849" y="282225"/>
                  </a:lnTo>
                  <a:lnTo>
                    <a:pt x="324421" y="292227"/>
                  </a:lnTo>
                  <a:lnTo>
                    <a:pt x="335137" y="298227"/>
                  </a:lnTo>
                  <a:lnTo>
                    <a:pt x="348995" y="300228"/>
                  </a:lnTo>
                  <a:lnTo>
                    <a:pt x="357116" y="299668"/>
                  </a:lnTo>
                  <a:lnTo>
                    <a:pt x="365378" y="298037"/>
                  </a:lnTo>
                  <a:lnTo>
                    <a:pt x="373641" y="295405"/>
                  </a:lnTo>
                  <a:lnTo>
                    <a:pt x="381761" y="291846"/>
                  </a:lnTo>
                  <a:close/>
                </a:path>
                <a:path w="1370329"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30123" y="240030"/>
                  </a:lnTo>
                  <a:lnTo>
                    <a:pt x="230123" y="297810"/>
                  </a:lnTo>
                  <a:lnTo>
                    <a:pt x="234826" y="299096"/>
                  </a:lnTo>
                  <a:lnTo>
                    <a:pt x="248411" y="300228"/>
                  </a:lnTo>
                  <a:lnTo>
                    <a:pt x="264842" y="298227"/>
                  </a:lnTo>
                  <a:lnTo>
                    <a:pt x="280987" y="292227"/>
                  </a:lnTo>
                  <a:lnTo>
                    <a:pt x="296846" y="282225"/>
                  </a:lnTo>
                  <a:lnTo>
                    <a:pt x="304799" y="275075"/>
                  </a:lnTo>
                  <a:close/>
                </a:path>
                <a:path w="1370329" h="353060">
                  <a:moveTo>
                    <a:pt x="1370076" y="295656"/>
                  </a:moveTo>
                  <a:lnTo>
                    <a:pt x="1370076" y="76200"/>
                  </a:lnTo>
                  <a:lnTo>
                    <a:pt x="1324356" y="76200"/>
                  </a:lnTo>
                  <a:lnTo>
                    <a:pt x="1324356" y="295656"/>
                  </a:lnTo>
                  <a:lnTo>
                    <a:pt x="1370076" y="295656"/>
                  </a:lnTo>
                  <a:close/>
                </a:path>
                <a:path w="1370329" h="353060">
                  <a:moveTo>
                    <a:pt x="811529" y="255270"/>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1648"/>
                  </a:lnTo>
                  <a:lnTo>
                    <a:pt x="677787" y="246352"/>
                  </a:lnTo>
                  <a:lnTo>
                    <a:pt x="694182" y="281178"/>
                  </a:lnTo>
                  <a:lnTo>
                    <a:pt x="741426" y="300228"/>
                  </a:lnTo>
                  <a:lnTo>
                    <a:pt x="762988" y="297382"/>
                  </a:lnTo>
                  <a:lnTo>
                    <a:pt x="781907" y="288893"/>
                  </a:lnTo>
                  <a:lnTo>
                    <a:pt x="798111" y="274831"/>
                  </a:lnTo>
                  <a:lnTo>
                    <a:pt x="811529" y="255270"/>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581"/>
                  </a:lnTo>
                  <a:lnTo>
                    <a:pt x="1203198" y="115824"/>
                  </a:lnTo>
                  <a:lnTo>
                    <a:pt x="1203198" y="153162"/>
                  </a:lnTo>
                  <a:lnTo>
                    <a:pt x="1215342" y="135719"/>
                  </a:lnTo>
                  <a:lnTo>
                    <a:pt x="1228915" y="123348"/>
                  </a:lnTo>
                  <a:lnTo>
                    <a:pt x="1243917" y="115978"/>
                  </a:lnTo>
                  <a:lnTo>
                    <a:pt x="1260348" y="113538"/>
                  </a:lnTo>
                  <a:lnTo>
                    <a:pt x="1265682" y="113622"/>
                  </a:lnTo>
                  <a:lnTo>
                    <a:pt x="1271778" y="114300"/>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39446"/>
                  </a:lnTo>
                  <a:lnTo>
                    <a:pt x="606182" y="124848"/>
                  </a:lnTo>
                  <a:lnTo>
                    <a:pt x="589788" y="89916"/>
                  </a:lnTo>
                  <a:lnTo>
                    <a:pt x="543305" y="71628"/>
                  </a:lnTo>
                  <a:lnTo>
                    <a:pt x="521410" y="74354"/>
                  </a:lnTo>
                  <a:lnTo>
                    <a:pt x="502443" y="82581"/>
                  </a:lnTo>
                  <a:lnTo>
                    <a:pt x="486191" y="96381"/>
                  </a:lnTo>
                  <a:lnTo>
                    <a:pt x="472439" y="115824"/>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5720"/>
                  </a:moveTo>
                  <a:lnTo>
                    <a:pt x="1370076" y="0"/>
                  </a:lnTo>
                  <a:lnTo>
                    <a:pt x="1324356" y="0"/>
                  </a:lnTo>
                  <a:lnTo>
                    <a:pt x="1324356" y="45720"/>
                  </a:lnTo>
                  <a:lnTo>
                    <a:pt x="1370076" y="45720"/>
                  </a:lnTo>
                  <a:close/>
                </a:path>
                <a:path w="1370329" h="353060">
                  <a:moveTo>
                    <a:pt x="132587" y="255270"/>
                  </a:moveTo>
                  <a:lnTo>
                    <a:pt x="132587" y="0"/>
                  </a:lnTo>
                  <a:lnTo>
                    <a:pt x="83057" y="0"/>
                  </a:lnTo>
                  <a:lnTo>
                    <a:pt x="83057" y="256032"/>
                  </a:lnTo>
                  <a:lnTo>
                    <a:pt x="82605" y="270760"/>
                  </a:lnTo>
                  <a:lnTo>
                    <a:pt x="63341" y="309181"/>
                  </a:lnTo>
                  <a:lnTo>
                    <a:pt x="45719" y="312420"/>
                  </a:lnTo>
                  <a:lnTo>
                    <a:pt x="36433" y="311872"/>
                  </a:lnTo>
                  <a:lnTo>
                    <a:pt x="25717" y="310324"/>
                  </a:lnTo>
                  <a:lnTo>
                    <a:pt x="13573" y="307919"/>
                  </a:lnTo>
                  <a:lnTo>
                    <a:pt x="0" y="304800"/>
                  </a:lnTo>
                  <a:lnTo>
                    <a:pt x="0" y="348234"/>
                  </a:lnTo>
                  <a:lnTo>
                    <a:pt x="11858" y="350234"/>
                  </a:lnTo>
                  <a:lnTo>
                    <a:pt x="22288" y="351663"/>
                  </a:lnTo>
                  <a:lnTo>
                    <a:pt x="31289" y="352520"/>
                  </a:lnTo>
                  <a:lnTo>
                    <a:pt x="38862" y="352806"/>
                  </a:lnTo>
                  <a:lnTo>
                    <a:pt x="79867" y="346674"/>
                  </a:lnTo>
                  <a:lnTo>
                    <a:pt x="109156" y="328326"/>
                  </a:lnTo>
                  <a:lnTo>
                    <a:pt x="126730" y="297834"/>
                  </a:lnTo>
                  <a:lnTo>
                    <a:pt x="132587" y="255270"/>
                  </a:lnTo>
                  <a:close/>
                </a:path>
              </a:pathLst>
            </a:custGeom>
            <a:solidFill>
              <a:srgbClr val="FF0000"/>
            </a:solidFill>
          </p:spPr>
          <p:txBody>
            <a:bodyPr wrap="square" lIns="0" tIns="0" rIns="0" bIns="0" rtlCol="0"/>
            <a:lstStyle/>
            <a:p>
              <a:endParaRPr/>
            </a:p>
          </p:txBody>
        </p:sp>
        <p:sp>
          <p:nvSpPr>
            <p:cNvPr id="38" name="object 38"/>
            <p:cNvSpPr/>
            <p:nvPr/>
          </p:nvSpPr>
          <p:spPr>
            <a:xfrm>
              <a:off x="5501640" y="2791205"/>
              <a:ext cx="74930" cy="67945"/>
            </a:xfrm>
            <a:custGeom>
              <a:avLst/>
              <a:gdLst/>
              <a:ahLst/>
              <a:cxnLst/>
              <a:rect l="l" t="t" r="r" b="b"/>
              <a:pathLst>
                <a:path w="74929" h="67944">
                  <a:moveTo>
                    <a:pt x="66294" y="0"/>
                  </a:moveTo>
                  <a:lnTo>
                    <a:pt x="27396" y="6107"/>
                  </a:lnTo>
                  <a:lnTo>
                    <a:pt x="0" y="38862"/>
                  </a:lnTo>
                  <a:lnTo>
                    <a:pt x="0" y="47244"/>
                  </a:lnTo>
                  <a:lnTo>
                    <a:pt x="2286" y="54102"/>
                  </a:lnTo>
                  <a:lnTo>
                    <a:pt x="8382" y="59436"/>
                  </a:lnTo>
                  <a:lnTo>
                    <a:pt x="13716" y="65532"/>
                  </a:lnTo>
                  <a:lnTo>
                    <a:pt x="20574" y="67818"/>
                  </a:lnTo>
                  <a:lnTo>
                    <a:pt x="28956" y="67818"/>
                  </a:lnTo>
                  <a:lnTo>
                    <a:pt x="40386" y="66663"/>
                  </a:lnTo>
                  <a:lnTo>
                    <a:pt x="51816" y="63150"/>
                  </a:lnTo>
                  <a:lnTo>
                    <a:pt x="63246" y="57209"/>
                  </a:lnTo>
                  <a:lnTo>
                    <a:pt x="74676" y="48768"/>
                  </a:lnTo>
                  <a:lnTo>
                    <a:pt x="74676" y="0"/>
                  </a:lnTo>
                  <a:lnTo>
                    <a:pt x="66294" y="0"/>
                  </a:lnTo>
                  <a:close/>
                </a:path>
              </a:pathLst>
            </a:custGeom>
            <a:ln w="17526">
              <a:solidFill>
                <a:srgbClr val="FFFFFF"/>
              </a:solidFill>
            </a:ln>
          </p:spPr>
          <p:txBody>
            <a:bodyPr wrap="square" lIns="0" tIns="0" rIns="0" bIns="0" rtlCol="0"/>
            <a:lstStyle/>
            <a:p>
              <a:endParaRPr/>
            </a:p>
          </p:txBody>
        </p:sp>
        <p:sp>
          <p:nvSpPr>
            <p:cNvPr id="39" name="object 39"/>
            <p:cNvSpPr/>
            <p:nvPr/>
          </p:nvSpPr>
          <p:spPr>
            <a:xfrm>
              <a:off x="4770882" y="2674619"/>
              <a:ext cx="1140460" cy="219710"/>
            </a:xfrm>
            <a:custGeom>
              <a:avLst/>
              <a:gdLst/>
              <a:ahLst/>
              <a:cxnLst/>
              <a:rect l="l" t="t" r="r" b="b"/>
              <a:pathLst>
                <a:path w="1140460" h="219710">
                  <a:moveTo>
                    <a:pt x="66294" y="116586"/>
                  </a:moveTo>
                  <a:lnTo>
                    <a:pt x="27396" y="122693"/>
                  </a:lnTo>
                  <a:lnTo>
                    <a:pt x="0" y="155448"/>
                  </a:lnTo>
                  <a:lnTo>
                    <a:pt x="0" y="163830"/>
                  </a:lnTo>
                  <a:lnTo>
                    <a:pt x="2286" y="170688"/>
                  </a:lnTo>
                  <a:lnTo>
                    <a:pt x="8382" y="176022"/>
                  </a:lnTo>
                  <a:lnTo>
                    <a:pt x="13716" y="182118"/>
                  </a:lnTo>
                  <a:lnTo>
                    <a:pt x="20574" y="184404"/>
                  </a:lnTo>
                  <a:lnTo>
                    <a:pt x="28956" y="184404"/>
                  </a:lnTo>
                  <a:lnTo>
                    <a:pt x="40386" y="183249"/>
                  </a:lnTo>
                  <a:lnTo>
                    <a:pt x="51816" y="179736"/>
                  </a:lnTo>
                  <a:lnTo>
                    <a:pt x="63246" y="173795"/>
                  </a:lnTo>
                  <a:lnTo>
                    <a:pt x="74676" y="165354"/>
                  </a:lnTo>
                  <a:lnTo>
                    <a:pt x="74676" y="116586"/>
                  </a:lnTo>
                  <a:lnTo>
                    <a:pt x="66294" y="116586"/>
                  </a:lnTo>
                  <a:close/>
                </a:path>
                <a:path w="1140460" h="219710">
                  <a:moveTo>
                    <a:pt x="1094232" y="219456"/>
                  </a:moveTo>
                  <a:lnTo>
                    <a:pt x="1094232" y="0"/>
                  </a:lnTo>
                  <a:lnTo>
                    <a:pt x="1139952" y="0"/>
                  </a:lnTo>
                  <a:lnTo>
                    <a:pt x="1139952" y="219456"/>
                  </a:lnTo>
                  <a:lnTo>
                    <a:pt x="1094232" y="219456"/>
                  </a:lnTo>
                  <a:close/>
                </a:path>
              </a:pathLst>
            </a:custGeom>
            <a:ln w="17526">
              <a:solidFill>
                <a:srgbClr val="FFFFFF"/>
              </a:solidFill>
            </a:ln>
          </p:spPr>
          <p:txBody>
            <a:bodyPr wrap="square" lIns="0" tIns="0" rIns="0" bIns="0" rtlCol="0"/>
            <a:lstStyle/>
            <a:p>
              <a:endParaRPr/>
            </a:p>
          </p:txBody>
        </p:sp>
        <p:pic>
          <p:nvPicPr>
            <p:cNvPr id="40" name="object 40"/>
            <p:cNvPicPr/>
            <p:nvPr/>
          </p:nvPicPr>
          <p:blipFill>
            <a:blip r:embed="rId17" cstate="print"/>
            <a:stretch>
              <a:fillRect/>
            </a:stretch>
          </p:blipFill>
          <p:spPr>
            <a:xfrm>
              <a:off x="5208651" y="2665856"/>
              <a:ext cx="198882" cy="241553"/>
            </a:xfrm>
            <a:prstGeom prst="rect">
              <a:avLst/>
            </a:prstGeom>
          </p:spPr>
        </p:pic>
        <p:pic>
          <p:nvPicPr>
            <p:cNvPr id="41" name="object 41"/>
            <p:cNvPicPr/>
            <p:nvPr/>
          </p:nvPicPr>
          <p:blipFill>
            <a:blip r:embed="rId18" cstate="print"/>
            <a:stretch>
              <a:fillRect/>
            </a:stretch>
          </p:blipFill>
          <p:spPr>
            <a:xfrm>
              <a:off x="5689472" y="2661284"/>
              <a:ext cx="141731" cy="241553"/>
            </a:xfrm>
            <a:prstGeom prst="rect">
              <a:avLst/>
            </a:prstGeom>
          </p:spPr>
        </p:pic>
        <p:sp>
          <p:nvSpPr>
            <p:cNvPr id="42" name="object 42"/>
            <p:cNvSpPr/>
            <p:nvPr/>
          </p:nvSpPr>
          <p:spPr>
            <a:xfrm>
              <a:off x="5455158" y="2670047"/>
              <a:ext cx="198120" cy="228600"/>
            </a:xfrm>
            <a:custGeom>
              <a:avLst/>
              <a:gdLst/>
              <a:ahLst/>
              <a:cxnLst/>
              <a:rect l="l" t="t" r="r" b="b"/>
              <a:pathLst>
                <a:path w="198120" h="228600">
                  <a:moveTo>
                    <a:pt x="94487" y="0"/>
                  </a:moveTo>
                  <a:lnTo>
                    <a:pt x="139493" y="9965"/>
                  </a:lnTo>
                  <a:lnTo>
                    <a:pt x="166496" y="52887"/>
                  </a:lnTo>
                  <a:lnTo>
                    <a:pt x="167640" y="165354"/>
                  </a:lnTo>
                  <a:lnTo>
                    <a:pt x="168640" y="177915"/>
                  </a:lnTo>
                  <a:lnTo>
                    <a:pt x="171640" y="186975"/>
                  </a:lnTo>
                  <a:lnTo>
                    <a:pt x="176641" y="192464"/>
                  </a:lnTo>
                  <a:lnTo>
                    <a:pt x="183641" y="194310"/>
                  </a:lnTo>
                  <a:lnTo>
                    <a:pt x="185165" y="194310"/>
                  </a:lnTo>
                  <a:lnTo>
                    <a:pt x="188976" y="193548"/>
                  </a:lnTo>
                  <a:lnTo>
                    <a:pt x="195072" y="192786"/>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pic>
          <p:nvPicPr>
            <p:cNvPr id="43" name="object 43"/>
            <p:cNvPicPr/>
            <p:nvPr/>
          </p:nvPicPr>
          <p:blipFill>
            <a:blip r:embed="rId19" cstate="print"/>
            <a:stretch>
              <a:fillRect/>
            </a:stretch>
          </p:blipFill>
          <p:spPr>
            <a:xfrm>
              <a:off x="4958715" y="2661284"/>
              <a:ext cx="198120" cy="241553"/>
            </a:xfrm>
            <a:prstGeom prst="rect">
              <a:avLst/>
            </a:prstGeom>
          </p:spPr>
        </p:pic>
        <p:sp>
          <p:nvSpPr>
            <p:cNvPr id="44" name="object 44"/>
            <p:cNvSpPr/>
            <p:nvPr/>
          </p:nvSpPr>
          <p:spPr>
            <a:xfrm>
              <a:off x="4724400" y="2598419"/>
              <a:ext cx="1186815" cy="300355"/>
            </a:xfrm>
            <a:custGeom>
              <a:avLst/>
              <a:gdLst/>
              <a:ahLst/>
              <a:cxnLst/>
              <a:rect l="l" t="t" r="r" b="b"/>
              <a:pathLst>
                <a:path w="1186814" h="300355">
                  <a:moveTo>
                    <a:pt x="94487" y="71627"/>
                  </a:moveTo>
                  <a:lnTo>
                    <a:pt x="139493" y="81593"/>
                  </a:lnTo>
                  <a:lnTo>
                    <a:pt x="166496" y="124515"/>
                  </a:lnTo>
                  <a:lnTo>
                    <a:pt x="167640" y="236981"/>
                  </a:lnTo>
                  <a:lnTo>
                    <a:pt x="168640" y="249543"/>
                  </a:lnTo>
                  <a:lnTo>
                    <a:pt x="171640" y="258603"/>
                  </a:lnTo>
                  <a:lnTo>
                    <a:pt x="176641" y="264092"/>
                  </a:lnTo>
                  <a:lnTo>
                    <a:pt x="183641" y="265937"/>
                  </a:lnTo>
                  <a:lnTo>
                    <a:pt x="185165" y="265937"/>
                  </a:lnTo>
                  <a:lnTo>
                    <a:pt x="188976" y="265175"/>
                  </a:lnTo>
                  <a:lnTo>
                    <a:pt x="195072" y="264413"/>
                  </a:lnTo>
                  <a:lnTo>
                    <a:pt x="173474" y="299668"/>
                  </a:lnTo>
                  <a:lnTo>
                    <a:pt x="165354" y="300227"/>
                  </a:lnTo>
                  <a:lnTo>
                    <a:pt x="151495" y="298227"/>
                  </a:lnTo>
                  <a:lnTo>
                    <a:pt x="140779" y="292226"/>
                  </a:lnTo>
                  <a:lnTo>
                    <a:pt x="133207" y="282225"/>
                  </a:lnTo>
                  <a:lnTo>
                    <a:pt x="128777" y="268223"/>
                  </a:lnTo>
                  <a:lnTo>
                    <a:pt x="113204" y="282225"/>
                  </a:lnTo>
                  <a:lnTo>
                    <a:pt x="97345" y="292226"/>
                  </a:lnTo>
                  <a:lnTo>
                    <a:pt x="81200" y="298227"/>
                  </a:lnTo>
                  <a:lnTo>
                    <a:pt x="64769" y="300227"/>
                  </a:lnTo>
                  <a:lnTo>
                    <a:pt x="51184" y="299096"/>
                  </a:lnTo>
                  <a:lnTo>
                    <a:pt x="10286" y="273438"/>
                  </a:lnTo>
                  <a:lnTo>
                    <a:pt x="0" y="238505"/>
                  </a:lnTo>
                  <a:lnTo>
                    <a:pt x="1869" y="221230"/>
                  </a:lnTo>
                  <a:lnTo>
                    <a:pt x="30479" y="182117"/>
                  </a:lnTo>
                  <a:lnTo>
                    <a:pt x="66960" y="167354"/>
                  </a:lnTo>
                  <a:lnTo>
                    <a:pt x="116585" y="162305"/>
                  </a:lnTo>
                  <a:lnTo>
                    <a:pt x="121157" y="162305"/>
                  </a:lnTo>
                  <a:lnTo>
                    <a:pt x="121157" y="140969"/>
                  </a:lnTo>
                  <a:lnTo>
                    <a:pt x="119014" y="126527"/>
                  </a:lnTo>
                  <a:lnTo>
                    <a:pt x="112585" y="116300"/>
                  </a:lnTo>
                  <a:lnTo>
                    <a:pt x="101869" y="110216"/>
                  </a:lnTo>
                  <a:lnTo>
                    <a:pt x="86867" y="108203"/>
                  </a:lnTo>
                  <a:lnTo>
                    <a:pt x="71866" y="109358"/>
                  </a:lnTo>
                  <a:lnTo>
                    <a:pt x="55435" y="112871"/>
                  </a:lnTo>
                  <a:lnTo>
                    <a:pt x="37576" y="118812"/>
                  </a:lnTo>
                  <a:lnTo>
                    <a:pt x="18287" y="127253"/>
                  </a:lnTo>
                  <a:lnTo>
                    <a:pt x="18287" y="88391"/>
                  </a:lnTo>
                  <a:lnTo>
                    <a:pt x="38552" y="80950"/>
                  </a:lnTo>
                  <a:lnTo>
                    <a:pt x="58102" y="75723"/>
                  </a:lnTo>
                  <a:lnTo>
                    <a:pt x="76795" y="72640"/>
                  </a:lnTo>
                  <a:lnTo>
                    <a:pt x="94487" y="71627"/>
                  </a:lnTo>
                  <a:close/>
                </a:path>
                <a:path w="1186814" h="300355">
                  <a:moveTo>
                    <a:pt x="1140714" y="45719"/>
                  </a:moveTo>
                  <a:lnTo>
                    <a:pt x="1140714" y="0"/>
                  </a:lnTo>
                  <a:lnTo>
                    <a:pt x="1186433" y="0"/>
                  </a:lnTo>
                  <a:lnTo>
                    <a:pt x="1186433" y="45719"/>
                  </a:lnTo>
                  <a:lnTo>
                    <a:pt x="1140714" y="45719"/>
                  </a:lnTo>
                  <a:close/>
                </a:path>
              </a:pathLst>
            </a:custGeom>
            <a:ln w="17526">
              <a:solidFill>
                <a:srgbClr val="FFFFFF"/>
              </a:solidFill>
            </a:ln>
          </p:spPr>
          <p:txBody>
            <a:bodyPr wrap="square" lIns="0" tIns="0" rIns="0" bIns="0" rtlCol="0"/>
            <a:lstStyle/>
            <a:p>
              <a:endParaRPr/>
            </a:p>
          </p:txBody>
        </p:sp>
        <p:sp>
          <p:nvSpPr>
            <p:cNvPr id="45" name="object 45"/>
            <p:cNvSpPr/>
            <p:nvPr/>
          </p:nvSpPr>
          <p:spPr>
            <a:xfrm>
              <a:off x="4540758" y="2598419"/>
              <a:ext cx="132715" cy="353060"/>
            </a:xfrm>
            <a:custGeom>
              <a:avLst/>
              <a:gdLst/>
              <a:ahLst/>
              <a:cxnLst/>
              <a:rect l="l" t="t" r="r" b="b"/>
              <a:pathLst>
                <a:path w="132714" h="353060">
                  <a:moveTo>
                    <a:pt x="83058" y="0"/>
                  </a:moveTo>
                  <a:lnTo>
                    <a:pt x="132588" y="0"/>
                  </a:lnTo>
                  <a:lnTo>
                    <a:pt x="132588" y="255270"/>
                  </a:lnTo>
                  <a:lnTo>
                    <a:pt x="126730" y="297834"/>
                  </a:lnTo>
                  <a:lnTo>
                    <a:pt x="109156" y="328326"/>
                  </a:lnTo>
                  <a:lnTo>
                    <a:pt x="79867" y="346674"/>
                  </a:lnTo>
                  <a:lnTo>
                    <a:pt x="38862" y="352806"/>
                  </a:lnTo>
                  <a:lnTo>
                    <a:pt x="31289" y="352520"/>
                  </a:lnTo>
                  <a:lnTo>
                    <a:pt x="22288" y="351663"/>
                  </a:lnTo>
                  <a:lnTo>
                    <a:pt x="11858" y="350234"/>
                  </a:lnTo>
                  <a:lnTo>
                    <a:pt x="0" y="348234"/>
                  </a:lnTo>
                  <a:lnTo>
                    <a:pt x="0" y="304800"/>
                  </a:lnTo>
                  <a:lnTo>
                    <a:pt x="13573" y="307919"/>
                  </a:lnTo>
                  <a:lnTo>
                    <a:pt x="25717" y="310324"/>
                  </a:lnTo>
                  <a:lnTo>
                    <a:pt x="36433" y="311872"/>
                  </a:lnTo>
                  <a:lnTo>
                    <a:pt x="45720" y="312420"/>
                  </a:lnTo>
                  <a:lnTo>
                    <a:pt x="55280" y="311586"/>
                  </a:lnTo>
                  <a:lnTo>
                    <a:pt x="81153" y="282987"/>
                  </a:lnTo>
                  <a:lnTo>
                    <a:pt x="83058" y="256032"/>
                  </a:lnTo>
                  <a:lnTo>
                    <a:pt x="83058" y="0"/>
                  </a:lnTo>
                  <a:close/>
                </a:path>
              </a:pathLst>
            </a:custGeom>
            <a:ln w="17526">
              <a:solidFill>
                <a:srgbClr val="FFFFFF"/>
              </a:solidFill>
            </a:ln>
          </p:spPr>
          <p:txBody>
            <a:bodyPr wrap="square" lIns="0" tIns="0" rIns="0" bIns="0" rtlCol="0"/>
            <a:lstStyle/>
            <a:p>
              <a:endParaRPr/>
            </a:p>
          </p:txBody>
        </p:sp>
        <p:sp>
          <p:nvSpPr>
            <p:cNvPr id="46" name="object 46"/>
            <p:cNvSpPr/>
            <p:nvPr/>
          </p:nvSpPr>
          <p:spPr>
            <a:xfrm>
              <a:off x="6105905" y="2590799"/>
              <a:ext cx="974725" cy="310515"/>
            </a:xfrm>
            <a:custGeom>
              <a:avLst/>
              <a:gdLst/>
              <a:ahLst/>
              <a:cxnLst/>
              <a:rect l="l" t="t" r="r" b="b"/>
              <a:pathLst>
                <a:path w="974725" h="310514">
                  <a:moveTo>
                    <a:pt x="831341" y="186546"/>
                  </a:moveTo>
                  <a:lnTo>
                    <a:pt x="831341" y="141732"/>
                  </a:lnTo>
                  <a:lnTo>
                    <a:pt x="806338" y="159472"/>
                  </a:lnTo>
                  <a:lnTo>
                    <a:pt x="788479" y="179641"/>
                  </a:lnTo>
                  <a:lnTo>
                    <a:pt x="777763" y="202382"/>
                  </a:lnTo>
                  <a:lnTo>
                    <a:pt x="774191" y="227838"/>
                  </a:lnTo>
                  <a:lnTo>
                    <a:pt x="775906" y="245697"/>
                  </a:lnTo>
                  <a:lnTo>
                    <a:pt x="801624" y="287274"/>
                  </a:lnTo>
                  <a:lnTo>
                    <a:pt x="820674" y="299113"/>
                  </a:lnTo>
                  <a:lnTo>
                    <a:pt x="820674" y="222504"/>
                  </a:lnTo>
                  <a:lnTo>
                    <a:pt x="821114" y="213217"/>
                  </a:lnTo>
                  <a:lnTo>
                    <a:pt x="822483" y="204787"/>
                  </a:lnTo>
                  <a:lnTo>
                    <a:pt x="824853" y="197215"/>
                  </a:lnTo>
                  <a:lnTo>
                    <a:pt x="828294" y="190500"/>
                  </a:lnTo>
                  <a:lnTo>
                    <a:pt x="831341" y="186546"/>
                  </a:lnTo>
                  <a:close/>
                </a:path>
                <a:path w="974725" h="310514">
                  <a:moveTo>
                    <a:pt x="963168" y="66294"/>
                  </a:moveTo>
                  <a:lnTo>
                    <a:pt x="949987" y="28146"/>
                  </a:lnTo>
                  <a:lnTo>
                    <a:pt x="912876" y="4572"/>
                  </a:lnTo>
                  <a:lnTo>
                    <a:pt x="879347" y="0"/>
                  </a:lnTo>
                  <a:lnTo>
                    <a:pt x="860214" y="1297"/>
                  </a:lnTo>
                  <a:lnTo>
                    <a:pt x="813816" y="21336"/>
                  </a:lnTo>
                  <a:lnTo>
                    <a:pt x="790241" y="60983"/>
                  </a:lnTo>
                  <a:lnTo>
                    <a:pt x="788669" y="77724"/>
                  </a:lnTo>
                  <a:lnTo>
                    <a:pt x="789360" y="87713"/>
                  </a:lnTo>
                  <a:lnTo>
                    <a:pt x="811815" y="128206"/>
                  </a:lnTo>
                  <a:lnTo>
                    <a:pt x="831341" y="141732"/>
                  </a:lnTo>
                  <a:lnTo>
                    <a:pt x="831341" y="186546"/>
                  </a:lnTo>
                  <a:lnTo>
                    <a:pt x="832104" y="185557"/>
                  </a:lnTo>
                  <a:lnTo>
                    <a:pt x="832104" y="70104"/>
                  </a:lnTo>
                  <a:lnTo>
                    <a:pt x="832818" y="63079"/>
                  </a:lnTo>
                  <a:lnTo>
                    <a:pt x="866251" y="37147"/>
                  </a:lnTo>
                  <a:lnTo>
                    <a:pt x="875538" y="36576"/>
                  </a:lnTo>
                  <a:lnTo>
                    <a:pt x="884932" y="37159"/>
                  </a:lnTo>
                  <a:lnTo>
                    <a:pt x="919007" y="63734"/>
                  </a:lnTo>
                  <a:lnTo>
                    <a:pt x="919734" y="70866"/>
                  </a:lnTo>
                  <a:lnTo>
                    <a:pt x="919734" y="134570"/>
                  </a:lnTo>
                  <a:lnTo>
                    <a:pt x="932949" y="125015"/>
                  </a:lnTo>
                  <a:lnTo>
                    <a:pt x="949642" y="106870"/>
                  </a:lnTo>
                  <a:lnTo>
                    <a:pt x="959762" y="87296"/>
                  </a:lnTo>
                  <a:lnTo>
                    <a:pt x="963168" y="66294"/>
                  </a:lnTo>
                  <a:close/>
                </a:path>
                <a:path w="974725" h="310514">
                  <a:moveTo>
                    <a:pt x="927354" y="298244"/>
                  </a:moveTo>
                  <a:lnTo>
                    <a:pt x="927354" y="230124"/>
                  </a:lnTo>
                  <a:lnTo>
                    <a:pt x="926365" y="239398"/>
                  </a:lnTo>
                  <a:lnTo>
                    <a:pt x="923448" y="247745"/>
                  </a:lnTo>
                  <a:lnTo>
                    <a:pt x="885432" y="272831"/>
                  </a:lnTo>
                  <a:lnTo>
                    <a:pt x="873252" y="273500"/>
                  </a:lnTo>
                  <a:lnTo>
                    <a:pt x="862584" y="272688"/>
                  </a:lnTo>
                  <a:lnTo>
                    <a:pt x="828710" y="251650"/>
                  </a:lnTo>
                  <a:lnTo>
                    <a:pt x="820674" y="222504"/>
                  </a:lnTo>
                  <a:lnTo>
                    <a:pt x="820674" y="299113"/>
                  </a:lnTo>
                  <a:lnTo>
                    <a:pt x="833151" y="304419"/>
                  </a:lnTo>
                  <a:lnTo>
                    <a:pt x="852094" y="308705"/>
                  </a:lnTo>
                  <a:lnTo>
                    <a:pt x="873252" y="310134"/>
                  </a:lnTo>
                  <a:lnTo>
                    <a:pt x="894540" y="308586"/>
                  </a:lnTo>
                  <a:lnTo>
                    <a:pt x="913828" y="304038"/>
                  </a:lnTo>
                  <a:lnTo>
                    <a:pt x="927354" y="298244"/>
                  </a:lnTo>
                  <a:close/>
                </a:path>
                <a:path w="974725" h="310514">
                  <a:moveTo>
                    <a:pt x="919734" y="134570"/>
                  </a:moveTo>
                  <a:lnTo>
                    <a:pt x="919734" y="70866"/>
                  </a:lnTo>
                  <a:lnTo>
                    <a:pt x="917567" y="85879"/>
                  </a:lnTo>
                  <a:lnTo>
                    <a:pt x="910971" y="100107"/>
                  </a:lnTo>
                  <a:lnTo>
                    <a:pt x="899802" y="113621"/>
                  </a:lnTo>
                  <a:lnTo>
                    <a:pt x="883919" y="126492"/>
                  </a:lnTo>
                  <a:lnTo>
                    <a:pt x="870215" y="117883"/>
                  </a:lnTo>
                  <a:lnTo>
                    <a:pt x="838533" y="90785"/>
                  </a:lnTo>
                  <a:lnTo>
                    <a:pt x="832104" y="70104"/>
                  </a:lnTo>
                  <a:lnTo>
                    <a:pt x="832104" y="185557"/>
                  </a:lnTo>
                  <a:lnTo>
                    <a:pt x="833020" y="184368"/>
                  </a:lnTo>
                  <a:lnTo>
                    <a:pt x="839247" y="177450"/>
                  </a:lnTo>
                  <a:lnTo>
                    <a:pt x="847046" y="169818"/>
                  </a:lnTo>
                  <a:lnTo>
                    <a:pt x="856488" y="161544"/>
                  </a:lnTo>
                  <a:lnTo>
                    <a:pt x="880872" y="177546"/>
                  </a:lnTo>
                  <a:lnTo>
                    <a:pt x="893885" y="185249"/>
                  </a:lnTo>
                  <a:lnTo>
                    <a:pt x="904398" y="192309"/>
                  </a:lnTo>
                  <a:lnTo>
                    <a:pt x="909828" y="196571"/>
                  </a:lnTo>
                  <a:lnTo>
                    <a:pt x="909828" y="141732"/>
                  </a:lnTo>
                  <a:lnTo>
                    <a:pt x="919734" y="134570"/>
                  </a:lnTo>
                  <a:close/>
                </a:path>
                <a:path w="974725" h="310514">
                  <a:moveTo>
                    <a:pt x="974597" y="224790"/>
                  </a:moveTo>
                  <a:lnTo>
                    <a:pt x="970585" y="199489"/>
                  </a:lnTo>
                  <a:lnTo>
                    <a:pt x="958500" y="177260"/>
                  </a:lnTo>
                  <a:lnTo>
                    <a:pt x="938272" y="158031"/>
                  </a:lnTo>
                  <a:lnTo>
                    <a:pt x="909828" y="141732"/>
                  </a:lnTo>
                  <a:lnTo>
                    <a:pt x="909828" y="196571"/>
                  </a:lnTo>
                  <a:lnTo>
                    <a:pt x="912483" y="198655"/>
                  </a:lnTo>
                  <a:lnTo>
                    <a:pt x="918210" y="204216"/>
                  </a:lnTo>
                  <a:lnTo>
                    <a:pt x="922210" y="210085"/>
                  </a:lnTo>
                  <a:lnTo>
                    <a:pt x="925068" y="216312"/>
                  </a:lnTo>
                  <a:lnTo>
                    <a:pt x="926782" y="222968"/>
                  </a:lnTo>
                  <a:lnTo>
                    <a:pt x="927354" y="230124"/>
                  </a:lnTo>
                  <a:lnTo>
                    <a:pt x="927354" y="298244"/>
                  </a:lnTo>
                  <a:lnTo>
                    <a:pt x="931116" y="296632"/>
                  </a:lnTo>
                  <a:lnTo>
                    <a:pt x="946404" y="286512"/>
                  </a:lnTo>
                  <a:lnTo>
                    <a:pt x="958846" y="273653"/>
                  </a:lnTo>
                  <a:lnTo>
                    <a:pt x="967644" y="259080"/>
                  </a:lnTo>
                  <a:lnTo>
                    <a:pt x="972871" y="242792"/>
                  </a:lnTo>
                  <a:lnTo>
                    <a:pt x="974597" y="224790"/>
                  </a:lnTo>
                  <a:close/>
                </a:path>
                <a:path w="974725" h="310514">
                  <a:moveTo>
                    <a:pt x="458723" y="155448"/>
                  </a:moveTo>
                  <a:lnTo>
                    <a:pt x="451770" y="92487"/>
                  </a:lnTo>
                  <a:lnTo>
                    <a:pt x="430530" y="42672"/>
                  </a:lnTo>
                  <a:lnTo>
                    <a:pt x="397287" y="10763"/>
                  </a:lnTo>
                  <a:lnTo>
                    <a:pt x="354330" y="0"/>
                  </a:lnTo>
                  <a:lnTo>
                    <a:pt x="331600" y="2702"/>
                  </a:lnTo>
                  <a:lnTo>
                    <a:pt x="293572" y="24110"/>
                  </a:lnTo>
                  <a:lnTo>
                    <a:pt x="265568" y="65972"/>
                  </a:lnTo>
                  <a:lnTo>
                    <a:pt x="251019" y="122289"/>
                  </a:lnTo>
                  <a:lnTo>
                    <a:pt x="249173" y="155448"/>
                  </a:lnTo>
                  <a:lnTo>
                    <a:pt x="251019" y="188166"/>
                  </a:lnTo>
                  <a:lnTo>
                    <a:pt x="265568" y="244173"/>
                  </a:lnTo>
                  <a:lnTo>
                    <a:pt x="293572" y="286023"/>
                  </a:lnTo>
                  <a:lnTo>
                    <a:pt x="298703" y="289871"/>
                  </a:lnTo>
                  <a:lnTo>
                    <a:pt x="298703" y="155448"/>
                  </a:lnTo>
                  <a:lnTo>
                    <a:pt x="302144" y="103441"/>
                  </a:lnTo>
                  <a:lnTo>
                    <a:pt x="312515" y="66294"/>
                  </a:lnTo>
                  <a:lnTo>
                    <a:pt x="329886" y="44005"/>
                  </a:lnTo>
                  <a:lnTo>
                    <a:pt x="354330" y="36576"/>
                  </a:lnTo>
                  <a:lnTo>
                    <a:pt x="378773" y="44005"/>
                  </a:lnTo>
                  <a:lnTo>
                    <a:pt x="396144" y="66294"/>
                  </a:lnTo>
                  <a:lnTo>
                    <a:pt x="406515" y="103441"/>
                  </a:lnTo>
                  <a:lnTo>
                    <a:pt x="409956" y="155448"/>
                  </a:lnTo>
                  <a:lnTo>
                    <a:pt x="409956" y="289871"/>
                  </a:lnTo>
                  <a:lnTo>
                    <a:pt x="415087" y="286023"/>
                  </a:lnTo>
                  <a:lnTo>
                    <a:pt x="430530" y="267462"/>
                  </a:lnTo>
                  <a:lnTo>
                    <a:pt x="442972" y="244173"/>
                  </a:lnTo>
                  <a:lnTo>
                    <a:pt x="451770" y="217741"/>
                  </a:lnTo>
                  <a:lnTo>
                    <a:pt x="456997" y="188166"/>
                  </a:lnTo>
                  <a:lnTo>
                    <a:pt x="458723" y="155448"/>
                  </a:lnTo>
                  <a:close/>
                </a:path>
                <a:path w="974725" h="310514">
                  <a:moveTo>
                    <a:pt x="409956" y="289871"/>
                  </a:moveTo>
                  <a:lnTo>
                    <a:pt x="409956" y="155448"/>
                  </a:lnTo>
                  <a:lnTo>
                    <a:pt x="406515" y="207013"/>
                  </a:lnTo>
                  <a:lnTo>
                    <a:pt x="396144" y="243935"/>
                  </a:lnTo>
                  <a:lnTo>
                    <a:pt x="378773" y="266140"/>
                  </a:lnTo>
                  <a:lnTo>
                    <a:pt x="354330" y="273558"/>
                  </a:lnTo>
                  <a:lnTo>
                    <a:pt x="329886" y="266140"/>
                  </a:lnTo>
                  <a:lnTo>
                    <a:pt x="312515" y="243935"/>
                  </a:lnTo>
                  <a:lnTo>
                    <a:pt x="302144" y="207013"/>
                  </a:lnTo>
                  <a:lnTo>
                    <a:pt x="298703" y="155448"/>
                  </a:lnTo>
                  <a:lnTo>
                    <a:pt x="298703" y="289871"/>
                  </a:lnTo>
                  <a:lnTo>
                    <a:pt x="311372" y="299370"/>
                  </a:lnTo>
                  <a:lnTo>
                    <a:pt x="331600" y="307431"/>
                  </a:lnTo>
                  <a:lnTo>
                    <a:pt x="354330" y="310134"/>
                  </a:lnTo>
                  <a:lnTo>
                    <a:pt x="377059" y="307431"/>
                  </a:lnTo>
                  <a:lnTo>
                    <a:pt x="397287" y="299370"/>
                  </a:lnTo>
                  <a:lnTo>
                    <a:pt x="409956" y="289871"/>
                  </a:lnTo>
                  <a:close/>
                </a:path>
                <a:path w="974725" h="310514">
                  <a:moveTo>
                    <a:pt x="632460" y="303276"/>
                  </a:moveTo>
                  <a:lnTo>
                    <a:pt x="632460" y="4572"/>
                  </a:lnTo>
                  <a:lnTo>
                    <a:pt x="540258" y="12192"/>
                  </a:lnTo>
                  <a:lnTo>
                    <a:pt x="540258" y="44196"/>
                  </a:lnTo>
                  <a:lnTo>
                    <a:pt x="585978" y="44196"/>
                  </a:lnTo>
                  <a:lnTo>
                    <a:pt x="585978" y="303276"/>
                  </a:lnTo>
                  <a:lnTo>
                    <a:pt x="632460" y="303276"/>
                  </a:lnTo>
                  <a:close/>
                </a:path>
                <a:path w="974725" h="310514">
                  <a:moveTo>
                    <a:pt x="131825" y="171665"/>
                  </a:moveTo>
                  <a:lnTo>
                    <a:pt x="131825" y="84582"/>
                  </a:lnTo>
                  <a:lnTo>
                    <a:pt x="129254" y="102441"/>
                  </a:lnTo>
                  <a:lnTo>
                    <a:pt x="121538" y="120586"/>
                  </a:lnTo>
                  <a:lnTo>
                    <a:pt x="108680" y="139017"/>
                  </a:lnTo>
                  <a:lnTo>
                    <a:pt x="90678" y="157734"/>
                  </a:lnTo>
                  <a:lnTo>
                    <a:pt x="68579" y="177546"/>
                  </a:lnTo>
                  <a:lnTo>
                    <a:pt x="45005" y="200227"/>
                  </a:lnTo>
                  <a:lnTo>
                    <a:pt x="25717" y="222408"/>
                  </a:lnTo>
                  <a:lnTo>
                    <a:pt x="10715" y="243875"/>
                  </a:lnTo>
                  <a:lnTo>
                    <a:pt x="0" y="264414"/>
                  </a:lnTo>
                  <a:lnTo>
                    <a:pt x="0" y="303276"/>
                  </a:lnTo>
                  <a:lnTo>
                    <a:pt x="54101" y="303276"/>
                  </a:lnTo>
                  <a:lnTo>
                    <a:pt x="54101" y="261366"/>
                  </a:lnTo>
                  <a:lnTo>
                    <a:pt x="59947" y="246054"/>
                  </a:lnTo>
                  <a:lnTo>
                    <a:pt x="70580" y="229743"/>
                  </a:lnTo>
                  <a:lnTo>
                    <a:pt x="85927" y="212288"/>
                  </a:lnTo>
                  <a:lnTo>
                    <a:pt x="105917" y="193548"/>
                  </a:lnTo>
                  <a:lnTo>
                    <a:pt x="121157" y="181356"/>
                  </a:lnTo>
                  <a:lnTo>
                    <a:pt x="131825" y="171665"/>
                  </a:lnTo>
                  <a:close/>
                </a:path>
                <a:path w="974725" h="310514">
                  <a:moveTo>
                    <a:pt x="180594" y="83820"/>
                  </a:moveTo>
                  <a:lnTo>
                    <a:pt x="166127" y="35278"/>
                  </a:lnTo>
                  <a:lnTo>
                    <a:pt x="125063" y="5715"/>
                  </a:lnTo>
                  <a:lnTo>
                    <a:pt x="86867" y="0"/>
                  </a:lnTo>
                  <a:lnTo>
                    <a:pt x="67615" y="1273"/>
                  </a:lnTo>
                  <a:lnTo>
                    <a:pt x="47720" y="5048"/>
                  </a:lnTo>
                  <a:lnTo>
                    <a:pt x="27396" y="11251"/>
                  </a:lnTo>
                  <a:lnTo>
                    <a:pt x="6857" y="19812"/>
                  </a:lnTo>
                  <a:lnTo>
                    <a:pt x="6857" y="59436"/>
                  </a:lnTo>
                  <a:lnTo>
                    <a:pt x="28705" y="49434"/>
                  </a:lnTo>
                  <a:lnTo>
                    <a:pt x="48482" y="42291"/>
                  </a:lnTo>
                  <a:lnTo>
                    <a:pt x="66115" y="38004"/>
                  </a:lnTo>
                  <a:lnTo>
                    <a:pt x="81533" y="36576"/>
                  </a:lnTo>
                  <a:lnTo>
                    <a:pt x="92499" y="37421"/>
                  </a:lnTo>
                  <a:lnTo>
                    <a:pt x="128396" y="64484"/>
                  </a:lnTo>
                  <a:lnTo>
                    <a:pt x="131825" y="84582"/>
                  </a:lnTo>
                  <a:lnTo>
                    <a:pt x="131825" y="171665"/>
                  </a:lnTo>
                  <a:lnTo>
                    <a:pt x="136886" y="167068"/>
                  </a:lnTo>
                  <a:lnTo>
                    <a:pt x="167639" y="131064"/>
                  </a:lnTo>
                  <a:lnTo>
                    <a:pt x="179855" y="96666"/>
                  </a:lnTo>
                  <a:lnTo>
                    <a:pt x="180594" y="83820"/>
                  </a:lnTo>
                  <a:close/>
                </a:path>
                <a:path w="974725" h="310514">
                  <a:moveTo>
                    <a:pt x="179069" y="303276"/>
                  </a:moveTo>
                  <a:lnTo>
                    <a:pt x="179069" y="261366"/>
                  </a:lnTo>
                  <a:lnTo>
                    <a:pt x="54101" y="261366"/>
                  </a:lnTo>
                  <a:lnTo>
                    <a:pt x="54101" y="303276"/>
                  </a:lnTo>
                  <a:lnTo>
                    <a:pt x="179069" y="303276"/>
                  </a:lnTo>
                  <a:close/>
                </a:path>
              </a:pathLst>
            </a:custGeom>
            <a:solidFill>
              <a:srgbClr val="FF0000"/>
            </a:solidFill>
          </p:spPr>
          <p:txBody>
            <a:bodyPr wrap="square" lIns="0" tIns="0" rIns="0" bIns="0" rtlCol="0"/>
            <a:lstStyle/>
            <a:p>
              <a:endParaRPr/>
            </a:p>
          </p:txBody>
        </p:sp>
        <p:pic>
          <p:nvPicPr>
            <p:cNvPr id="47" name="object 47"/>
            <p:cNvPicPr/>
            <p:nvPr/>
          </p:nvPicPr>
          <p:blipFill>
            <a:blip r:embed="rId20" cstate="print"/>
            <a:stretch>
              <a:fillRect/>
            </a:stretch>
          </p:blipFill>
          <p:spPr>
            <a:xfrm>
              <a:off x="6917816" y="2743580"/>
              <a:ext cx="124206" cy="129539"/>
            </a:xfrm>
            <a:prstGeom prst="rect">
              <a:avLst/>
            </a:prstGeom>
          </p:spPr>
        </p:pic>
        <p:sp>
          <p:nvSpPr>
            <p:cNvPr id="48" name="object 48"/>
            <p:cNvSpPr/>
            <p:nvPr/>
          </p:nvSpPr>
          <p:spPr>
            <a:xfrm>
              <a:off x="6404609" y="2627375"/>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pic>
          <p:nvPicPr>
            <p:cNvPr id="49" name="object 49"/>
            <p:cNvPicPr/>
            <p:nvPr/>
          </p:nvPicPr>
          <p:blipFill>
            <a:blip r:embed="rId21" cstate="print"/>
            <a:stretch>
              <a:fillRect/>
            </a:stretch>
          </p:blipFill>
          <p:spPr>
            <a:xfrm>
              <a:off x="6929246" y="2618612"/>
              <a:ext cx="105156" cy="107441"/>
            </a:xfrm>
            <a:prstGeom prst="rect">
              <a:avLst/>
            </a:prstGeom>
          </p:spPr>
        </p:pic>
        <p:sp>
          <p:nvSpPr>
            <p:cNvPr id="50" name="object 50"/>
            <p:cNvSpPr/>
            <p:nvPr/>
          </p:nvSpPr>
          <p:spPr>
            <a:xfrm>
              <a:off x="6646164" y="2595371"/>
              <a:ext cx="92710" cy="299085"/>
            </a:xfrm>
            <a:custGeom>
              <a:avLst/>
              <a:gdLst/>
              <a:ahLst/>
              <a:cxnLst/>
              <a:rect l="l" t="t" r="r" b="b"/>
              <a:pathLst>
                <a:path w="92709"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51" name="object 51"/>
            <p:cNvSpPr/>
            <p:nvPr/>
          </p:nvSpPr>
          <p:spPr>
            <a:xfrm>
              <a:off x="6355079" y="2590799"/>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2" name="object 52"/>
            <p:cNvSpPr/>
            <p:nvPr/>
          </p:nvSpPr>
          <p:spPr>
            <a:xfrm>
              <a:off x="6105905" y="2590799"/>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60055"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sp>
          <p:nvSpPr>
            <p:cNvPr id="53" name="object 53"/>
            <p:cNvSpPr/>
            <p:nvPr/>
          </p:nvSpPr>
          <p:spPr>
            <a:xfrm>
              <a:off x="6880097" y="2590799"/>
              <a:ext cx="200660" cy="310515"/>
            </a:xfrm>
            <a:custGeom>
              <a:avLst/>
              <a:gdLst/>
              <a:ahLst/>
              <a:cxnLst/>
              <a:rect l="l" t="t" r="r" b="b"/>
              <a:pathLst>
                <a:path w="200659" h="310514">
                  <a:moveTo>
                    <a:pt x="105155" y="0"/>
                  </a:moveTo>
                  <a:lnTo>
                    <a:pt x="152947" y="10286"/>
                  </a:lnTo>
                  <a:lnTo>
                    <a:pt x="183165" y="39433"/>
                  </a:lnTo>
                  <a:lnTo>
                    <a:pt x="188975" y="66294"/>
                  </a:lnTo>
                  <a:lnTo>
                    <a:pt x="185570" y="87296"/>
                  </a:lnTo>
                  <a:lnTo>
                    <a:pt x="175450" y="106870"/>
                  </a:lnTo>
                  <a:lnTo>
                    <a:pt x="158757" y="125015"/>
                  </a:lnTo>
                  <a:lnTo>
                    <a:pt x="135635" y="141732"/>
                  </a:lnTo>
                  <a:lnTo>
                    <a:pt x="164080" y="158031"/>
                  </a:lnTo>
                  <a:lnTo>
                    <a:pt x="184308" y="177260"/>
                  </a:lnTo>
                  <a:lnTo>
                    <a:pt x="196393" y="199489"/>
                  </a:lnTo>
                  <a:lnTo>
                    <a:pt x="200405" y="224790"/>
                  </a:lnTo>
                  <a:lnTo>
                    <a:pt x="198679" y="242792"/>
                  </a:lnTo>
                  <a:lnTo>
                    <a:pt x="172211" y="286512"/>
                  </a:lnTo>
                  <a:lnTo>
                    <a:pt x="120348" y="308586"/>
                  </a:lnTo>
                  <a:lnTo>
                    <a:pt x="99059" y="310134"/>
                  </a:lnTo>
                  <a:lnTo>
                    <a:pt x="77902" y="308705"/>
                  </a:lnTo>
                  <a:lnTo>
                    <a:pt x="27431" y="287274"/>
                  </a:lnTo>
                  <a:lnTo>
                    <a:pt x="1714" y="245697"/>
                  </a:lnTo>
                  <a:lnTo>
                    <a:pt x="0" y="227838"/>
                  </a:lnTo>
                  <a:lnTo>
                    <a:pt x="3571" y="202382"/>
                  </a:lnTo>
                  <a:lnTo>
                    <a:pt x="14287" y="179641"/>
                  </a:lnTo>
                  <a:lnTo>
                    <a:pt x="32146" y="159472"/>
                  </a:lnTo>
                  <a:lnTo>
                    <a:pt x="57149" y="141732"/>
                  </a:lnTo>
                  <a:lnTo>
                    <a:pt x="46565" y="135183"/>
                  </a:lnTo>
                  <a:lnTo>
                    <a:pt x="20264" y="105691"/>
                  </a:lnTo>
                  <a:lnTo>
                    <a:pt x="14477" y="77724"/>
                  </a:lnTo>
                  <a:lnTo>
                    <a:pt x="16049" y="60983"/>
                  </a:lnTo>
                  <a:lnTo>
                    <a:pt x="39623" y="21336"/>
                  </a:lnTo>
                  <a:lnTo>
                    <a:pt x="86022" y="1297"/>
                  </a:lnTo>
                  <a:lnTo>
                    <a:pt x="105155" y="0"/>
                  </a:lnTo>
                  <a:close/>
                </a:path>
              </a:pathLst>
            </a:custGeom>
            <a:ln w="17526">
              <a:solidFill>
                <a:srgbClr val="FFFFFF"/>
              </a:solidFill>
            </a:ln>
          </p:spPr>
          <p:txBody>
            <a:bodyPr wrap="square" lIns="0" tIns="0" rIns="0" bIns="0" rtlCol="0"/>
            <a:lstStyle/>
            <a:p>
              <a:endParaRPr/>
            </a:p>
          </p:txBody>
        </p:sp>
        <p:pic>
          <p:nvPicPr>
            <p:cNvPr id="54" name="object 54"/>
            <p:cNvPicPr/>
            <p:nvPr/>
          </p:nvPicPr>
          <p:blipFill>
            <a:blip r:embed="rId22" cstate="print"/>
            <a:stretch>
              <a:fillRect/>
            </a:stretch>
          </p:blipFill>
          <p:spPr>
            <a:xfrm>
              <a:off x="912113" y="3086100"/>
              <a:ext cx="6250686" cy="1942337"/>
            </a:xfrm>
            <a:prstGeom prst="rect">
              <a:avLst/>
            </a:prstGeom>
          </p:spPr>
        </p:pic>
        <p:pic>
          <p:nvPicPr>
            <p:cNvPr id="55" name="object 55"/>
            <p:cNvPicPr/>
            <p:nvPr/>
          </p:nvPicPr>
          <p:blipFill>
            <a:blip r:embed="rId23" cstate="print"/>
            <a:stretch>
              <a:fillRect/>
            </a:stretch>
          </p:blipFill>
          <p:spPr>
            <a:xfrm>
              <a:off x="924305" y="5028438"/>
              <a:ext cx="6201156" cy="1584959"/>
            </a:xfrm>
            <a:prstGeom prst="rect">
              <a:avLst/>
            </a:prstGeom>
          </p:spPr>
        </p:pic>
        <p:pic>
          <p:nvPicPr>
            <p:cNvPr id="56" name="object 56"/>
            <p:cNvPicPr/>
            <p:nvPr/>
          </p:nvPicPr>
          <p:blipFill>
            <a:blip r:embed="rId24" cstate="print"/>
            <a:stretch>
              <a:fillRect/>
            </a:stretch>
          </p:blipFill>
          <p:spPr>
            <a:xfrm>
              <a:off x="7124700" y="3143249"/>
              <a:ext cx="2209800" cy="3467100"/>
            </a:xfrm>
            <a:prstGeom prst="rect">
              <a:avLst/>
            </a:prstGeom>
          </p:spPr>
        </p:pic>
        <p:pic>
          <p:nvPicPr>
            <p:cNvPr id="57" name="object 57"/>
            <p:cNvPicPr/>
            <p:nvPr/>
          </p:nvPicPr>
          <p:blipFill>
            <a:blip r:embed="rId25" cstate="print"/>
            <a:stretch>
              <a:fillRect/>
            </a:stretch>
          </p:blipFill>
          <p:spPr>
            <a:xfrm>
              <a:off x="901445" y="4794503"/>
              <a:ext cx="1941576" cy="227838"/>
            </a:xfrm>
            <a:prstGeom prst="rect">
              <a:avLst/>
            </a:prstGeom>
          </p:spPr>
        </p:pic>
        <p:pic>
          <p:nvPicPr>
            <p:cNvPr id="58" name="object 58"/>
            <p:cNvPicPr/>
            <p:nvPr/>
          </p:nvPicPr>
          <p:blipFill>
            <a:blip r:embed="rId26" cstate="print"/>
            <a:stretch>
              <a:fillRect/>
            </a:stretch>
          </p:blipFill>
          <p:spPr>
            <a:xfrm>
              <a:off x="7171943" y="6557772"/>
              <a:ext cx="2139695" cy="237743"/>
            </a:xfrm>
            <a:prstGeom prst="rect">
              <a:avLst/>
            </a:prstGeom>
          </p:spPr>
        </p:pic>
        <p:pic>
          <p:nvPicPr>
            <p:cNvPr id="59" name="object 59"/>
            <p:cNvPicPr/>
            <p:nvPr/>
          </p:nvPicPr>
          <p:blipFill>
            <a:blip r:embed="rId27" cstate="print"/>
            <a:stretch>
              <a:fillRect/>
            </a:stretch>
          </p:blipFill>
          <p:spPr>
            <a:xfrm>
              <a:off x="4965191" y="4804409"/>
              <a:ext cx="2029967" cy="237743"/>
            </a:xfrm>
            <a:prstGeom prst="rect">
              <a:avLst/>
            </a:prstGeom>
          </p:spPr>
        </p:pic>
        <p:pic>
          <p:nvPicPr>
            <p:cNvPr id="60" name="object 60"/>
            <p:cNvPicPr/>
            <p:nvPr/>
          </p:nvPicPr>
          <p:blipFill>
            <a:blip r:embed="rId28" cstate="print"/>
            <a:stretch>
              <a:fillRect/>
            </a:stretch>
          </p:blipFill>
          <p:spPr>
            <a:xfrm>
              <a:off x="2942082" y="4794503"/>
              <a:ext cx="2070354" cy="237743"/>
            </a:xfrm>
            <a:prstGeom prst="rect">
              <a:avLst/>
            </a:prstGeom>
          </p:spPr>
        </p:pic>
        <p:pic>
          <p:nvPicPr>
            <p:cNvPr id="61" name="object 61"/>
            <p:cNvPicPr/>
            <p:nvPr/>
          </p:nvPicPr>
          <p:blipFill>
            <a:blip r:embed="rId29" cstate="print"/>
            <a:stretch>
              <a:fillRect/>
            </a:stretch>
          </p:blipFill>
          <p:spPr>
            <a:xfrm>
              <a:off x="978408" y="6567677"/>
              <a:ext cx="4123182" cy="237743"/>
            </a:xfrm>
            <a:prstGeom prst="rect">
              <a:avLst/>
            </a:prstGeom>
          </p:spPr>
        </p:pic>
        <p:pic>
          <p:nvPicPr>
            <p:cNvPr id="62" name="object 62"/>
            <p:cNvPicPr/>
            <p:nvPr/>
          </p:nvPicPr>
          <p:blipFill>
            <a:blip r:embed="rId30" cstate="print"/>
            <a:stretch>
              <a:fillRect/>
            </a:stretch>
          </p:blipFill>
          <p:spPr>
            <a:xfrm>
              <a:off x="5002529" y="6567677"/>
              <a:ext cx="2139695" cy="237743"/>
            </a:xfrm>
            <a:prstGeom prst="rect">
              <a:avLst/>
            </a:prstGeom>
          </p:spPr>
        </p:pic>
      </p:grpSp>
      <p:grpSp>
        <p:nvGrpSpPr>
          <p:cNvPr id="63" name="object 63"/>
          <p:cNvGrpSpPr/>
          <p:nvPr/>
        </p:nvGrpSpPr>
        <p:grpSpPr>
          <a:xfrm>
            <a:off x="909827" y="727709"/>
            <a:ext cx="8468360" cy="1152525"/>
            <a:chOff x="909827" y="727709"/>
            <a:chExt cx="8468360" cy="1152525"/>
          </a:xfrm>
        </p:grpSpPr>
        <p:pic>
          <p:nvPicPr>
            <p:cNvPr id="64" name="object 64"/>
            <p:cNvPicPr/>
            <p:nvPr/>
          </p:nvPicPr>
          <p:blipFill>
            <a:blip r:embed="rId31" cstate="print"/>
            <a:stretch>
              <a:fillRect/>
            </a:stretch>
          </p:blipFill>
          <p:spPr>
            <a:xfrm>
              <a:off x="909828" y="727710"/>
              <a:ext cx="8468106" cy="1152144"/>
            </a:xfrm>
            <a:prstGeom prst="rect">
              <a:avLst/>
            </a:prstGeom>
          </p:spPr>
        </p:pic>
        <p:sp>
          <p:nvSpPr>
            <p:cNvPr id="65" name="object 65"/>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66" name="object 66"/>
            <p:cNvPicPr/>
            <p:nvPr/>
          </p:nvPicPr>
          <p:blipFill>
            <a:blip r:embed="rId32" cstate="print"/>
            <a:stretch>
              <a:fillRect/>
            </a:stretch>
          </p:blipFill>
          <p:spPr>
            <a:xfrm>
              <a:off x="1312925" y="1046987"/>
              <a:ext cx="7702295" cy="466344"/>
            </a:xfrm>
            <a:prstGeom prst="rect">
              <a:avLst/>
            </a:prstGeom>
          </p:spPr>
        </p:pic>
      </p:grpSp>
      <p:sp>
        <p:nvSpPr>
          <p:cNvPr id="67" name="object 67"/>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8" name="object 68"/>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9" name="object 69"/>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152144"/>
            </a:xfrm>
            <a:prstGeom prst="rect">
              <a:avLst/>
            </a:prstGeom>
          </p:spPr>
        </p:pic>
        <p:sp>
          <p:nvSpPr>
            <p:cNvPr id="8" name="object 8"/>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312925" y="1046987"/>
              <a:ext cx="7702295" cy="466344"/>
            </a:xfrm>
            <a:prstGeom prst="rect">
              <a:avLst/>
            </a:prstGeom>
          </p:spPr>
        </p:pic>
        <p:pic>
          <p:nvPicPr>
            <p:cNvPr id="10" name="object 10"/>
            <p:cNvPicPr/>
            <p:nvPr/>
          </p:nvPicPr>
          <p:blipFill>
            <a:blip r:embed="rId7" cstate="print"/>
            <a:stretch>
              <a:fillRect/>
            </a:stretch>
          </p:blipFill>
          <p:spPr>
            <a:xfrm>
              <a:off x="909827" y="1870709"/>
              <a:ext cx="8468105" cy="1086612"/>
            </a:xfrm>
            <a:prstGeom prst="rect">
              <a:avLst/>
            </a:prstGeom>
          </p:spPr>
        </p:pic>
        <p:sp>
          <p:nvSpPr>
            <p:cNvPr id="11" name="object 11"/>
            <p:cNvSpPr/>
            <p:nvPr/>
          </p:nvSpPr>
          <p:spPr>
            <a:xfrm>
              <a:off x="909827" y="1870709"/>
              <a:ext cx="8468360" cy="1087120"/>
            </a:xfrm>
            <a:custGeom>
              <a:avLst/>
              <a:gdLst/>
              <a:ahLst/>
              <a:cxnLst/>
              <a:rect l="l" t="t" r="r" b="b"/>
              <a:pathLst>
                <a:path w="8468360" h="1087120">
                  <a:moveTo>
                    <a:pt x="8468106" y="1084325"/>
                  </a:moveTo>
                  <a:lnTo>
                    <a:pt x="8468106" y="1523"/>
                  </a:lnTo>
                  <a:lnTo>
                    <a:pt x="8465820" y="0"/>
                  </a:lnTo>
                  <a:lnTo>
                    <a:pt x="2285" y="0"/>
                  </a:lnTo>
                  <a:lnTo>
                    <a:pt x="0" y="1524"/>
                  </a:lnTo>
                  <a:lnTo>
                    <a:pt x="0" y="1084326"/>
                  </a:lnTo>
                  <a:lnTo>
                    <a:pt x="2286" y="1086612"/>
                  </a:lnTo>
                  <a:lnTo>
                    <a:pt x="4572" y="1086612"/>
                  </a:lnTo>
                  <a:lnTo>
                    <a:pt x="4572" y="9144"/>
                  </a:lnTo>
                  <a:lnTo>
                    <a:pt x="9905" y="4572"/>
                  </a:lnTo>
                  <a:lnTo>
                    <a:pt x="9905" y="9144"/>
                  </a:lnTo>
                  <a:lnTo>
                    <a:pt x="8458200" y="9143"/>
                  </a:lnTo>
                  <a:lnTo>
                    <a:pt x="8458200" y="4571"/>
                  </a:lnTo>
                  <a:lnTo>
                    <a:pt x="8462772" y="9143"/>
                  </a:lnTo>
                  <a:lnTo>
                    <a:pt x="8462772" y="1086611"/>
                  </a:lnTo>
                  <a:lnTo>
                    <a:pt x="8465820" y="1086611"/>
                  </a:lnTo>
                  <a:lnTo>
                    <a:pt x="8468106" y="1084325"/>
                  </a:lnTo>
                  <a:close/>
                </a:path>
                <a:path w="8468360" h="1087120">
                  <a:moveTo>
                    <a:pt x="9905" y="9144"/>
                  </a:moveTo>
                  <a:lnTo>
                    <a:pt x="9905" y="4572"/>
                  </a:lnTo>
                  <a:lnTo>
                    <a:pt x="4572" y="9144"/>
                  </a:lnTo>
                  <a:lnTo>
                    <a:pt x="9905" y="9144"/>
                  </a:lnTo>
                  <a:close/>
                </a:path>
                <a:path w="8468360" h="1087120">
                  <a:moveTo>
                    <a:pt x="9905" y="1076706"/>
                  </a:moveTo>
                  <a:lnTo>
                    <a:pt x="9905" y="9144"/>
                  </a:lnTo>
                  <a:lnTo>
                    <a:pt x="4572" y="9144"/>
                  </a:lnTo>
                  <a:lnTo>
                    <a:pt x="4572" y="1076706"/>
                  </a:lnTo>
                  <a:lnTo>
                    <a:pt x="9905" y="1076706"/>
                  </a:lnTo>
                  <a:close/>
                </a:path>
                <a:path w="8468360" h="1087120">
                  <a:moveTo>
                    <a:pt x="8462772" y="1076705"/>
                  </a:moveTo>
                  <a:lnTo>
                    <a:pt x="4572" y="1076706"/>
                  </a:lnTo>
                  <a:lnTo>
                    <a:pt x="9905" y="1082039"/>
                  </a:lnTo>
                  <a:lnTo>
                    <a:pt x="9905" y="1086612"/>
                  </a:lnTo>
                  <a:lnTo>
                    <a:pt x="8458200" y="1086611"/>
                  </a:lnTo>
                  <a:lnTo>
                    <a:pt x="8458200" y="1082039"/>
                  </a:lnTo>
                  <a:lnTo>
                    <a:pt x="8462772" y="1076705"/>
                  </a:lnTo>
                  <a:close/>
                </a:path>
                <a:path w="8468360" h="1087120">
                  <a:moveTo>
                    <a:pt x="9905" y="1086612"/>
                  </a:moveTo>
                  <a:lnTo>
                    <a:pt x="9905" y="1082039"/>
                  </a:lnTo>
                  <a:lnTo>
                    <a:pt x="4572" y="1076706"/>
                  </a:lnTo>
                  <a:lnTo>
                    <a:pt x="4572" y="1086612"/>
                  </a:lnTo>
                  <a:lnTo>
                    <a:pt x="9905" y="1086612"/>
                  </a:lnTo>
                  <a:close/>
                </a:path>
                <a:path w="8468360" h="1087120">
                  <a:moveTo>
                    <a:pt x="8462772" y="9143"/>
                  </a:moveTo>
                  <a:lnTo>
                    <a:pt x="8458200" y="4571"/>
                  </a:lnTo>
                  <a:lnTo>
                    <a:pt x="8458200" y="9143"/>
                  </a:lnTo>
                  <a:lnTo>
                    <a:pt x="8462772" y="9143"/>
                  </a:lnTo>
                  <a:close/>
                </a:path>
                <a:path w="8468360" h="1087120">
                  <a:moveTo>
                    <a:pt x="8462772" y="1076705"/>
                  </a:moveTo>
                  <a:lnTo>
                    <a:pt x="8462772" y="9143"/>
                  </a:lnTo>
                  <a:lnTo>
                    <a:pt x="8458200" y="9143"/>
                  </a:lnTo>
                  <a:lnTo>
                    <a:pt x="8458200" y="1076705"/>
                  </a:lnTo>
                  <a:lnTo>
                    <a:pt x="8462772" y="1076705"/>
                  </a:lnTo>
                  <a:close/>
                </a:path>
                <a:path w="8468360" h="1087120">
                  <a:moveTo>
                    <a:pt x="8462772" y="1086611"/>
                  </a:moveTo>
                  <a:lnTo>
                    <a:pt x="8462772" y="1076705"/>
                  </a:lnTo>
                  <a:lnTo>
                    <a:pt x="8458200" y="1082039"/>
                  </a:lnTo>
                  <a:lnTo>
                    <a:pt x="8458200" y="1086611"/>
                  </a:lnTo>
                  <a:lnTo>
                    <a:pt x="8462772" y="1086611"/>
                  </a:lnTo>
                  <a:close/>
                </a:path>
              </a:pathLst>
            </a:custGeom>
            <a:solidFill>
              <a:srgbClr val="2DA2BF"/>
            </a:solidFill>
          </p:spPr>
          <p:txBody>
            <a:bodyPr wrap="square" lIns="0" tIns="0" rIns="0" bIns="0" rtlCol="0"/>
            <a:lstStyle/>
            <a:p>
              <a:endParaRPr/>
            </a:p>
          </p:txBody>
        </p:sp>
        <p:pic>
          <p:nvPicPr>
            <p:cNvPr id="12" name="object 12"/>
            <p:cNvPicPr/>
            <p:nvPr/>
          </p:nvPicPr>
          <p:blipFill>
            <a:blip r:embed="rId8" cstate="print"/>
            <a:stretch>
              <a:fillRect/>
            </a:stretch>
          </p:blipFill>
          <p:spPr>
            <a:xfrm>
              <a:off x="1160906" y="1945767"/>
              <a:ext cx="3007614" cy="413765"/>
            </a:xfrm>
            <a:prstGeom prst="rect">
              <a:avLst/>
            </a:prstGeom>
          </p:spPr>
        </p:pic>
        <p:sp>
          <p:nvSpPr>
            <p:cNvPr id="13" name="object 13"/>
            <p:cNvSpPr/>
            <p:nvPr/>
          </p:nvSpPr>
          <p:spPr>
            <a:xfrm>
              <a:off x="4357115" y="1954529"/>
              <a:ext cx="1361440" cy="319405"/>
            </a:xfrm>
            <a:custGeom>
              <a:avLst/>
              <a:gdLst/>
              <a:ahLst/>
              <a:cxnLst/>
              <a:rect l="l" t="t" r="r" b="b"/>
              <a:pathLst>
                <a:path w="1361439" h="319405">
                  <a:moveTo>
                    <a:pt x="1044701" y="212598"/>
                  </a:moveTo>
                  <a:lnTo>
                    <a:pt x="1044701" y="182118"/>
                  </a:lnTo>
                  <a:lnTo>
                    <a:pt x="1040129" y="182118"/>
                  </a:lnTo>
                  <a:lnTo>
                    <a:pt x="990504" y="186785"/>
                  </a:lnTo>
                  <a:lnTo>
                    <a:pt x="954023" y="201168"/>
                  </a:lnTo>
                  <a:lnTo>
                    <a:pt x="925413" y="240280"/>
                  </a:lnTo>
                  <a:lnTo>
                    <a:pt x="923543" y="257556"/>
                  </a:lnTo>
                  <a:lnTo>
                    <a:pt x="924686" y="270248"/>
                  </a:lnTo>
                  <a:lnTo>
                    <a:pt x="951559" y="309312"/>
                  </a:lnTo>
                  <a:lnTo>
                    <a:pt x="970025" y="316860"/>
                  </a:lnTo>
                  <a:lnTo>
                    <a:pt x="970025" y="251460"/>
                  </a:lnTo>
                  <a:lnTo>
                    <a:pt x="971049" y="243197"/>
                  </a:lnTo>
                  <a:lnTo>
                    <a:pt x="1008792" y="214693"/>
                  </a:lnTo>
                  <a:lnTo>
                    <a:pt x="1035605" y="211870"/>
                  </a:lnTo>
                  <a:lnTo>
                    <a:pt x="1036748" y="211874"/>
                  </a:lnTo>
                  <a:lnTo>
                    <a:pt x="1044701" y="212598"/>
                  </a:lnTo>
                  <a:close/>
                </a:path>
                <a:path w="1361439" h="319405">
                  <a:moveTo>
                    <a:pt x="1121663" y="311658"/>
                  </a:moveTo>
                  <a:lnTo>
                    <a:pt x="1118615" y="284226"/>
                  </a:lnTo>
                  <a:lnTo>
                    <a:pt x="1112519" y="284988"/>
                  </a:lnTo>
                  <a:lnTo>
                    <a:pt x="1107185" y="284988"/>
                  </a:lnTo>
                  <a:lnTo>
                    <a:pt x="1100185" y="283142"/>
                  </a:lnTo>
                  <a:lnTo>
                    <a:pt x="1095184" y="277653"/>
                  </a:lnTo>
                  <a:lnTo>
                    <a:pt x="1092184" y="268593"/>
                  </a:lnTo>
                  <a:lnTo>
                    <a:pt x="1091183" y="256032"/>
                  </a:lnTo>
                  <a:lnTo>
                    <a:pt x="1091183" y="160020"/>
                  </a:lnTo>
                  <a:lnTo>
                    <a:pt x="1090040" y="143887"/>
                  </a:lnTo>
                  <a:lnTo>
                    <a:pt x="1072895" y="108204"/>
                  </a:lnTo>
                  <a:lnTo>
                    <a:pt x="1035605" y="91809"/>
                  </a:lnTo>
                  <a:lnTo>
                    <a:pt x="1018031" y="90678"/>
                  </a:lnTo>
                  <a:lnTo>
                    <a:pt x="1000339" y="91809"/>
                  </a:lnTo>
                  <a:lnTo>
                    <a:pt x="981646" y="95154"/>
                  </a:lnTo>
                  <a:lnTo>
                    <a:pt x="962096" y="100643"/>
                  </a:lnTo>
                  <a:lnTo>
                    <a:pt x="941831" y="108204"/>
                  </a:lnTo>
                  <a:lnTo>
                    <a:pt x="941831" y="146304"/>
                  </a:lnTo>
                  <a:lnTo>
                    <a:pt x="961120" y="138183"/>
                  </a:lnTo>
                  <a:lnTo>
                    <a:pt x="978979" y="132207"/>
                  </a:lnTo>
                  <a:lnTo>
                    <a:pt x="995410" y="128516"/>
                  </a:lnTo>
                  <a:lnTo>
                    <a:pt x="1010411" y="127254"/>
                  </a:lnTo>
                  <a:lnTo>
                    <a:pt x="1025413" y="129385"/>
                  </a:lnTo>
                  <a:lnTo>
                    <a:pt x="1036129" y="135731"/>
                  </a:lnTo>
                  <a:lnTo>
                    <a:pt x="1042558" y="146220"/>
                  </a:lnTo>
                  <a:lnTo>
                    <a:pt x="1044701" y="160782"/>
                  </a:lnTo>
                  <a:lnTo>
                    <a:pt x="1044701" y="294671"/>
                  </a:lnTo>
                  <a:lnTo>
                    <a:pt x="1052321" y="288036"/>
                  </a:lnTo>
                  <a:lnTo>
                    <a:pt x="1056751" y="301597"/>
                  </a:lnTo>
                  <a:lnTo>
                    <a:pt x="1064323" y="311372"/>
                  </a:lnTo>
                  <a:lnTo>
                    <a:pt x="1075039" y="317289"/>
                  </a:lnTo>
                  <a:lnTo>
                    <a:pt x="1088897" y="319278"/>
                  </a:lnTo>
                  <a:lnTo>
                    <a:pt x="1097018" y="318837"/>
                  </a:lnTo>
                  <a:lnTo>
                    <a:pt x="1105280" y="317468"/>
                  </a:lnTo>
                  <a:lnTo>
                    <a:pt x="1113543" y="315098"/>
                  </a:lnTo>
                  <a:lnTo>
                    <a:pt x="1121663" y="311658"/>
                  </a:lnTo>
                  <a:close/>
                </a:path>
                <a:path w="1361439" h="319405">
                  <a:moveTo>
                    <a:pt x="1044701" y="294671"/>
                  </a:moveTo>
                  <a:lnTo>
                    <a:pt x="1044701" y="261366"/>
                  </a:lnTo>
                  <a:lnTo>
                    <a:pt x="1033271" y="269486"/>
                  </a:lnTo>
                  <a:lnTo>
                    <a:pt x="1021841" y="275463"/>
                  </a:lnTo>
                  <a:lnTo>
                    <a:pt x="1010411" y="279153"/>
                  </a:lnTo>
                  <a:lnTo>
                    <a:pt x="1000339" y="280266"/>
                  </a:lnTo>
                  <a:lnTo>
                    <a:pt x="990504" y="280373"/>
                  </a:lnTo>
                  <a:lnTo>
                    <a:pt x="983741" y="277368"/>
                  </a:lnTo>
                  <a:lnTo>
                    <a:pt x="978407" y="272034"/>
                  </a:lnTo>
                  <a:lnTo>
                    <a:pt x="972311" y="266700"/>
                  </a:lnTo>
                  <a:lnTo>
                    <a:pt x="970025" y="259842"/>
                  </a:lnTo>
                  <a:lnTo>
                    <a:pt x="970025" y="316860"/>
                  </a:lnTo>
                  <a:lnTo>
                    <a:pt x="974728" y="318146"/>
                  </a:lnTo>
                  <a:lnTo>
                    <a:pt x="988313" y="319278"/>
                  </a:lnTo>
                  <a:lnTo>
                    <a:pt x="1004744" y="317289"/>
                  </a:lnTo>
                  <a:lnTo>
                    <a:pt x="1020889" y="311372"/>
                  </a:lnTo>
                  <a:lnTo>
                    <a:pt x="1036748" y="301597"/>
                  </a:lnTo>
                  <a:lnTo>
                    <a:pt x="1044701" y="294671"/>
                  </a:lnTo>
                  <a:close/>
                </a:path>
                <a:path w="1361439" h="319405">
                  <a:moveTo>
                    <a:pt x="358901" y="275082"/>
                  </a:moveTo>
                  <a:lnTo>
                    <a:pt x="358901" y="234696"/>
                  </a:lnTo>
                  <a:lnTo>
                    <a:pt x="343888" y="253698"/>
                  </a:lnTo>
                  <a:lnTo>
                    <a:pt x="328517" y="267271"/>
                  </a:lnTo>
                  <a:lnTo>
                    <a:pt x="312717" y="275415"/>
                  </a:lnTo>
                  <a:lnTo>
                    <a:pt x="296417" y="278130"/>
                  </a:lnTo>
                  <a:lnTo>
                    <a:pt x="287273" y="278130"/>
                  </a:lnTo>
                  <a:lnTo>
                    <a:pt x="270509" y="238506"/>
                  </a:lnTo>
                  <a:lnTo>
                    <a:pt x="270509" y="95250"/>
                  </a:lnTo>
                  <a:lnTo>
                    <a:pt x="224027" y="95250"/>
                  </a:lnTo>
                  <a:lnTo>
                    <a:pt x="224027" y="250698"/>
                  </a:lnTo>
                  <a:lnTo>
                    <a:pt x="225159" y="265735"/>
                  </a:lnTo>
                  <a:lnTo>
                    <a:pt x="241553" y="300990"/>
                  </a:lnTo>
                  <a:lnTo>
                    <a:pt x="288797" y="319278"/>
                  </a:lnTo>
                  <a:lnTo>
                    <a:pt x="310360" y="316551"/>
                  </a:lnTo>
                  <a:lnTo>
                    <a:pt x="329279" y="308324"/>
                  </a:lnTo>
                  <a:lnTo>
                    <a:pt x="345483" y="294524"/>
                  </a:lnTo>
                  <a:lnTo>
                    <a:pt x="358901" y="275082"/>
                  </a:lnTo>
                  <a:close/>
                </a:path>
                <a:path w="1361439" h="319405">
                  <a:moveTo>
                    <a:pt x="405383" y="314706"/>
                  </a:moveTo>
                  <a:lnTo>
                    <a:pt x="405383" y="95250"/>
                  </a:lnTo>
                  <a:lnTo>
                    <a:pt x="358901" y="95250"/>
                  </a:lnTo>
                  <a:lnTo>
                    <a:pt x="358901" y="314706"/>
                  </a:lnTo>
                  <a:lnTo>
                    <a:pt x="405383" y="314706"/>
                  </a:lnTo>
                  <a:close/>
                </a:path>
                <a:path w="1361439" h="319405">
                  <a:moveTo>
                    <a:pt x="885443" y="137922"/>
                  </a:moveTo>
                  <a:lnTo>
                    <a:pt x="885443" y="98298"/>
                  </a:lnTo>
                  <a:lnTo>
                    <a:pt x="868870" y="95178"/>
                  </a:lnTo>
                  <a:lnTo>
                    <a:pt x="853439" y="92773"/>
                  </a:lnTo>
                  <a:lnTo>
                    <a:pt x="839152" y="91225"/>
                  </a:lnTo>
                  <a:lnTo>
                    <a:pt x="826007" y="90678"/>
                  </a:lnTo>
                  <a:lnTo>
                    <a:pt x="801600" y="92547"/>
                  </a:lnTo>
                  <a:lnTo>
                    <a:pt x="761071" y="107715"/>
                  </a:lnTo>
                  <a:lnTo>
                    <a:pt x="732353" y="137457"/>
                  </a:lnTo>
                  <a:lnTo>
                    <a:pt x="718018" y="178915"/>
                  </a:lnTo>
                  <a:lnTo>
                    <a:pt x="716279" y="204216"/>
                  </a:lnTo>
                  <a:lnTo>
                    <a:pt x="718125" y="227790"/>
                  </a:lnTo>
                  <a:lnTo>
                    <a:pt x="732674" y="268938"/>
                  </a:lnTo>
                  <a:lnTo>
                    <a:pt x="760964" y="300954"/>
                  </a:lnTo>
                  <a:lnTo>
                    <a:pt x="767333" y="304673"/>
                  </a:lnTo>
                  <a:lnTo>
                    <a:pt x="767333" y="204978"/>
                  </a:lnTo>
                  <a:lnTo>
                    <a:pt x="768465" y="188183"/>
                  </a:lnTo>
                  <a:lnTo>
                    <a:pt x="784097" y="148590"/>
                  </a:lnTo>
                  <a:lnTo>
                    <a:pt x="828293" y="128016"/>
                  </a:lnTo>
                  <a:lnTo>
                    <a:pt x="839152" y="128599"/>
                  </a:lnTo>
                  <a:lnTo>
                    <a:pt x="852296" y="130397"/>
                  </a:lnTo>
                  <a:lnTo>
                    <a:pt x="867727" y="133480"/>
                  </a:lnTo>
                  <a:lnTo>
                    <a:pt x="885443" y="137922"/>
                  </a:lnTo>
                  <a:close/>
                </a:path>
                <a:path w="1361439" h="319405">
                  <a:moveTo>
                    <a:pt x="887729" y="307086"/>
                  </a:moveTo>
                  <a:lnTo>
                    <a:pt x="887729" y="266700"/>
                  </a:lnTo>
                  <a:lnTo>
                    <a:pt x="871716" y="272700"/>
                  </a:lnTo>
                  <a:lnTo>
                    <a:pt x="856773" y="276987"/>
                  </a:lnTo>
                  <a:lnTo>
                    <a:pt x="842831" y="279558"/>
                  </a:lnTo>
                  <a:lnTo>
                    <a:pt x="829817" y="280416"/>
                  </a:lnTo>
                  <a:lnTo>
                    <a:pt x="816363" y="279130"/>
                  </a:lnTo>
                  <a:lnTo>
                    <a:pt x="777299" y="248697"/>
                  </a:lnTo>
                  <a:lnTo>
                    <a:pt x="767333" y="204978"/>
                  </a:lnTo>
                  <a:lnTo>
                    <a:pt x="767333" y="304673"/>
                  </a:lnTo>
                  <a:lnTo>
                    <a:pt x="778478" y="311181"/>
                  </a:lnTo>
                  <a:lnTo>
                    <a:pt x="797849" y="317265"/>
                  </a:lnTo>
                  <a:lnTo>
                    <a:pt x="819149" y="319278"/>
                  </a:lnTo>
                  <a:lnTo>
                    <a:pt x="833723" y="318551"/>
                  </a:lnTo>
                  <a:lnTo>
                    <a:pt x="850010" y="316325"/>
                  </a:lnTo>
                  <a:lnTo>
                    <a:pt x="868013" y="312527"/>
                  </a:lnTo>
                  <a:lnTo>
                    <a:pt x="887729" y="307086"/>
                  </a:lnTo>
                  <a:close/>
                </a:path>
                <a:path w="1361439" h="319405">
                  <a:moveTo>
                    <a:pt x="525779" y="314706"/>
                  </a:moveTo>
                  <a:lnTo>
                    <a:pt x="525779" y="95250"/>
                  </a:lnTo>
                  <a:lnTo>
                    <a:pt x="480059" y="95250"/>
                  </a:lnTo>
                  <a:lnTo>
                    <a:pt x="480059" y="314706"/>
                  </a:lnTo>
                  <a:lnTo>
                    <a:pt x="525779" y="314706"/>
                  </a:lnTo>
                  <a:close/>
                </a:path>
                <a:path w="1361439" h="319405">
                  <a:moveTo>
                    <a:pt x="660653" y="314706"/>
                  </a:moveTo>
                  <a:lnTo>
                    <a:pt x="660653" y="159258"/>
                  </a:lnTo>
                  <a:lnTo>
                    <a:pt x="659522" y="144553"/>
                  </a:lnTo>
                  <a:lnTo>
                    <a:pt x="643127" y="109728"/>
                  </a:lnTo>
                  <a:lnTo>
                    <a:pt x="596645" y="90678"/>
                  </a:lnTo>
                  <a:lnTo>
                    <a:pt x="574750" y="93511"/>
                  </a:lnTo>
                  <a:lnTo>
                    <a:pt x="555783" y="101917"/>
                  </a:lnTo>
                  <a:lnTo>
                    <a:pt x="539531" y="115752"/>
                  </a:lnTo>
                  <a:lnTo>
                    <a:pt x="525779" y="134874"/>
                  </a:lnTo>
                  <a:lnTo>
                    <a:pt x="525779" y="175260"/>
                  </a:lnTo>
                  <a:lnTo>
                    <a:pt x="540793" y="156257"/>
                  </a:lnTo>
                  <a:lnTo>
                    <a:pt x="556164" y="142684"/>
                  </a:lnTo>
                  <a:lnTo>
                    <a:pt x="571964" y="134540"/>
                  </a:lnTo>
                  <a:lnTo>
                    <a:pt x="588263" y="131826"/>
                  </a:lnTo>
                  <a:lnTo>
                    <a:pt x="597407" y="131826"/>
                  </a:lnTo>
                  <a:lnTo>
                    <a:pt x="614171" y="171450"/>
                  </a:lnTo>
                  <a:lnTo>
                    <a:pt x="614171" y="314706"/>
                  </a:lnTo>
                  <a:lnTo>
                    <a:pt x="660653" y="314706"/>
                  </a:lnTo>
                  <a:close/>
                </a:path>
                <a:path w="1361439" h="319405">
                  <a:moveTo>
                    <a:pt x="184403" y="98298"/>
                  </a:moveTo>
                  <a:lnTo>
                    <a:pt x="174759" y="56292"/>
                  </a:lnTo>
                  <a:lnTo>
                    <a:pt x="144922" y="28253"/>
                  </a:lnTo>
                  <a:lnTo>
                    <a:pt x="98559" y="19347"/>
                  </a:lnTo>
                  <a:lnTo>
                    <a:pt x="0" y="19050"/>
                  </a:lnTo>
                  <a:lnTo>
                    <a:pt x="0" y="314706"/>
                  </a:lnTo>
                  <a:lnTo>
                    <a:pt x="48767" y="314706"/>
                  </a:lnTo>
                  <a:lnTo>
                    <a:pt x="48767" y="57150"/>
                  </a:lnTo>
                  <a:lnTo>
                    <a:pt x="69341" y="57150"/>
                  </a:lnTo>
                  <a:lnTo>
                    <a:pt x="110275" y="63257"/>
                  </a:lnTo>
                  <a:lnTo>
                    <a:pt x="132587" y="101346"/>
                  </a:lnTo>
                  <a:lnTo>
                    <a:pt x="132587" y="185586"/>
                  </a:lnTo>
                  <a:lnTo>
                    <a:pt x="134064" y="184975"/>
                  </a:lnTo>
                  <a:lnTo>
                    <a:pt x="151637" y="172974"/>
                  </a:lnTo>
                  <a:lnTo>
                    <a:pt x="165758" y="158412"/>
                  </a:lnTo>
                  <a:lnTo>
                    <a:pt x="176021" y="141065"/>
                  </a:lnTo>
                  <a:lnTo>
                    <a:pt x="182284" y="121003"/>
                  </a:lnTo>
                  <a:lnTo>
                    <a:pt x="184403" y="98298"/>
                  </a:lnTo>
                  <a:close/>
                </a:path>
                <a:path w="1361439" h="319405">
                  <a:moveTo>
                    <a:pt x="132587" y="185586"/>
                  </a:moveTo>
                  <a:lnTo>
                    <a:pt x="132587" y="101346"/>
                  </a:lnTo>
                  <a:lnTo>
                    <a:pt x="131444" y="114895"/>
                  </a:lnTo>
                  <a:lnTo>
                    <a:pt x="128015" y="126873"/>
                  </a:lnTo>
                  <a:lnTo>
                    <a:pt x="91630" y="157543"/>
                  </a:lnTo>
                  <a:lnTo>
                    <a:pt x="48767" y="161544"/>
                  </a:lnTo>
                  <a:lnTo>
                    <a:pt x="48767" y="200406"/>
                  </a:lnTo>
                  <a:lnTo>
                    <a:pt x="62483" y="200406"/>
                  </a:lnTo>
                  <a:lnTo>
                    <a:pt x="89487" y="198691"/>
                  </a:lnTo>
                  <a:lnTo>
                    <a:pt x="113347" y="193548"/>
                  </a:lnTo>
                  <a:lnTo>
                    <a:pt x="132587" y="185586"/>
                  </a:lnTo>
                  <a:close/>
                </a:path>
                <a:path w="1361439" h="319405">
                  <a:moveTo>
                    <a:pt x="1212341" y="314706"/>
                  </a:moveTo>
                  <a:lnTo>
                    <a:pt x="1212341" y="0"/>
                  </a:lnTo>
                  <a:lnTo>
                    <a:pt x="1166621" y="0"/>
                  </a:lnTo>
                  <a:lnTo>
                    <a:pt x="1166621" y="314706"/>
                  </a:lnTo>
                  <a:lnTo>
                    <a:pt x="1212341" y="314706"/>
                  </a:lnTo>
                  <a:close/>
                </a:path>
                <a:path w="1361439" h="319405">
                  <a:moveTo>
                    <a:pt x="1343405" y="95250"/>
                  </a:moveTo>
                  <a:lnTo>
                    <a:pt x="1296161" y="95250"/>
                  </a:lnTo>
                  <a:lnTo>
                    <a:pt x="1212341" y="198120"/>
                  </a:lnTo>
                  <a:lnTo>
                    <a:pt x="1212341" y="206502"/>
                  </a:lnTo>
                  <a:lnTo>
                    <a:pt x="1258061" y="259284"/>
                  </a:lnTo>
                  <a:lnTo>
                    <a:pt x="1258061" y="198120"/>
                  </a:lnTo>
                  <a:lnTo>
                    <a:pt x="1343405" y="95250"/>
                  </a:lnTo>
                  <a:close/>
                </a:path>
                <a:path w="1361439" h="319405">
                  <a:moveTo>
                    <a:pt x="1360931" y="314706"/>
                  </a:moveTo>
                  <a:lnTo>
                    <a:pt x="1258061" y="198120"/>
                  </a:lnTo>
                  <a:lnTo>
                    <a:pt x="1258061" y="259284"/>
                  </a:lnTo>
                  <a:lnTo>
                    <a:pt x="1306067" y="314706"/>
                  </a:lnTo>
                  <a:lnTo>
                    <a:pt x="1360931" y="314706"/>
                  </a:lnTo>
                  <a:close/>
                </a:path>
              </a:pathLst>
            </a:custGeom>
            <a:solidFill>
              <a:srgbClr val="000000"/>
            </a:solidFill>
          </p:spPr>
          <p:txBody>
            <a:bodyPr wrap="square" lIns="0" tIns="0" rIns="0" bIns="0" rtlCol="0"/>
            <a:lstStyle/>
            <a:p>
              <a:endParaRPr/>
            </a:p>
          </p:txBody>
        </p:sp>
        <p:sp>
          <p:nvSpPr>
            <p:cNvPr id="14" name="object 14"/>
            <p:cNvSpPr/>
            <p:nvPr/>
          </p:nvSpPr>
          <p:spPr>
            <a:xfrm>
              <a:off x="5327141" y="2166365"/>
              <a:ext cx="74930" cy="68580"/>
            </a:xfrm>
            <a:custGeom>
              <a:avLst/>
              <a:gdLst/>
              <a:ahLst/>
              <a:cxnLst/>
              <a:rect l="l" t="t" r="r" b="b"/>
              <a:pathLst>
                <a:path w="74929" h="68580">
                  <a:moveTo>
                    <a:pt x="66294" y="0"/>
                  </a:moveTo>
                  <a:lnTo>
                    <a:pt x="27396" y="6429"/>
                  </a:lnTo>
                  <a:lnTo>
                    <a:pt x="0" y="39624"/>
                  </a:lnTo>
                  <a:lnTo>
                    <a:pt x="0" y="48006"/>
                  </a:lnTo>
                  <a:lnTo>
                    <a:pt x="2286" y="54864"/>
                  </a:lnTo>
                  <a:lnTo>
                    <a:pt x="8382" y="60198"/>
                  </a:lnTo>
                  <a:lnTo>
                    <a:pt x="13716" y="65532"/>
                  </a:lnTo>
                  <a:lnTo>
                    <a:pt x="20574" y="68580"/>
                  </a:lnTo>
                  <a:lnTo>
                    <a:pt x="28956" y="68580"/>
                  </a:lnTo>
                  <a:lnTo>
                    <a:pt x="40386" y="67317"/>
                  </a:lnTo>
                  <a:lnTo>
                    <a:pt x="51816" y="63627"/>
                  </a:lnTo>
                  <a:lnTo>
                    <a:pt x="63246" y="57650"/>
                  </a:lnTo>
                  <a:lnTo>
                    <a:pt x="74676" y="49530"/>
                  </a:lnTo>
                  <a:lnTo>
                    <a:pt x="74676" y="761"/>
                  </a:lnTo>
                  <a:lnTo>
                    <a:pt x="66294" y="0"/>
                  </a:lnTo>
                  <a:close/>
                </a:path>
              </a:pathLst>
            </a:custGeom>
            <a:ln w="17526">
              <a:solidFill>
                <a:srgbClr val="FFFFFF"/>
              </a:solidFill>
            </a:ln>
          </p:spPr>
          <p:txBody>
            <a:bodyPr wrap="square" lIns="0" tIns="0" rIns="0" bIns="0" rtlCol="0"/>
            <a:lstStyle/>
            <a:p>
              <a:endParaRPr/>
            </a:p>
          </p:txBody>
        </p:sp>
        <p:pic>
          <p:nvPicPr>
            <p:cNvPr id="15" name="object 15"/>
            <p:cNvPicPr/>
            <p:nvPr/>
          </p:nvPicPr>
          <p:blipFill>
            <a:blip r:embed="rId9" cstate="print"/>
            <a:stretch>
              <a:fillRect/>
            </a:stretch>
          </p:blipFill>
          <p:spPr>
            <a:xfrm>
              <a:off x="4572380" y="2041017"/>
              <a:ext cx="198881" cy="241553"/>
            </a:xfrm>
            <a:prstGeom prst="rect">
              <a:avLst/>
            </a:prstGeom>
          </p:spPr>
        </p:pic>
        <p:sp>
          <p:nvSpPr>
            <p:cNvPr id="16" name="object 16"/>
            <p:cNvSpPr/>
            <p:nvPr/>
          </p:nvSpPr>
          <p:spPr>
            <a:xfrm>
              <a:off x="5280659" y="2045207"/>
              <a:ext cx="198120" cy="228600"/>
            </a:xfrm>
            <a:custGeom>
              <a:avLst/>
              <a:gdLst/>
              <a:ahLst/>
              <a:cxnLst/>
              <a:rect l="l" t="t" r="r" b="b"/>
              <a:pathLst>
                <a:path w="198120" h="228600">
                  <a:moveTo>
                    <a:pt x="94487" y="0"/>
                  </a:moveTo>
                  <a:lnTo>
                    <a:pt x="139493" y="9965"/>
                  </a:lnTo>
                  <a:lnTo>
                    <a:pt x="166496" y="53209"/>
                  </a:lnTo>
                  <a:lnTo>
                    <a:pt x="167640" y="165354"/>
                  </a:lnTo>
                  <a:lnTo>
                    <a:pt x="168640" y="177915"/>
                  </a:lnTo>
                  <a:lnTo>
                    <a:pt x="171640" y="186975"/>
                  </a:lnTo>
                  <a:lnTo>
                    <a:pt x="176641" y="192464"/>
                  </a:lnTo>
                  <a:lnTo>
                    <a:pt x="183641" y="194310"/>
                  </a:lnTo>
                  <a:lnTo>
                    <a:pt x="185165" y="194310"/>
                  </a:lnTo>
                  <a:lnTo>
                    <a:pt x="188976" y="194310"/>
                  </a:lnTo>
                  <a:lnTo>
                    <a:pt x="195072" y="193548"/>
                  </a:lnTo>
                  <a:lnTo>
                    <a:pt x="198120" y="220979"/>
                  </a:lnTo>
                  <a:lnTo>
                    <a:pt x="189999" y="224420"/>
                  </a:lnTo>
                  <a:lnTo>
                    <a:pt x="181736" y="226790"/>
                  </a:lnTo>
                  <a:lnTo>
                    <a:pt x="173474" y="228159"/>
                  </a:lnTo>
                  <a:lnTo>
                    <a:pt x="165354" y="228600"/>
                  </a:lnTo>
                  <a:lnTo>
                    <a:pt x="151495" y="226611"/>
                  </a:lnTo>
                  <a:lnTo>
                    <a:pt x="140779" y="220694"/>
                  </a:lnTo>
                  <a:lnTo>
                    <a:pt x="133207" y="210919"/>
                  </a:lnTo>
                  <a:lnTo>
                    <a:pt x="128777" y="197358"/>
                  </a:lnTo>
                  <a:lnTo>
                    <a:pt x="113204" y="210919"/>
                  </a:lnTo>
                  <a:lnTo>
                    <a:pt x="97345" y="220694"/>
                  </a:lnTo>
                  <a:lnTo>
                    <a:pt x="81200" y="226611"/>
                  </a:lnTo>
                  <a:lnTo>
                    <a:pt x="64769" y="228600"/>
                  </a:lnTo>
                  <a:lnTo>
                    <a:pt x="51184" y="227468"/>
                  </a:lnTo>
                  <a:lnTo>
                    <a:pt x="10286" y="201810"/>
                  </a:lnTo>
                  <a:lnTo>
                    <a:pt x="0" y="166878"/>
                  </a:lnTo>
                  <a:lnTo>
                    <a:pt x="1869" y="149602"/>
                  </a:lnTo>
                  <a:lnTo>
                    <a:pt x="30479" y="110489"/>
                  </a:lnTo>
                  <a:lnTo>
                    <a:pt x="66960" y="96107"/>
                  </a:lnTo>
                  <a:lnTo>
                    <a:pt x="116585" y="91440"/>
                  </a:lnTo>
                  <a:lnTo>
                    <a:pt x="121157" y="91440"/>
                  </a:lnTo>
                  <a:lnTo>
                    <a:pt x="121157" y="70104"/>
                  </a:lnTo>
                  <a:lnTo>
                    <a:pt x="119014" y="55542"/>
                  </a:lnTo>
                  <a:lnTo>
                    <a:pt x="112585" y="45053"/>
                  </a:lnTo>
                  <a:lnTo>
                    <a:pt x="101869" y="38707"/>
                  </a:lnTo>
                  <a:lnTo>
                    <a:pt x="86867" y="36576"/>
                  </a:lnTo>
                  <a:lnTo>
                    <a:pt x="71866" y="37838"/>
                  </a:lnTo>
                  <a:lnTo>
                    <a:pt x="55435" y="41529"/>
                  </a:lnTo>
                  <a:lnTo>
                    <a:pt x="37576" y="47505"/>
                  </a:lnTo>
                  <a:lnTo>
                    <a:pt x="18287" y="55626"/>
                  </a:lnTo>
                  <a:lnTo>
                    <a:pt x="18287" y="17526"/>
                  </a:lnTo>
                  <a:lnTo>
                    <a:pt x="38552" y="9965"/>
                  </a:lnTo>
                  <a:lnTo>
                    <a:pt x="58102" y="4476"/>
                  </a:lnTo>
                  <a:lnTo>
                    <a:pt x="76795" y="1131"/>
                  </a:lnTo>
                  <a:lnTo>
                    <a:pt x="94487" y="0"/>
                  </a:lnTo>
                  <a:close/>
                </a:path>
              </a:pathLst>
            </a:custGeom>
            <a:ln w="17526">
              <a:solidFill>
                <a:srgbClr val="FFFFFF"/>
              </a:solidFill>
            </a:ln>
          </p:spPr>
          <p:txBody>
            <a:bodyPr wrap="square" lIns="0" tIns="0" rIns="0" bIns="0" rtlCol="0"/>
            <a:lstStyle/>
            <a:p>
              <a:endParaRPr/>
            </a:p>
          </p:txBody>
        </p:sp>
        <p:sp>
          <p:nvSpPr>
            <p:cNvPr id="17" name="object 17"/>
            <p:cNvSpPr/>
            <p:nvPr/>
          </p:nvSpPr>
          <p:spPr>
            <a:xfrm>
              <a:off x="5073396" y="2045207"/>
              <a:ext cx="171450" cy="228600"/>
            </a:xfrm>
            <a:custGeom>
              <a:avLst/>
              <a:gdLst/>
              <a:ahLst/>
              <a:cxnLst/>
              <a:rect l="l" t="t" r="r" b="b"/>
              <a:pathLst>
                <a:path w="171450" h="228600">
                  <a:moveTo>
                    <a:pt x="109727" y="0"/>
                  </a:moveTo>
                  <a:lnTo>
                    <a:pt x="122872" y="547"/>
                  </a:lnTo>
                  <a:lnTo>
                    <a:pt x="137159" y="2095"/>
                  </a:lnTo>
                  <a:lnTo>
                    <a:pt x="152590" y="4500"/>
                  </a:lnTo>
                  <a:lnTo>
                    <a:pt x="169163" y="7619"/>
                  </a:lnTo>
                  <a:lnTo>
                    <a:pt x="169163" y="47243"/>
                  </a:lnTo>
                  <a:lnTo>
                    <a:pt x="151447" y="42802"/>
                  </a:lnTo>
                  <a:lnTo>
                    <a:pt x="136016" y="39719"/>
                  </a:lnTo>
                  <a:lnTo>
                    <a:pt x="122872" y="37921"/>
                  </a:lnTo>
                  <a:lnTo>
                    <a:pt x="112013" y="37338"/>
                  </a:lnTo>
                  <a:lnTo>
                    <a:pt x="99000" y="38623"/>
                  </a:lnTo>
                  <a:lnTo>
                    <a:pt x="60698" y="69508"/>
                  </a:lnTo>
                  <a:lnTo>
                    <a:pt x="51053" y="114300"/>
                  </a:lnTo>
                  <a:lnTo>
                    <a:pt x="52185" y="130587"/>
                  </a:lnTo>
                  <a:lnTo>
                    <a:pt x="68579" y="169164"/>
                  </a:lnTo>
                  <a:lnTo>
                    <a:pt x="113537" y="189738"/>
                  </a:lnTo>
                  <a:lnTo>
                    <a:pt x="126551" y="188880"/>
                  </a:lnTo>
                  <a:lnTo>
                    <a:pt x="140493" y="186308"/>
                  </a:lnTo>
                  <a:lnTo>
                    <a:pt x="155436" y="182022"/>
                  </a:lnTo>
                  <a:lnTo>
                    <a:pt x="171449" y="176022"/>
                  </a:lnTo>
                  <a:lnTo>
                    <a:pt x="171449" y="216408"/>
                  </a:lnTo>
                  <a:lnTo>
                    <a:pt x="151733" y="221849"/>
                  </a:lnTo>
                  <a:lnTo>
                    <a:pt x="133730" y="225647"/>
                  </a:lnTo>
                  <a:lnTo>
                    <a:pt x="117443" y="227873"/>
                  </a:lnTo>
                  <a:lnTo>
                    <a:pt x="102869" y="228600"/>
                  </a:lnTo>
                  <a:lnTo>
                    <a:pt x="81569" y="226587"/>
                  </a:lnTo>
                  <a:lnTo>
                    <a:pt x="44684" y="210276"/>
                  </a:lnTo>
                  <a:lnTo>
                    <a:pt x="16394" y="178260"/>
                  </a:lnTo>
                  <a:lnTo>
                    <a:pt x="1845" y="137112"/>
                  </a:lnTo>
                  <a:lnTo>
                    <a:pt x="0" y="113538"/>
                  </a:lnTo>
                  <a:lnTo>
                    <a:pt x="1738" y="88237"/>
                  </a:lnTo>
                  <a:lnTo>
                    <a:pt x="16073" y="46779"/>
                  </a:lnTo>
                  <a:lnTo>
                    <a:pt x="44791" y="17037"/>
                  </a:lnTo>
                  <a:lnTo>
                    <a:pt x="85320" y="1869"/>
                  </a:lnTo>
                  <a:lnTo>
                    <a:pt x="109727" y="0"/>
                  </a:lnTo>
                  <a:close/>
                </a:path>
              </a:pathLst>
            </a:custGeom>
            <a:ln w="17526">
              <a:solidFill>
                <a:srgbClr val="FFFFFF"/>
              </a:solidFill>
            </a:ln>
          </p:spPr>
          <p:txBody>
            <a:bodyPr wrap="square" lIns="0" tIns="0" rIns="0" bIns="0" rtlCol="0"/>
            <a:lstStyle/>
            <a:p>
              <a:endParaRPr/>
            </a:p>
          </p:txBody>
        </p:sp>
        <p:pic>
          <p:nvPicPr>
            <p:cNvPr id="18" name="object 18"/>
            <p:cNvPicPr/>
            <p:nvPr/>
          </p:nvPicPr>
          <p:blipFill>
            <a:blip r:embed="rId10" cstate="print"/>
            <a:stretch>
              <a:fillRect/>
            </a:stretch>
          </p:blipFill>
          <p:spPr>
            <a:xfrm>
              <a:off x="4828413" y="2036445"/>
              <a:ext cx="198120" cy="241553"/>
            </a:xfrm>
            <a:prstGeom prst="rect">
              <a:avLst/>
            </a:prstGeom>
          </p:spPr>
        </p:pic>
        <p:pic>
          <p:nvPicPr>
            <p:cNvPr id="19" name="object 19"/>
            <p:cNvPicPr/>
            <p:nvPr/>
          </p:nvPicPr>
          <p:blipFill>
            <a:blip r:embed="rId11" cstate="print"/>
            <a:stretch>
              <a:fillRect/>
            </a:stretch>
          </p:blipFill>
          <p:spPr>
            <a:xfrm>
              <a:off x="4397121" y="2002917"/>
              <a:ext cx="101346" cy="121920"/>
            </a:xfrm>
            <a:prstGeom prst="rect">
              <a:avLst/>
            </a:prstGeom>
          </p:spPr>
        </p:pic>
        <p:sp>
          <p:nvSpPr>
            <p:cNvPr id="20" name="object 20"/>
            <p:cNvSpPr/>
            <p:nvPr/>
          </p:nvSpPr>
          <p:spPr>
            <a:xfrm>
              <a:off x="4357115" y="1973579"/>
              <a:ext cx="184785" cy="295910"/>
            </a:xfrm>
            <a:custGeom>
              <a:avLst/>
              <a:gdLst/>
              <a:ahLst/>
              <a:cxnLst/>
              <a:rect l="l" t="t" r="r" b="b"/>
              <a:pathLst>
                <a:path w="184785" h="295910">
                  <a:moveTo>
                    <a:pt x="0" y="0"/>
                  </a:moveTo>
                  <a:lnTo>
                    <a:pt x="82296" y="0"/>
                  </a:lnTo>
                  <a:lnTo>
                    <a:pt x="125372" y="2893"/>
                  </a:lnTo>
                  <a:lnTo>
                    <a:pt x="160924" y="19800"/>
                  </a:lnTo>
                  <a:lnTo>
                    <a:pt x="183284" y="63531"/>
                  </a:lnTo>
                  <a:lnTo>
                    <a:pt x="184404" y="79247"/>
                  </a:lnTo>
                  <a:lnTo>
                    <a:pt x="182284" y="101953"/>
                  </a:lnTo>
                  <a:lnTo>
                    <a:pt x="165758" y="139362"/>
                  </a:lnTo>
                  <a:lnTo>
                    <a:pt x="134064" y="165925"/>
                  </a:lnTo>
                  <a:lnTo>
                    <a:pt x="89487" y="179641"/>
                  </a:lnTo>
                  <a:lnTo>
                    <a:pt x="62484" y="181356"/>
                  </a:lnTo>
                  <a:lnTo>
                    <a:pt x="48768" y="181356"/>
                  </a:lnTo>
                  <a:lnTo>
                    <a:pt x="48768" y="295656"/>
                  </a:lnTo>
                  <a:lnTo>
                    <a:pt x="0" y="295656"/>
                  </a:lnTo>
                  <a:lnTo>
                    <a:pt x="0" y="0"/>
                  </a:lnTo>
                  <a:close/>
                </a:path>
              </a:pathLst>
            </a:custGeom>
            <a:ln w="17526">
              <a:solidFill>
                <a:srgbClr val="FFFFFF"/>
              </a:solidFill>
            </a:ln>
          </p:spPr>
          <p:txBody>
            <a:bodyPr wrap="square" lIns="0" tIns="0" rIns="0" bIns="0" rtlCol="0"/>
            <a:lstStyle/>
            <a:p>
              <a:endParaRPr/>
            </a:p>
          </p:txBody>
        </p:sp>
        <p:sp>
          <p:nvSpPr>
            <p:cNvPr id="21" name="object 21"/>
            <p:cNvSpPr/>
            <p:nvPr/>
          </p:nvSpPr>
          <p:spPr>
            <a:xfrm>
              <a:off x="5523738" y="1954529"/>
              <a:ext cx="194310" cy="314960"/>
            </a:xfrm>
            <a:custGeom>
              <a:avLst/>
              <a:gdLst/>
              <a:ahLst/>
              <a:cxnLst/>
              <a:rect l="l" t="t" r="r" b="b"/>
              <a:pathLst>
                <a:path w="194310" h="314960">
                  <a:moveTo>
                    <a:pt x="0" y="0"/>
                  </a:moveTo>
                  <a:lnTo>
                    <a:pt x="45720" y="0"/>
                  </a:lnTo>
                  <a:lnTo>
                    <a:pt x="45720" y="198120"/>
                  </a:lnTo>
                  <a:lnTo>
                    <a:pt x="129539" y="95249"/>
                  </a:lnTo>
                  <a:lnTo>
                    <a:pt x="176784" y="95249"/>
                  </a:lnTo>
                  <a:lnTo>
                    <a:pt x="91440" y="198120"/>
                  </a:lnTo>
                  <a:lnTo>
                    <a:pt x="194310" y="314706"/>
                  </a:lnTo>
                  <a:lnTo>
                    <a:pt x="139446" y="314706"/>
                  </a:lnTo>
                  <a:lnTo>
                    <a:pt x="45720" y="206502"/>
                  </a:lnTo>
                  <a:lnTo>
                    <a:pt x="45720" y="314706"/>
                  </a:lnTo>
                  <a:lnTo>
                    <a:pt x="0" y="314706"/>
                  </a:lnTo>
                  <a:lnTo>
                    <a:pt x="0" y="0"/>
                  </a:lnTo>
                  <a:close/>
                </a:path>
              </a:pathLst>
            </a:custGeom>
            <a:ln w="17526">
              <a:solidFill>
                <a:srgbClr val="FFFFFF"/>
              </a:solidFill>
            </a:ln>
          </p:spPr>
          <p:txBody>
            <a:bodyPr wrap="square" lIns="0" tIns="0" rIns="0" bIns="0" rtlCol="0"/>
            <a:lstStyle/>
            <a:p>
              <a:endParaRPr/>
            </a:p>
          </p:txBody>
        </p:sp>
        <p:pic>
          <p:nvPicPr>
            <p:cNvPr id="22" name="object 22"/>
            <p:cNvPicPr/>
            <p:nvPr/>
          </p:nvPicPr>
          <p:blipFill>
            <a:blip r:embed="rId12" cstate="print"/>
            <a:stretch>
              <a:fillRect/>
            </a:stretch>
          </p:blipFill>
          <p:spPr>
            <a:xfrm>
              <a:off x="5879210" y="1964817"/>
              <a:ext cx="1130808" cy="394715"/>
            </a:xfrm>
            <a:prstGeom prst="rect">
              <a:avLst/>
            </a:prstGeom>
          </p:spPr>
        </p:pic>
        <p:sp>
          <p:nvSpPr>
            <p:cNvPr id="23" name="object 23"/>
            <p:cNvSpPr/>
            <p:nvPr/>
          </p:nvSpPr>
          <p:spPr>
            <a:xfrm>
              <a:off x="7095743" y="1973579"/>
              <a:ext cx="920750" cy="353060"/>
            </a:xfrm>
            <a:custGeom>
              <a:avLst/>
              <a:gdLst/>
              <a:ahLst/>
              <a:cxnLst/>
              <a:rect l="l" t="t" r="r" b="b"/>
              <a:pathLst>
                <a:path w="920750" h="353060">
                  <a:moveTo>
                    <a:pt x="843533" y="193548"/>
                  </a:moveTo>
                  <a:lnTo>
                    <a:pt x="843533" y="163068"/>
                  </a:lnTo>
                  <a:lnTo>
                    <a:pt x="838961" y="163068"/>
                  </a:lnTo>
                  <a:lnTo>
                    <a:pt x="789336" y="167735"/>
                  </a:lnTo>
                  <a:lnTo>
                    <a:pt x="752855" y="182118"/>
                  </a:lnTo>
                  <a:lnTo>
                    <a:pt x="724245" y="221230"/>
                  </a:lnTo>
                  <a:lnTo>
                    <a:pt x="722375" y="238506"/>
                  </a:lnTo>
                  <a:lnTo>
                    <a:pt x="723518" y="251198"/>
                  </a:lnTo>
                  <a:lnTo>
                    <a:pt x="750391" y="290262"/>
                  </a:lnTo>
                  <a:lnTo>
                    <a:pt x="768857" y="297810"/>
                  </a:lnTo>
                  <a:lnTo>
                    <a:pt x="768857" y="232410"/>
                  </a:lnTo>
                  <a:lnTo>
                    <a:pt x="769881" y="224147"/>
                  </a:lnTo>
                  <a:lnTo>
                    <a:pt x="807624" y="195643"/>
                  </a:lnTo>
                  <a:lnTo>
                    <a:pt x="834437" y="192820"/>
                  </a:lnTo>
                  <a:lnTo>
                    <a:pt x="835580" y="192824"/>
                  </a:lnTo>
                  <a:lnTo>
                    <a:pt x="843533" y="193548"/>
                  </a:lnTo>
                  <a:close/>
                </a:path>
                <a:path w="920750" h="353060">
                  <a:moveTo>
                    <a:pt x="920495" y="292608"/>
                  </a:moveTo>
                  <a:lnTo>
                    <a:pt x="917447" y="265176"/>
                  </a:lnTo>
                  <a:lnTo>
                    <a:pt x="911351" y="265938"/>
                  </a:lnTo>
                  <a:lnTo>
                    <a:pt x="906017" y="265938"/>
                  </a:lnTo>
                  <a:lnTo>
                    <a:pt x="899017" y="264092"/>
                  </a:lnTo>
                  <a:lnTo>
                    <a:pt x="894016" y="258603"/>
                  </a:lnTo>
                  <a:lnTo>
                    <a:pt x="891016" y="249543"/>
                  </a:lnTo>
                  <a:lnTo>
                    <a:pt x="890015" y="236982"/>
                  </a:lnTo>
                  <a:lnTo>
                    <a:pt x="890015" y="140970"/>
                  </a:lnTo>
                  <a:lnTo>
                    <a:pt x="888872" y="124837"/>
                  </a:lnTo>
                  <a:lnTo>
                    <a:pt x="871727" y="89154"/>
                  </a:lnTo>
                  <a:lnTo>
                    <a:pt x="834437" y="72759"/>
                  </a:lnTo>
                  <a:lnTo>
                    <a:pt x="816863" y="71628"/>
                  </a:lnTo>
                  <a:lnTo>
                    <a:pt x="799171" y="72759"/>
                  </a:lnTo>
                  <a:lnTo>
                    <a:pt x="780478" y="76104"/>
                  </a:lnTo>
                  <a:lnTo>
                    <a:pt x="760928" y="81593"/>
                  </a:lnTo>
                  <a:lnTo>
                    <a:pt x="740663" y="89154"/>
                  </a:lnTo>
                  <a:lnTo>
                    <a:pt x="740663" y="127254"/>
                  </a:lnTo>
                  <a:lnTo>
                    <a:pt x="759952" y="119133"/>
                  </a:lnTo>
                  <a:lnTo>
                    <a:pt x="777811" y="113157"/>
                  </a:lnTo>
                  <a:lnTo>
                    <a:pt x="794242" y="109466"/>
                  </a:lnTo>
                  <a:lnTo>
                    <a:pt x="809243" y="108204"/>
                  </a:lnTo>
                  <a:lnTo>
                    <a:pt x="824245" y="110335"/>
                  </a:lnTo>
                  <a:lnTo>
                    <a:pt x="834961" y="116681"/>
                  </a:lnTo>
                  <a:lnTo>
                    <a:pt x="841390" y="127170"/>
                  </a:lnTo>
                  <a:lnTo>
                    <a:pt x="843533" y="141732"/>
                  </a:lnTo>
                  <a:lnTo>
                    <a:pt x="843533" y="275621"/>
                  </a:lnTo>
                  <a:lnTo>
                    <a:pt x="851154" y="268986"/>
                  </a:lnTo>
                  <a:lnTo>
                    <a:pt x="855583" y="282547"/>
                  </a:lnTo>
                  <a:lnTo>
                    <a:pt x="863155" y="292322"/>
                  </a:lnTo>
                  <a:lnTo>
                    <a:pt x="873871" y="298239"/>
                  </a:lnTo>
                  <a:lnTo>
                    <a:pt x="887729" y="300228"/>
                  </a:lnTo>
                  <a:lnTo>
                    <a:pt x="895850" y="299787"/>
                  </a:lnTo>
                  <a:lnTo>
                    <a:pt x="904113" y="298418"/>
                  </a:lnTo>
                  <a:lnTo>
                    <a:pt x="912375" y="296048"/>
                  </a:lnTo>
                  <a:lnTo>
                    <a:pt x="920495" y="292608"/>
                  </a:lnTo>
                  <a:close/>
                </a:path>
                <a:path w="920750" h="353060">
                  <a:moveTo>
                    <a:pt x="843533" y="275621"/>
                  </a:moveTo>
                  <a:lnTo>
                    <a:pt x="843533" y="242316"/>
                  </a:lnTo>
                  <a:lnTo>
                    <a:pt x="832104" y="250436"/>
                  </a:lnTo>
                  <a:lnTo>
                    <a:pt x="820673" y="256413"/>
                  </a:lnTo>
                  <a:lnTo>
                    <a:pt x="809243" y="260103"/>
                  </a:lnTo>
                  <a:lnTo>
                    <a:pt x="799171" y="261216"/>
                  </a:lnTo>
                  <a:lnTo>
                    <a:pt x="789336" y="261323"/>
                  </a:lnTo>
                  <a:lnTo>
                    <a:pt x="782573" y="258318"/>
                  </a:lnTo>
                  <a:lnTo>
                    <a:pt x="777239" y="252984"/>
                  </a:lnTo>
                  <a:lnTo>
                    <a:pt x="771143" y="247650"/>
                  </a:lnTo>
                  <a:lnTo>
                    <a:pt x="768857" y="240792"/>
                  </a:lnTo>
                  <a:lnTo>
                    <a:pt x="768857" y="297810"/>
                  </a:lnTo>
                  <a:lnTo>
                    <a:pt x="773560" y="299096"/>
                  </a:lnTo>
                  <a:lnTo>
                    <a:pt x="787145" y="300228"/>
                  </a:lnTo>
                  <a:lnTo>
                    <a:pt x="803576" y="298239"/>
                  </a:lnTo>
                  <a:lnTo>
                    <a:pt x="819721" y="292322"/>
                  </a:lnTo>
                  <a:lnTo>
                    <a:pt x="835580" y="282547"/>
                  </a:lnTo>
                  <a:lnTo>
                    <a:pt x="843533" y="275621"/>
                  </a:lnTo>
                  <a:close/>
                </a:path>
                <a:path w="920750" h="353060">
                  <a:moveTo>
                    <a:pt x="304799" y="193548"/>
                  </a:moveTo>
                  <a:lnTo>
                    <a:pt x="304799" y="163068"/>
                  </a:lnTo>
                  <a:lnTo>
                    <a:pt x="300227" y="163068"/>
                  </a:lnTo>
                  <a:lnTo>
                    <a:pt x="250602" y="167735"/>
                  </a:lnTo>
                  <a:lnTo>
                    <a:pt x="214121" y="182118"/>
                  </a:lnTo>
                  <a:lnTo>
                    <a:pt x="185511" y="221230"/>
                  </a:lnTo>
                  <a:lnTo>
                    <a:pt x="183641" y="238506"/>
                  </a:lnTo>
                  <a:lnTo>
                    <a:pt x="184784" y="251198"/>
                  </a:lnTo>
                  <a:lnTo>
                    <a:pt x="211657" y="290262"/>
                  </a:lnTo>
                  <a:lnTo>
                    <a:pt x="230123" y="297810"/>
                  </a:lnTo>
                  <a:lnTo>
                    <a:pt x="230123" y="232410"/>
                  </a:lnTo>
                  <a:lnTo>
                    <a:pt x="231147" y="224147"/>
                  </a:lnTo>
                  <a:lnTo>
                    <a:pt x="268890" y="195643"/>
                  </a:lnTo>
                  <a:lnTo>
                    <a:pt x="295703" y="192820"/>
                  </a:lnTo>
                  <a:lnTo>
                    <a:pt x="296846" y="192824"/>
                  </a:lnTo>
                  <a:lnTo>
                    <a:pt x="304799" y="193548"/>
                  </a:lnTo>
                  <a:close/>
                </a:path>
                <a:path w="920750" h="353060">
                  <a:moveTo>
                    <a:pt x="381761" y="292608"/>
                  </a:moveTo>
                  <a:lnTo>
                    <a:pt x="378713" y="265176"/>
                  </a:lnTo>
                  <a:lnTo>
                    <a:pt x="372617" y="265938"/>
                  </a:lnTo>
                  <a:lnTo>
                    <a:pt x="367283" y="265938"/>
                  </a:lnTo>
                  <a:lnTo>
                    <a:pt x="360283" y="264092"/>
                  </a:lnTo>
                  <a:lnTo>
                    <a:pt x="355282" y="258603"/>
                  </a:lnTo>
                  <a:lnTo>
                    <a:pt x="352282" y="249543"/>
                  </a:lnTo>
                  <a:lnTo>
                    <a:pt x="351281" y="236982"/>
                  </a:lnTo>
                  <a:lnTo>
                    <a:pt x="351281" y="140970"/>
                  </a:lnTo>
                  <a:lnTo>
                    <a:pt x="350138" y="124837"/>
                  </a:lnTo>
                  <a:lnTo>
                    <a:pt x="332993" y="89154"/>
                  </a:lnTo>
                  <a:lnTo>
                    <a:pt x="295703" y="72759"/>
                  </a:lnTo>
                  <a:lnTo>
                    <a:pt x="278129" y="71628"/>
                  </a:lnTo>
                  <a:lnTo>
                    <a:pt x="260437" y="72759"/>
                  </a:lnTo>
                  <a:lnTo>
                    <a:pt x="241744" y="76104"/>
                  </a:lnTo>
                  <a:lnTo>
                    <a:pt x="222194" y="81593"/>
                  </a:lnTo>
                  <a:lnTo>
                    <a:pt x="201929" y="89154"/>
                  </a:lnTo>
                  <a:lnTo>
                    <a:pt x="201929" y="127254"/>
                  </a:lnTo>
                  <a:lnTo>
                    <a:pt x="221218" y="119133"/>
                  </a:lnTo>
                  <a:lnTo>
                    <a:pt x="239077" y="113157"/>
                  </a:lnTo>
                  <a:lnTo>
                    <a:pt x="255508" y="109466"/>
                  </a:lnTo>
                  <a:lnTo>
                    <a:pt x="270509" y="108204"/>
                  </a:lnTo>
                  <a:lnTo>
                    <a:pt x="285511" y="110335"/>
                  </a:lnTo>
                  <a:lnTo>
                    <a:pt x="296227" y="116681"/>
                  </a:lnTo>
                  <a:lnTo>
                    <a:pt x="302656" y="127170"/>
                  </a:lnTo>
                  <a:lnTo>
                    <a:pt x="304799" y="141732"/>
                  </a:lnTo>
                  <a:lnTo>
                    <a:pt x="304799" y="275621"/>
                  </a:lnTo>
                  <a:lnTo>
                    <a:pt x="312419" y="268986"/>
                  </a:lnTo>
                  <a:lnTo>
                    <a:pt x="316849" y="282547"/>
                  </a:lnTo>
                  <a:lnTo>
                    <a:pt x="324421" y="292322"/>
                  </a:lnTo>
                  <a:lnTo>
                    <a:pt x="335137" y="298239"/>
                  </a:lnTo>
                  <a:lnTo>
                    <a:pt x="348995" y="300228"/>
                  </a:lnTo>
                  <a:lnTo>
                    <a:pt x="357116" y="299787"/>
                  </a:lnTo>
                  <a:lnTo>
                    <a:pt x="365378" y="298418"/>
                  </a:lnTo>
                  <a:lnTo>
                    <a:pt x="373641" y="296048"/>
                  </a:lnTo>
                  <a:lnTo>
                    <a:pt x="381761" y="292608"/>
                  </a:lnTo>
                  <a:close/>
                </a:path>
                <a:path w="920750" h="353060">
                  <a:moveTo>
                    <a:pt x="304799" y="275621"/>
                  </a:moveTo>
                  <a:lnTo>
                    <a:pt x="304799" y="242316"/>
                  </a:lnTo>
                  <a:lnTo>
                    <a:pt x="293369" y="250436"/>
                  </a:lnTo>
                  <a:lnTo>
                    <a:pt x="281939" y="256413"/>
                  </a:lnTo>
                  <a:lnTo>
                    <a:pt x="270509" y="260103"/>
                  </a:lnTo>
                  <a:lnTo>
                    <a:pt x="260437" y="261216"/>
                  </a:lnTo>
                  <a:lnTo>
                    <a:pt x="250602" y="261323"/>
                  </a:lnTo>
                  <a:lnTo>
                    <a:pt x="243839" y="258318"/>
                  </a:lnTo>
                  <a:lnTo>
                    <a:pt x="238505" y="252984"/>
                  </a:lnTo>
                  <a:lnTo>
                    <a:pt x="232409" y="247650"/>
                  </a:lnTo>
                  <a:lnTo>
                    <a:pt x="230123" y="240792"/>
                  </a:lnTo>
                  <a:lnTo>
                    <a:pt x="230123" y="297810"/>
                  </a:lnTo>
                  <a:lnTo>
                    <a:pt x="234826" y="299096"/>
                  </a:lnTo>
                  <a:lnTo>
                    <a:pt x="248411" y="300228"/>
                  </a:lnTo>
                  <a:lnTo>
                    <a:pt x="264842" y="298239"/>
                  </a:lnTo>
                  <a:lnTo>
                    <a:pt x="280987" y="292322"/>
                  </a:lnTo>
                  <a:lnTo>
                    <a:pt x="296846" y="282547"/>
                  </a:lnTo>
                  <a:lnTo>
                    <a:pt x="304799" y="275621"/>
                  </a:lnTo>
                  <a:close/>
                </a:path>
                <a:path w="920750" h="353060">
                  <a:moveTo>
                    <a:pt x="700277" y="76200"/>
                  </a:moveTo>
                  <a:lnTo>
                    <a:pt x="660653" y="76200"/>
                  </a:lnTo>
                  <a:lnTo>
                    <a:pt x="611123" y="240030"/>
                  </a:lnTo>
                  <a:lnTo>
                    <a:pt x="569976" y="76200"/>
                  </a:lnTo>
                  <a:lnTo>
                    <a:pt x="525017" y="76200"/>
                  </a:lnTo>
                  <a:lnTo>
                    <a:pt x="478535" y="240030"/>
                  </a:lnTo>
                  <a:lnTo>
                    <a:pt x="435101" y="76200"/>
                  </a:lnTo>
                  <a:lnTo>
                    <a:pt x="390143" y="76200"/>
                  </a:lnTo>
                  <a:lnTo>
                    <a:pt x="451865" y="295656"/>
                  </a:lnTo>
                  <a:lnTo>
                    <a:pt x="496823" y="295656"/>
                  </a:lnTo>
                  <a:lnTo>
                    <a:pt x="544067" y="131826"/>
                  </a:lnTo>
                  <a:lnTo>
                    <a:pt x="585977" y="295656"/>
                  </a:lnTo>
                  <a:lnTo>
                    <a:pt x="630173" y="295656"/>
                  </a:lnTo>
                  <a:lnTo>
                    <a:pt x="700277" y="76200"/>
                  </a:lnTo>
                  <a:close/>
                </a:path>
                <a:path w="920750" h="353060">
                  <a:moveTo>
                    <a:pt x="132587" y="255270"/>
                  </a:moveTo>
                  <a:lnTo>
                    <a:pt x="132587" y="0"/>
                  </a:lnTo>
                  <a:lnTo>
                    <a:pt x="83057" y="0"/>
                  </a:lnTo>
                  <a:lnTo>
                    <a:pt x="83057" y="256794"/>
                  </a:lnTo>
                  <a:lnTo>
                    <a:pt x="82605" y="271188"/>
                  </a:lnTo>
                  <a:lnTo>
                    <a:pt x="63341" y="309467"/>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1" y="352806"/>
                  </a:lnTo>
                  <a:lnTo>
                    <a:pt x="79867" y="346781"/>
                  </a:lnTo>
                  <a:lnTo>
                    <a:pt x="109156" y="328612"/>
                  </a:lnTo>
                  <a:lnTo>
                    <a:pt x="126730" y="298156"/>
                  </a:lnTo>
                  <a:lnTo>
                    <a:pt x="132587" y="255270"/>
                  </a:lnTo>
                  <a:close/>
                </a:path>
              </a:pathLst>
            </a:custGeom>
            <a:solidFill>
              <a:srgbClr val="000000"/>
            </a:solidFill>
          </p:spPr>
          <p:txBody>
            <a:bodyPr wrap="square" lIns="0" tIns="0" rIns="0" bIns="0" rtlCol="0"/>
            <a:lstStyle/>
            <a:p>
              <a:endParaRPr/>
            </a:p>
          </p:txBody>
        </p:sp>
        <p:pic>
          <p:nvPicPr>
            <p:cNvPr id="24" name="object 24"/>
            <p:cNvPicPr/>
            <p:nvPr/>
          </p:nvPicPr>
          <p:blipFill>
            <a:blip r:embed="rId13" cstate="print"/>
            <a:stretch>
              <a:fillRect/>
            </a:stretch>
          </p:blipFill>
          <p:spPr>
            <a:xfrm>
              <a:off x="7855839" y="2157602"/>
              <a:ext cx="92202" cy="86105"/>
            </a:xfrm>
            <a:prstGeom prst="rect">
              <a:avLst/>
            </a:prstGeom>
          </p:spPr>
        </p:pic>
        <p:pic>
          <p:nvPicPr>
            <p:cNvPr id="25" name="object 25"/>
            <p:cNvPicPr/>
            <p:nvPr/>
          </p:nvPicPr>
          <p:blipFill>
            <a:blip r:embed="rId14" cstate="print"/>
            <a:stretch>
              <a:fillRect/>
            </a:stretch>
          </p:blipFill>
          <p:spPr>
            <a:xfrm>
              <a:off x="7317105" y="2157602"/>
              <a:ext cx="92202" cy="86105"/>
            </a:xfrm>
            <a:prstGeom prst="rect">
              <a:avLst/>
            </a:prstGeom>
          </p:spPr>
        </p:pic>
        <p:sp>
          <p:nvSpPr>
            <p:cNvPr id="26" name="object 26"/>
            <p:cNvSpPr/>
            <p:nvPr/>
          </p:nvSpPr>
          <p:spPr>
            <a:xfrm>
              <a:off x="7485888" y="2049779"/>
              <a:ext cx="310515" cy="219710"/>
            </a:xfrm>
            <a:custGeom>
              <a:avLst/>
              <a:gdLst/>
              <a:ahLst/>
              <a:cxnLst/>
              <a:rect l="l" t="t" r="r" b="b"/>
              <a:pathLst>
                <a:path w="310515" h="219710">
                  <a:moveTo>
                    <a:pt x="0" y="0"/>
                  </a:moveTo>
                  <a:lnTo>
                    <a:pt x="44958" y="0"/>
                  </a:lnTo>
                  <a:lnTo>
                    <a:pt x="88392" y="163830"/>
                  </a:lnTo>
                  <a:lnTo>
                    <a:pt x="134874" y="0"/>
                  </a:lnTo>
                  <a:lnTo>
                    <a:pt x="179832" y="0"/>
                  </a:lnTo>
                  <a:lnTo>
                    <a:pt x="220979" y="163829"/>
                  </a:lnTo>
                  <a:lnTo>
                    <a:pt x="270510" y="0"/>
                  </a:lnTo>
                  <a:lnTo>
                    <a:pt x="310134" y="0"/>
                  </a:lnTo>
                  <a:lnTo>
                    <a:pt x="240029" y="219456"/>
                  </a:lnTo>
                  <a:lnTo>
                    <a:pt x="195834" y="219456"/>
                  </a:lnTo>
                  <a:lnTo>
                    <a:pt x="153924" y="55625"/>
                  </a:lnTo>
                  <a:lnTo>
                    <a:pt x="106680" y="219456"/>
                  </a:lnTo>
                  <a:lnTo>
                    <a:pt x="61722" y="219456"/>
                  </a:lnTo>
                  <a:lnTo>
                    <a:pt x="0" y="0"/>
                  </a:lnTo>
                  <a:close/>
                </a:path>
              </a:pathLst>
            </a:custGeom>
            <a:ln w="17526">
              <a:solidFill>
                <a:srgbClr val="FFFFFF"/>
              </a:solidFill>
            </a:ln>
          </p:spPr>
          <p:txBody>
            <a:bodyPr wrap="square" lIns="0" tIns="0" rIns="0" bIns="0" rtlCol="0"/>
            <a:lstStyle/>
            <a:p>
              <a:endParaRPr/>
            </a:p>
          </p:txBody>
        </p:sp>
        <p:pic>
          <p:nvPicPr>
            <p:cNvPr id="27" name="object 27"/>
            <p:cNvPicPr/>
            <p:nvPr/>
          </p:nvPicPr>
          <p:blipFill>
            <a:blip r:embed="rId15" cstate="print"/>
            <a:stretch>
              <a:fillRect/>
            </a:stretch>
          </p:blipFill>
          <p:spPr>
            <a:xfrm>
              <a:off x="7809356" y="2036445"/>
              <a:ext cx="215646" cy="246125"/>
            </a:xfrm>
            <a:prstGeom prst="rect">
              <a:avLst/>
            </a:prstGeom>
          </p:spPr>
        </p:pic>
        <p:pic>
          <p:nvPicPr>
            <p:cNvPr id="28" name="object 28"/>
            <p:cNvPicPr/>
            <p:nvPr/>
          </p:nvPicPr>
          <p:blipFill>
            <a:blip r:embed="rId16" cstate="print"/>
            <a:stretch>
              <a:fillRect/>
            </a:stretch>
          </p:blipFill>
          <p:spPr>
            <a:xfrm>
              <a:off x="7270622" y="2036445"/>
              <a:ext cx="215646" cy="246125"/>
            </a:xfrm>
            <a:prstGeom prst="rect">
              <a:avLst/>
            </a:prstGeom>
          </p:spPr>
        </p:pic>
        <p:sp>
          <p:nvSpPr>
            <p:cNvPr id="29" name="object 29"/>
            <p:cNvSpPr/>
            <p:nvPr/>
          </p:nvSpPr>
          <p:spPr>
            <a:xfrm>
              <a:off x="7095743" y="1973579"/>
              <a:ext cx="132715" cy="353060"/>
            </a:xfrm>
            <a:custGeom>
              <a:avLst/>
              <a:gdLst/>
              <a:ahLst/>
              <a:cxnLst/>
              <a:rect l="l" t="t" r="r" b="b"/>
              <a:pathLst>
                <a:path w="132715" h="353060">
                  <a:moveTo>
                    <a:pt x="83057" y="0"/>
                  </a:moveTo>
                  <a:lnTo>
                    <a:pt x="132587" y="0"/>
                  </a:lnTo>
                  <a:lnTo>
                    <a:pt x="132587" y="255270"/>
                  </a:lnTo>
                  <a:lnTo>
                    <a:pt x="126730" y="298156"/>
                  </a:lnTo>
                  <a:lnTo>
                    <a:pt x="109156" y="328612"/>
                  </a:lnTo>
                  <a:lnTo>
                    <a:pt x="79867" y="346781"/>
                  </a:lnTo>
                  <a:lnTo>
                    <a:pt x="38861" y="352806"/>
                  </a:lnTo>
                  <a:lnTo>
                    <a:pt x="31289" y="352520"/>
                  </a:lnTo>
                  <a:lnTo>
                    <a:pt x="22288" y="351663"/>
                  </a:lnTo>
                  <a:lnTo>
                    <a:pt x="11858" y="350234"/>
                  </a:lnTo>
                  <a:lnTo>
                    <a:pt x="0" y="348234"/>
                  </a:lnTo>
                  <a:lnTo>
                    <a:pt x="0" y="304800"/>
                  </a:lnTo>
                  <a:lnTo>
                    <a:pt x="13573" y="308240"/>
                  </a:lnTo>
                  <a:lnTo>
                    <a:pt x="25717" y="310610"/>
                  </a:lnTo>
                  <a:lnTo>
                    <a:pt x="36433" y="311979"/>
                  </a:lnTo>
                  <a:lnTo>
                    <a:pt x="45719" y="312420"/>
                  </a:lnTo>
                  <a:lnTo>
                    <a:pt x="55280" y="311693"/>
                  </a:lnTo>
                  <a:lnTo>
                    <a:pt x="81152" y="283368"/>
                  </a:lnTo>
                  <a:lnTo>
                    <a:pt x="83057" y="256794"/>
                  </a:lnTo>
                  <a:lnTo>
                    <a:pt x="83057" y="0"/>
                  </a:lnTo>
                  <a:close/>
                </a:path>
              </a:pathLst>
            </a:custGeom>
            <a:ln w="17526">
              <a:solidFill>
                <a:srgbClr val="FFFFFF"/>
              </a:solidFill>
            </a:ln>
          </p:spPr>
          <p:txBody>
            <a:bodyPr wrap="square" lIns="0" tIns="0" rIns="0" bIns="0" rtlCol="0"/>
            <a:lstStyle/>
            <a:p>
              <a:endParaRPr/>
            </a:p>
          </p:txBody>
        </p:sp>
        <p:pic>
          <p:nvPicPr>
            <p:cNvPr id="30" name="object 30"/>
            <p:cNvPicPr/>
            <p:nvPr/>
          </p:nvPicPr>
          <p:blipFill>
            <a:blip r:embed="rId17" cstate="print"/>
            <a:stretch>
              <a:fillRect/>
            </a:stretch>
          </p:blipFill>
          <p:spPr>
            <a:xfrm>
              <a:off x="8178927" y="1964817"/>
              <a:ext cx="973074" cy="317753"/>
            </a:xfrm>
            <a:prstGeom prst="rect">
              <a:avLst/>
            </a:prstGeom>
          </p:spPr>
        </p:pic>
        <p:sp>
          <p:nvSpPr>
            <p:cNvPr id="31" name="object 31"/>
            <p:cNvSpPr/>
            <p:nvPr/>
          </p:nvSpPr>
          <p:spPr>
            <a:xfrm>
              <a:off x="3243072" y="2453639"/>
              <a:ext cx="433070" cy="310515"/>
            </a:xfrm>
            <a:custGeom>
              <a:avLst/>
              <a:gdLst/>
              <a:ahLst/>
              <a:cxnLst/>
              <a:rect l="l" t="t" r="r" b="b"/>
              <a:pathLst>
                <a:path w="433070" h="310514">
                  <a:moveTo>
                    <a:pt x="432816" y="144779"/>
                  </a:moveTo>
                  <a:lnTo>
                    <a:pt x="425958" y="85343"/>
                  </a:lnTo>
                  <a:lnTo>
                    <a:pt x="405384" y="39623"/>
                  </a:lnTo>
                  <a:lnTo>
                    <a:pt x="371760" y="10096"/>
                  </a:lnTo>
                  <a:lnTo>
                    <a:pt x="328422" y="0"/>
                  </a:lnTo>
                  <a:lnTo>
                    <a:pt x="307812" y="1976"/>
                  </a:lnTo>
                  <a:lnTo>
                    <a:pt x="272593" y="17359"/>
                  </a:lnTo>
                  <a:lnTo>
                    <a:pt x="245113" y="46779"/>
                  </a:lnTo>
                  <a:lnTo>
                    <a:pt x="231088" y="84808"/>
                  </a:lnTo>
                  <a:lnTo>
                    <a:pt x="229362" y="106679"/>
                  </a:lnTo>
                  <a:lnTo>
                    <a:pt x="231064" y="125956"/>
                  </a:lnTo>
                  <a:lnTo>
                    <a:pt x="256032" y="174497"/>
                  </a:lnTo>
                  <a:lnTo>
                    <a:pt x="275844" y="190058"/>
                  </a:lnTo>
                  <a:lnTo>
                    <a:pt x="275844" y="99821"/>
                  </a:lnTo>
                  <a:lnTo>
                    <a:pt x="276701" y="85808"/>
                  </a:lnTo>
                  <a:lnTo>
                    <a:pt x="296548" y="46339"/>
                  </a:lnTo>
                  <a:lnTo>
                    <a:pt x="325374" y="37337"/>
                  </a:lnTo>
                  <a:lnTo>
                    <a:pt x="337375" y="38623"/>
                  </a:lnTo>
                  <a:lnTo>
                    <a:pt x="373082" y="69615"/>
                  </a:lnTo>
                  <a:lnTo>
                    <a:pt x="381762" y="114299"/>
                  </a:lnTo>
                  <a:lnTo>
                    <a:pt x="381762" y="167096"/>
                  </a:lnTo>
                  <a:lnTo>
                    <a:pt x="382524" y="166115"/>
                  </a:lnTo>
                  <a:lnTo>
                    <a:pt x="382524" y="283845"/>
                  </a:lnTo>
                  <a:lnTo>
                    <a:pt x="384048" y="282702"/>
                  </a:lnTo>
                  <a:lnTo>
                    <a:pt x="412551" y="242196"/>
                  </a:lnTo>
                  <a:lnTo>
                    <a:pt x="425743" y="205644"/>
                  </a:lnTo>
                  <a:lnTo>
                    <a:pt x="432077" y="165639"/>
                  </a:lnTo>
                  <a:lnTo>
                    <a:pt x="432816" y="144779"/>
                  </a:lnTo>
                  <a:close/>
                </a:path>
                <a:path w="433070" h="310514">
                  <a:moveTo>
                    <a:pt x="382524" y="283845"/>
                  </a:moveTo>
                  <a:lnTo>
                    <a:pt x="382524" y="166115"/>
                  </a:lnTo>
                  <a:lnTo>
                    <a:pt x="381369" y="189523"/>
                  </a:lnTo>
                  <a:lnTo>
                    <a:pt x="377856" y="210502"/>
                  </a:lnTo>
                  <a:lnTo>
                    <a:pt x="352901" y="257163"/>
                  </a:lnTo>
                  <a:lnTo>
                    <a:pt x="310896" y="273558"/>
                  </a:lnTo>
                  <a:lnTo>
                    <a:pt x="297322" y="272712"/>
                  </a:lnTo>
                  <a:lnTo>
                    <a:pt x="281749" y="270224"/>
                  </a:lnTo>
                  <a:lnTo>
                    <a:pt x="264175" y="266164"/>
                  </a:lnTo>
                  <a:lnTo>
                    <a:pt x="244602" y="260603"/>
                  </a:lnTo>
                  <a:lnTo>
                    <a:pt x="244602" y="300227"/>
                  </a:lnTo>
                  <a:lnTo>
                    <a:pt x="294215" y="309550"/>
                  </a:lnTo>
                  <a:lnTo>
                    <a:pt x="307812" y="310078"/>
                  </a:lnTo>
                  <a:lnTo>
                    <a:pt x="329505" y="308419"/>
                  </a:lnTo>
                  <a:lnTo>
                    <a:pt x="349853" y="303276"/>
                  </a:lnTo>
                  <a:lnTo>
                    <a:pt x="368057" y="294703"/>
                  </a:lnTo>
                  <a:lnTo>
                    <a:pt x="382524" y="283845"/>
                  </a:lnTo>
                  <a:close/>
                </a:path>
                <a:path w="433070" h="310514">
                  <a:moveTo>
                    <a:pt x="381762" y="167096"/>
                  </a:moveTo>
                  <a:lnTo>
                    <a:pt x="381762" y="114299"/>
                  </a:lnTo>
                  <a:lnTo>
                    <a:pt x="380761" y="124741"/>
                  </a:lnTo>
                  <a:lnTo>
                    <a:pt x="377761" y="134397"/>
                  </a:lnTo>
                  <a:lnTo>
                    <a:pt x="348043" y="162972"/>
                  </a:lnTo>
                  <a:lnTo>
                    <a:pt x="326612" y="166848"/>
                  </a:lnTo>
                  <a:lnTo>
                    <a:pt x="315920" y="165746"/>
                  </a:lnTo>
                  <a:lnTo>
                    <a:pt x="283559" y="139469"/>
                  </a:lnTo>
                  <a:lnTo>
                    <a:pt x="275844" y="99821"/>
                  </a:lnTo>
                  <a:lnTo>
                    <a:pt x="275844" y="190058"/>
                  </a:lnTo>
                  <a:lnTo>
                    <a:pt x="285178" y="195452"/>
                  </a:lnTo>
                  <a:lnTo>
                    <a:pt x="301894" y="200858"/>
                  </a:lnTo>
                  <a:lnTo>
                    <a:pt x="320040" y="202691"/>
                  </a:lnTo>
                  <a:lnTo>
                    <a:pt x="338911" y="200405"/>
                  </a:lnTo>
                  <a:lnTo>
                    <a:pt x="355568" y="193547"/>
                  </a:lnTo>
                  <a:lnTo>
                    <a:pt x="370081" y="182117"/>
                  </a:lnTo>
                  <a:lnTo>
                    <a:pt x="381762" y="167096"/>
                  </a:lnTo>
                  <a:close/>
                </a:path>
                <a:path w="433070" h="310514">
                  <a:moveTo>
                    <a:pt x="92202" y="303276"/>
                  </a:moveTo>
                  <a:lnTo>
                    <a:pt x="92202" y="4571"/>
                  </a:lnTo>
                  <a:lnTo>
                    <a:pt x="0" y="12191"/>
                  </a:lnTo>
                  <a:lnTo>
                    <a:pt x="0" y="44195"/>
                  </a:lnTo>
                  <a:lnTo>
                    <a:pt x="45720" y="44195"/>
                  </a:lnTo>
                  <a:lnTo>
                    <a:pt x="45720" y="303276"/>
                  </a:lnTo>
                  <a:lnTo>
                    <a:pt x="92202" y="303276"/>
                  </a:lnTo>
                  <a:close/>
                </a:path>
              </a:pathLst>
            </a:custGeom>
            <a:solidFill>
              <a:srgbClr val="FF0000"/>
            </a:solidFill>
          </p:spPr>
          <p:txBody>
            <a:bodyPr wrap="square" lIns="0" tIns="0" rIns="0" bIns="0" rtlCol="0"/>
            <a:lstStyle/>
            <a:p>
              <a:endParaRPr/>
            </a:p>
          </p:txBody>
        </p:sp>
        <p:pic>
          <p:nvPicPr>
            <p:cNvPr id="32" name="object 32"/>
            <p:cNvPicPr/>
            <p:nvPr/>
          </p:nvPicPr>
          <p:blipFill>
            <a:blip r:embed="rId18" cstate="print"/>
            <a:stretch>
              <a:fillRect/>
            </a:stretch>
          </p:blipFill>
          <p:spPr>
            <a:xfrm>
              <a:off x="3510152" y="2482214"/>
              <a:ext cx="123443" cy="147065"/>
            </a:xfrm>
            <a:prstGeom prst="rect">
              <a:avLst/>
            </a:prstGeom>
          </p:spPr>
        </p:pic>
        <p:sp>
          <p:nvSpPr>
            <p:cNvPr id="33" name="object 33"/>
            <p:cNvSpPr/>
            <p:nvPr/>
          </p:nvSpPr>
          <p:spPr>
            <a:xfrm>
              <a:off x="3243072" y="245821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4" name="object 34"/>
            <p:cNvSpPr/>
            <p:nvPr/>
          </p:nvSpPr>
          <p:spPr>
            <a:xfrm>
              <a:off x="3472433" y="2453639"/>
              <a:ext cx="203835" cy="310515"/>
            </a:xfrm>
            <a:custGeom>
              <a:avLst/>
              <a:gdLst/>
              <a:ahLst/>
              <a:cxnLst/>
              <a:rect l="l" t="t" r="r" b="b"/>
              <a:pathLst>
                <a:path w="203835" h="310514">
                  <a:moveTo>
                    <a:pt x="99060" y="0"/>
                  </a:moveTo>
                  <a:lnTo>
                    <a:pt x="142398" y="10096"/>
                  </a:lnTo>
                  <a:lnTo>
                    <a:pt x="176022" y="39623"/>
                  </a:lnTo>
                  <a:lnTo>
                    <a:pt x="196596" y="85344"/>
                  </a:lnTo>
                  <a:lnTo>
                    <a:pt x="203454" y="144780"/>
                  </a:lnTo>
                  <a:lnTo>
                    <a:pt x="202715" y="165639"/>
                  </a:lnTo>
                  <a:lnTo>
                    <a:pt x="196381" y="205644"/>
                  </a:lnTo>
                  <a:lnTo>
                    <a:pt x="183189" y="242196"/>
                  </a:lnTo>
                  <a:lnTo>
                    <a:pt x="154686" y="282702"/>
                  </a:lnTo>
                  <a:lnTo>
                    <a:pt x="120491" y="303276"/>
                  </a:lnTo>
                  <a:lnTo>
                    <a:pt x="77724" y="310134"/>
                  </a:lnTo>
                  <a:lnTo>
                    <a:pt x="64853" y="309550"/>
                  </a:lnTo>
                  <a:lnTo>
                    <a:pt x="50196" y="307752"/>
                  </a:lnTo>
                  <a:lnTo>
                    <a:pt x="33682" y="304669"/>
                  </a:lnTo>
                  <a:lnTo>
                    <a:pt x="15240" y="300228"/>
                  </a:lnTo>
                  <a:lnTo>
                    <a:pt x="15240" y="260604"/>
                  </a:lnTo>
                  <a:lnTo>
                    <a:pt x="34813" y="266164"/>
                  </a:lnTo>
                  <a:lnTo>
                    <a:pt x="52387" y="270224"/>
                  </a:lnTo>
                  <a:lnTo>
                    <a:pt x="67960" y="272712"/>
                  </a:lnTo>
                  <a:lnTo>
                    <a:pt x="81534" y="273558"/>
                  </a:lnTo>
                  <a:lnTo>
                    <a:pt x="97250" y="271712"/>
                  </a:lnTo>
                  <a:lnTo>
                    <a:pt x="134112" y="244602"/>
                  </a:lnTo>
                  <a:lnTo>
                    <a:pt x="152007" y="189523"/>
                  </a:lnTo>
                  <a:lnTo>
                    <a:pt x="153162" y="166116"/>
                  </a:lnTo>
                  <a:lnTo>
                    <a:pt x="140719" y="182118"/>
                  </a:lnTo>
                  <a:lnTo>
                    <a:pt x="126206" y="193547"/>
                  </a:lnTo>
                  <a:lnTo>
                    <a:pt x="109549" y="200405"/>
                  </a:lnTo>
                  <a:lnTo>
                    <a:pt x="90678" y="202692"/>
                  </a:lnTo>
                  <a:lnTo>
                    <a:pt x="72532" y="200858"/>
                  </a:lnTo>
                  <a:lnTo>
                    <a:pt x="26670" y="174498"/>
                  </a:lnTo>
                  <a:lnTo>
                    <a:pt x="1702" y="125956"/>
                  </a:lnTo>
                  <a:lnTo>
                    <a:pt x="0" y="106680"/>
                  </a:lnTo>
                  <a:lnTo>
                    <a:pt x="1726" y="84808"/>
                  </a:lnTo>
                  <a:lnTo>
                    <a:pt x="15751" y="46779"/>
                  </a:lnTo>
                  <a:lnTo>
                    <a:pt x="43231" y="17359"/>
                  </a:lnTo>
                  <a:lnTo>
                    <a:pt x="78450" y="1976"/>
                  </a:lnTo>
                  <a:lnTo>
                    <a:pt x="99060" y="0"/>
                  </a:lnTo>
                  <a:close/>
                </a:path>
              </a:pathLst>
            </a:custGeom>
            <a:ln w="17526">
              <a:solidFill>
                <a:srgbClr val="FFFFFF"/>
              </a:solidFill>
            </a:ln>
          </p:spPr>
          <p:txBody>
            <a:bodyPr wrap="square" lIns="0" tIns="0" rIns="0" bIns="0" rtlCol="0"/>
            <a:lstStyle/>
            <a:p>
              <a:endParaRPr/>
            </a:p>
          </p:txBody>
        </p:sp>
        <p:sp>
          <p:nvSpPr>
            <p:cNvPr id="35" name="object 35"/>
            <p:cNvSpPr/>
            <p:nvPr/>
          </p:nvSpPr>
          <p:spPr>
            <a:xfrm>
              <a:off x="3728465" y="2619755"/>
              <a:ext cx="180975" cy="31750"/>
            </a:xfrm>
            <a:custGeom>
              <a:avLst/>
              <a:gdLst/>
              <a:ahLst/>
              <a:cxnLst/>
              <a:rect l="l" t="t" r="r" b="b"/>
              <a:pathLst>
                <a:path w="180975" h="31750">
                  <a:moveTo>
                    <a:pt x="180594" y="31242"/>
                  </a:moveTo>
                  <a:lnTo>
                    <a:pt x="180594" y="0"/>
                  </a:lnTo>
                  <a:lnTo>
                    <a:pt x="0" y="0"/>
                  </a:lnTo>
                  <a:lnTo>
                    <a:pt x="0" y="31242"/>
                  </a:lnTo>
                  <a:lnTo>
                    <a:pt x="180594" y="31242"/>
                  </a:lnTo>
                  <a:close/>
                </a:path>
              </a:pathLst>
            </a:custGeom>
            <a:solidFill>
              <a:srgbClr val="FF0000"/>
            </a:solidFill>
          </p:spPr>
          <p:txBody>
            <a:bodyPr wrap="square" lIns="0" tIns="0" rIns="0" bIns="0" rtlCol="0"/>
            <a:lstStyle/>
            <a:p>
              <a:endParaRPr/>
            </a:p>
          </p:txBody>
        </p:sp>
        <p:sp>
          <p:nvSpPr>
            <p:cNvPr id="36" name="object 36"/>
            <p:cNvSpPr/>
            <p:nvPr/>
          </p:nvSpPr>
          <p:spPr>
            <a:xfrm>
              <a:off x="3728465" y="2619755"/>
              <a:ext cx="180975" cy="31750"/>
            </a:xfrm>
            <a:custGeom>
              <a:avLst/>
              <a:gdLst/>
              <a:ahLst/>
              <a:cxnLst/>
              <a:rect l="l" t="t" r="r" b="b"/>
              <a:pathLst>
                <a:path w="180975" h="31750">
                  <a:moveTo>
                    <a:pt x="0" y="31242"/>
                  </a:moveTo>
                  <a:lnTo>
                    <a:pt x="0" y="0"/>
                  </a:lnTo>
                  <a:lnTo>
                    <a:pt x="180594" y="0"/>
                  </a:lnTo>
                  <a:lnTo>
                    <a:pt x="180594" y="31242"/>
                  </a:lnTo>
                  <a:lnTo>
                    <a:pt x="0" y="31242"/>
                  </a:lnTo>
                  <a:close/>
                </a:path>
              </a:pathLst>
            </a:custGeom>
            <a:ln w="17526">
              <a:solidFill>
                <a:srgbClr val="FFFFFF"/>
              </a:solidFill>
            </a:ln>
          </p:spPr>
          <p:txBody>
            <a:bodyPr wrap="square" lIns="0" tIns="0" rIns="0" bIns="0" rtlCol="0"/>
            <a:lstStyle/>
            <a:p>
              <a:endParaRPr/>
            </a:p>
          </p:txBody>
        </p:sp>
        <p:sp>
          <p:nvSpPr>
            <p:cNvPr id="37" name="object 37"/>
            <p:cNvSpPr/>
            <p:nvPr/>
          </p:nvSpPr>
          <p:spPr>
            <a:xfrm>
              <a:off x="3968496" y="2453639"/>
              <a:ext cx="375285" cy="303530"/>
            </a:xfrm>
            <a:custGeom>
              <a:avLst/>
              <a:gdLst/>
              <a:ahLst/>
              <a:cxnLst/>
              <a:rect l="l" t="t" r="r" b="b"/>
              <a:pathLst>
                <a:path w="375285" h="303530">
                  <a:moveTo>
                    <a:pt x="374903" y="303276"/>
                  </a:moveTo>
                  <a:lnTo>
                    <a:pt x="374903" y="4572"/>
                  </a:lnTo>
                  <a:lnTo>
                    <a:pt x="282701" y="12192"/>
                  </a:lnTo>
                  <a:lnTo>
                    <a:pt x="282701" y="44196"/>
                  </a:lnTo>
                  <a:lnTo>
                    <a:pt x="328421" y="44196"/>
                  </a:lnTo>
                  <a:lnTo>
                    <a:pt x="328421" y="303276"/>
                  </a:lnTo>
                  <a:lnTo>
                    <a:pt x="374903" y="303276"/>
                  </a:lnTo>
                  <a:close/>
                </a:path>
                <a:path w="375285" h="303530">
                  <a:moveTo>
                    <a:pt x="131825" y="171963"/>
                  </a:moveTo>
                  <a:lnTo>
                    <a:pt x="131825" y="84582"/>
                  </a:lnTo>
                  <a:lnTo>
                    <a:pt x="129254" y="102870"/>
                  </a:lnTo>
                  <a:lnTo>
                    <a:pt x="121538" y="121158"/>
                  </a:lnTo>
                  <a:lnTo>
                    <a:pt x="108680" y="139446"/>
                  </a:lnTo>
                  <a:lnTo>
                    <a:pt x="90677" y="157734"/>
                  </a:lnTo>
                  <a:lnTo>
                    <a:pt x="68579" y="177546"/>
                  </a:lnTo>
                  <a:lnTo>
                    <a:pt x="45005" y="200548"/>
                  </a:lnTo>
                  <a:lnTo>
                    <a:pt x="25717" y="222694"/>
                  </a:lnTo>
                  <a:lnTo>
                    <a:pt x="10715" y="243982"/>
                  </a:lnTo>
                  <a:lnTo>
                    <a:pt x="0" y="264414"/>
                  </a:lnTo>
                  <a:lnTo>
                    <a:pt x="0" y="303276"/>
                  </a:lnTo>
                  <a:lnTo>
                    <a:pt x="54101" y="303276"/>
                  </a:lnTo>
                  <a:lnTo>
                    <a:pt x="54101" y="261366"/>
                  </a:lnTo>
                  <a:lnTo>
                    <a:pt x="59947" y="246066"/>
                  </a:lnTo>
                  <a:lnTo>
                    <a:pt x="70580" y="229838"/>
                  </a:lnTo>
                  <a:lnTo>
                    <a:pt x="85927" y="212609"/>
                  </a:lnTo>
                  <a:lnTo>
                    <a:pt x="105917" y="194310"/>
                  </a:lnTo>
                  <a:lnTo>
                    <a:pt x="121157" y="181356"/>
                  </a:lnTo>
                  <a:lnTo>
                    <a:pt x="131825" y="171963"/>
                  </a:lnTo>
                  <a:close/>
                </a:path>
                <a:path w="375285" h="303530">
                  <a:moveTo>
                    <a:pt x="180593" y="83820"/>
                  </a:moveTo>
                  <a:lnTo>
                    <a:pt x="166127" y="35921"/>
                  </a:lnTo>
                  <a:lnTo>
                    <a:pt x="125063" y="6096"/>
                  </a:lnTo>
                  <a:lnTo>
                    <a:pt x="86867" y="0"/>
                  </a:lnTo>
                  <a:lnTo>
                    <a:pt x="67615" y="1273"/>
                  </a:lnTo>
                  <a:lnTo>
                    <a:pt x="47720" y="5048"/>
                  </a:lnTo>
                  <a:lnTo>
                    <a:pt x="27396" y="11251"/>
                  </a:lnTo>
                  <a:lnTo>
                    <a:pt x="6857" y="19812"/>
                  </a:lnTo>
                  <a:lnTo>
                    <a:pt x="6857" y="60198"/>
                  </a:lnTo>
                  <a:lnTo>
                    <a:pt x="28705" y="50196"/>
                  </a:lnTo>
                  <a:lnTo>
                    <a:pt x="48482" y="43053"/>
                  </a:lnTo>
                  <a:lnTo>
                    <a:pt x="66115" y="38766"/>
                  </a:lnTo>
                  <a:lnTo>
                    <a:pt x="81533" y="37338"/>
                  </a:lnTo>
                  <a:lnTo>
                    <a:pt x="92499" y="38064"/>
                  </a:lnTo>
                  <a:lnTo>
                    <a:pt x="128396" y="64770"/>
                  </a:lnTo>
                  <a:lnTo>
                    <a:pt x="131825" y="84582"/>
                  </a:lnTo>
                  <a:lnTo>
                    <a:pt x="131825" y="171963"/>
                  </a:lnTo>
                  <a:lnTo>
                    <a:pt x="136886" y="167509"/>
                  </a:lnTo>
                  <a:lnTo>
                    <a:pt x="167639" y="131826"/>
                  </a:lnTo>
                  <a:lnTo>
                    <a:pt x="179855" y="97000"/>
                  </a:lnTo>
                  <a:lnTo>
                    <a:pt x="180593" y="83820"/>
                  </a:lnTo>
                  <a:close/>
                </a:path>
                <a:path w="375285" h="303530">
                  <a:moveTo>
                    <a:pt x="179069" y="303276"/>
                  </a:moveTo>
                  <a:lnTo>
                    <a:pt x="179069" y="261366"/>
                  </a:lnTo>
                  <a:lnTo>
                    <a:pt x="54101" y="261366"/>
                  </a:lnTo>
                  <a:lnTo>
                    <a:pt x="54101" y="303276"/>
                  </a:lnTo>
                  <a:lnTo>
                    <a:pt x="179069" y="303276"/>
                  </a:lnTo>
                  <a:close/>
                </a:path>
              </a:pathLst>
            </a:custGeom>
            <a:solidFill>
              <a:srgbClr val="FF0000"/>
            </a:solidFill>
          </p:spPr>
          <p:txBody>
            <a:bodyPr wrap="square" lIns="0" tIns="0" rIns="0" bIns="0" rtlCol="0"/>
            <a:lstStyle/>
            <a:p>
              <a:endParaRPr/>
            </a:p>
          </p:txBody>
        </p:sp>
        <p:sp>
          <p:nvSpPr>
            <p:cNvPr id="38" name="object 38"/>
            <p:cNvSpPr/>
            <p:nvPr/>
          </p:nvSpPr>
          <p:spPr>
            <a:xfrm>
              <a:off x="4251197" y="2458211"/>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9" name="object 39"/>
            <p:cNvSpPr/>
            <p:nvPr/>
          </p:nvSpPr>
          <p:spPr>
            <a:xfrm>
              <a:off x="3968496" y="2453639"/>
              <a:ext cx="180975" cy="303530"/>
            </a:xfrm>
            <a:custGeom>
              <a:avLst/>
              <a:gdLst/>
              <a:ahLst/>
              <a:cxnLst/>
              <a:rect l="l" t="t" r="r" b="b"/>
              <a:pathLst>
                <a:path w="180975" h="303530">
                  <a:moveTo>
                    <a:pt x="86867" y="0"/>
                  </a:moveTo>
                  <a:lnTo>
                    <a:pt x="125063" y="6095"/>
                  </a:lnTo>
                  <a:lnTo>
                    <a:pt x="166127" y="35921"/>
                  </a:lnTo>
                  <a:lnTo>
                    <a:pt x="180593" y="83819"/>
                  </a:lnTo>
                  <a:lnTo>
                    <a:pt x="179855" y="97000"/>
                  </a:lnTo>
                  <a:lnTo>
                    <a:pt x="160055" y="142672"/>
                  </a:lnTo>
                  <a:lnTo>
                    <a:pt x="121157" y="181356"/>
                  </a:lnTo>
                  <a:lnTo>
                    <a:pt x="105917" y="194310"/>
                  </a:lnTo>
                  <a:lnTo>
                    <a:pt x="85927" y="212609"/>
                  </a:lnTo>
                  <a:lnTo>
                    <a:pt x="70580" y="229838"/>
                  </a:lnTo>
                  <a:lnTo>
                    <a:pt x="59947" y="246066"/>
                  </a:lnTo>
                  <a:lnTo>
                    <a:pt x="54101" y="261365"/>
                  </a:lnTo>
                  <a:lnTo>
                    <a:pt x="179069" y="261365"/>
                  </a:lnTo>
                  <a:lnTo>
                    <a:pt x="179069" y="303276"/>
                  </a:lnTo>
                  <a:lnTo>
                    <a:pt x="0" y="303276"/>
                  </a:lnTo>
                  <a:lnTo>
                    <a:pt x="0" y="264414"/>
                  </a:lnTo>
                  <a:lnTo>
                    <a:pt x="25717" y="222694"/>
                  </a:lnTo>
                  <a:lnTo>
                    <a:pt x="68579" y="177546"/>
                  </a:lnTo>
                  <a:lnTo>
                    <a:pt x="90677" y="157734"/>
                  </a:lnTo>
                  <a:lnTo>
                    <a:pt x="108680" y="139446"/>
                  </a:lnTo>
                  <a:lnTo>
                    <a:pt x="121538" y="121158"/>
                  </a:lnTo>
                  <a:lnTo>
                    <a:pt x="129254" y="102870"/>
                  </a:lnTo>
                  <a:lnTo>
                    <a:pt x="131825" y="84582"/>
                  </a:lnTo>
                  <a:lnTo>
                    <a:pt x="130968" y="74175"/>
                  </a:lnTo>
                  <a:lnTo>
                    <a:pt x="102393" y="40290"/>
                  </a:lnTo>
                  <a:lnTo>
                    <a:pt x="81533" y="37338"/>
                  </a:lnTo>
                  <a:lnTo>
                    <a:pt x="66115" y="38766"/>
                  </a:lnTo>
                  <a:lnTo>
                    <a:pt x="48482" y="43052"/>
                  </a:lnTo>
                  <a:lnTo>
                    <a:pt x="28705" y="50196"/>
                  </a:lnTo>
                  <a:lnTo>
                    <a:pt x="6857" y="60198"/>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sp>
          <p:nvSpPr>
            <p:cNvPr id="40" name="object 40"/>
            <p:cNvSpPr/>
            <p:nvPr/>
          </p:nvSpPr>
          <p:spPr>
            <a:xfrm>
              <a:off x="4540758" y="2461259"/>
              <a:ext cx="1370330" cy="353060"/>
            </a:xfrm>
            <a:custGeom>
              <a:avLst/>
              <a:gdLst/>
              <a:ahLst/>
              <a:cxnLst/>
              <a:rect l="l" t="t" r="r" b="b"/>
              <a:pathLst>
                <a:path w="1370329" h="353060">
                  <a:moveTo>
                    <a:pt x="1035557" y="193548"/>
                  </a:moveTo>
                  <a:lnTo>
                    <a:pt x="1035557" y="163068"/>
                  </a:lnTo>
                  <a:lnTo>
                    <a:pt x="1030985" y="163068"/>
                  </a:lnTo>
                  <a:lnTo>
                    <a:pt x="981360" y="167735"/>
                  </a:lnTo>
                  <a:lnTo>
                    <a:pt x="944879" y="182118"/>
                  </a:lnTo>
                  <a:lnTo>
                    <a:pt x="916269" y="221230"/>
                  </a:lnTo>
                  <a:lnTo>
                    <a:pt x="914400" y="238506"/>
                  </a:lnTo>
                  <a:lnTo>
                    <a:pt x="915542" y="251198"/>
                  </a:lnTo>
                  <a:lnTo>
                    <a:pt x="942415" y="290262"/>
                  </a:lnTo>
                  <a:lnTo>
                    <a:pt x="960882" y="297810"/>
                  </a:lnTo>
                  <a:lnTo>
                    <a:pt x="960882" y="232410"/>
                  </a:lnTo>
                  <a:lnTo>
                    <a:pt x="961905" y="224147"/>
                  </a:lnTo>
                  <a:lnTo>
                    <a:pt x="999648" y="195643"/>
                  </a:lnTo>
                  <a:lnTo>
                    <a:pt x="1026461" y="192820"/>
                  </a:lnTo>
                  <a:lnTo>
                    <a:pt x="1027604" y="192824"/>
                  </a:lnTo>
                  <a:lnTo>
                    <a:pt x="1035557" y="193548"/>
                  </a:lnTo>
                  <a:close/>
                </a:path>
                <a:path w="1370329" h="353060">
                  <a:moveTo>
                    <a:pt x="1112520" y="292608"/>
                  </a:moveTo>
                  <a:lnTo>
                    <a:pt x="1109472" y="265176"/>
                  </a:lnTo>
                  <a:lnTo>
                    <a:pt x="1103376" y="265938"/>
                  </a:lnTo>
                  <a:lnTo>
                    <a:pt x="1098042" y="265938"/>
                  </a:lnTo>
                  <a:lnTo>
                    <a:pt x="1091041" y="264092"/>
                  </a:lnTo>
                  <a:lnTo>
                    <a:pt x="1086040" y="258603"/>
                  </a:lnTo>
                  <a:lnTo>
                    <a:pt x="1083040" y="249543"/>
                  </a:lnTo>
                  <a:lnTo>
                    <a:pt x="1082039" y="236982"/>
                  </a:lnTo>
                  <a:lnTo>
                    <a:pt x="1082039" y="140970"/>
                  </a:lnTo>
                  <a:lnTo>
                    <a:pt x="1080897" y="124837"/>
                  </a:lnTo>
                  <a:lnTo>
                    <a:pt x="1063752" y="89154"/>
                  </a:lnTo>
                  <a:lnTo>
                    <a:pt x="1026461" y="72759"/>
                  </a:lnTo>
                  <a:lnTo>
                    <a:pt x="1008888" y="71628"/>
                  </a:lnTo>
                  <a:lnTo>
                    <a:pt x="991195" y="72759"/>
                  </a:lnTo>
                  <a:lnTo>
                    <a:pt x="972502" y="76104"/>
                  </a:lnTo>
                  <a:lnTo>
                    <a:pt x="952952" y="81593"/>
                  </a:lnTo>
                  <a:lnTo>
                    <a:pt x="932688" y="89154"/>
                  </a:lnTo>
                  <a:lnTo>
                    <a:pt x="932688" y="127254"/>
                  </a:lnTo>
                  <a:lnTo>
                    <a:pt x="951976" y="119133"/>
                  </a:lnTo>
                  <a:lnTo>
                    <a:pt x="969835" y="113157"/>
                  </a:lnTo>
                  <a:lnTo>
                    <a:pt x="986266" y="109466"/>
                  </a:lnTo>
                  <a:lnTo>
                    <a:pt x="1001267" y="108204"/>
                  </a:lnTo>
                  <a:lnTo>
                    <a:pt x="1016269" y="110335"/>
                  </a:lnTo>
                  <a:lnTo>
                    <a:pt x="1026985" y="116681"/>
                  </a:lnTo>
                  <a:lnTo>
                    <a:pt x="1033414" y="127170"/>
                  </a:lnTo>
                  <a:lnTo>
                    <a:pt x="1035557" y="141732"/>
                  </a:lnTo>
                  <a:lnTo>
                    <a:pt x="1035557" y="275621"/>
                  </a:lnTo>
                  <a:lnTo>
                    <a:pt x="1043178" y="268986"/>
                  </a:lnTo>
                  <a:lnTo>
                    <a:pt x="1047607" y="282547"/>
                  </a:lnTo>
                  <a:lnTo>
                    <a:pt x="1055179" y="292322"/>
                  </a:lnTo>
                  <a:lnTo>
                    <a:pt x="1065895" y="298239"/>
                  </a:lnTo>
                  <a:lnTo>
                    <a:pt x="1079754" y="300228"/>
                  </a:lnTo>
                  <a:lnTo>
                    <a:pt x="1087874" y="299787"/>
                  </a:lnTo>
                  <a:lnTo>
                    <a:pt x="1096137" y="298418"/>
                  </a:lnTo>
                  <a:lnTo>
                    <a:pt x="1104399" y="296048"/>
                  </a:lnTo>
                  <a:lnTo>
                    <a:pt x="1112520" y="292608"/>
                  </a:lnTo>
                  <a:close/>
                </a:path>
                <a:path w="1370329" h="353060">
                  <a:moveTo>
                    <a:pt x="1035557" y="275621"/>
                  </a:moveTo>
                  <a:lnTo>
                    <a:pt x="1035557" y="242316"/>
                  </a:lnTo>
                  <a:lnTo>
                    <a:pt x="1024128" y="250436"/>
                  </a:lnTo>
                  <a:lnTo>
                    <a:pt x="1012697" y="256413"/>
                  </a:lnTo>
                  <a:lnTo>
                    <a:pt x="1001267" y="260103"/>
                  </a:lnTo>
                  <a:lnTo>
                    <a:pt x="991195" y="261216"/>
                  </a:lnTo>
                  <a:lnTo>
                    <a:pt x="981360" y="261323"/>
                  </a:lnTo>
                  <a:lnTo>
                    <a:pt x="974597" y="258318"/>
                  </a:lnTo>
                  <a:lnTo>
                    <a:pt x="969263" y="252984"/>
                  </a:lnTo>
                  <a:lnTo>
                    <a:pt x="963167" y="247650"/>
                  </a:lnTo>
                  <a:lnTo>
                    <a:pt x="960882" y="240792"/>
                  </a:lnTo>
                  <a:lnTo>
                    <a:pt x="960882" y="297810"/>
                  </a:lnTo>
                  <a:lnTo>
                    <a:pt x="965584" y="299096"/>
                  </a:lnTo>
                  <a:lnTo>
                    <a:pt x="979169" y="300228"/>
                  </a:lnTo>
                  <a:lnTo>
                    <a:pt x="995600" y="298239"/>
                  </a:lnTo>
                  <a:lnTo>
                    <a:pt x="1011745" y="292322"/>
                  </a:lnTo>
                  <a:lnTo>
                    <a:pt x="1027604" y="282547"/>
                  </a:lnTo>
                  <a:lnTo>
                    <a:pt x="1035557" y="275621"/>
                  </a:lnTo>
                  <a:close/>
                </a:path>
                <a:path w="1370329" h="353060">
                  <a:moveTo>
                    <a:pt x="304799" y="193548"/>
                  </a:moveTo>
                  <a:lnTo>
                    <a:pt x="304799" y="163068"/>
                  </a:lnTo>
                  <a:lnTo>
                    <a:pt x="300227" y="163068"/>
                  </a:lnTo>
                  <a:lnTo>
                    <a:pt x="250602" y="167735"/>
                  </a:lnTo>
                  <a:lnTo>
                    <a:pt x="214122" y="182118"/>
                  </a:lnTo>
                  <a:lnTo>
                    <a:pt x="185511" y="221230"/>
                  </a:lnTo>
                  <a:lnTo>
                    <a:pt x="183641" y="238506"/>
                  </a:lnTo>
                  <a:lnTo>
                    <a:pt x="184784" y="251198"/>
                  </a:lnTo>
                  <a:lnTo>
                    <a:pt x="211657" y="290262"/>
                  </a:lnTo>
                  <a:lnTo>
                    <a:pt x="230123" y="297810"/>
                  </a:lnTo>
                  <a:lnTo>
                    <a:pt x="230123" y="232410"/>
                  </a:lnTo>
                  <a:lnTo>
                    <a:pt x="231147" y="224147"/>
                  </a:lnTo>
                  <a:lnTo>
                    <a:pt x="268890" y="195643"/>
                  </a:lnTo>
                  <a:lnTo>
                    <a:pt x="295703" y="192820"/>
                  </a:lnTo>
                  <a:lnTo>
                    <a:pt x="296846" y="192824"/>
                  </a:lnTo>
                  <a:lnTo>
                    <a:pt x="304799" y="193548"/>
                  </a:lnTo>
                  <a:close/>
                </a:path>
                <a:path w="1370329" h="353060">
                  <a:moveTo>
                    <a:pt x="381761" y="292608"/>
                  </a:moveTo>
                  <a:lnTo>
                    <a:pt x="378713" y="265176"/>
                  </a:lnTo>
                  <a:lnTo>
                    <a:pt x="372617" y="265938"/>
                  </a:lnTo>
                  <a:lnTo>
                    <a:pt x="367283" y="265938"/>
                  </a:lnTo>
                  <a:lnTo>
                    <a:pt x="360283" y="264092"/>
                  </a:lnTo>
                  <a:lnTo>
                    <a:pt x="355282" y="258603"/>
                  </a:lnTo>
                  <a:lnTo>
                    <a:pt x="352282" y="249543"/>
                  </a:lnTo>
                  <a:lnTo>
                    <a:pt x="351281" y="236982"/>
                  </a:lnTo>
                  <a:lnTo>
                    <a:pt x="351281" y="140970"/>
                  </a:lnTo>
                  <a:lnTo>
                    <a:pt x="350139" y="124837"/>
                  </a:lnTo>
                  <a:lnTo>
                    <a:pt x="332994" y="89154"/>
                  </a:lnTo>
                  <a:lnTo>
                    <a:pt x="295703" y="72759"/>
                  </a:lnTo>
                  <a:lnTo>
                    <a:pt x="278130" y="71628"/>
                  </a:lnTo>
                  <a:lnTo>
                    <a:pt x="260437" y="72759"/>
                  </a:lnTo>
                  <a:lnTo>
                    <a:pt x="241744" y="76104"/>
                  </a:lnTo>
                  <a:lnTo>
                    <a:pt x="222194" y="81593"/>
                  </a:lnTo>
                  <a:lnTo>
                    <a:pt x="201929" y="89154"/>
                  </a:lnTo>
                  <a:lnTo>
                    <a:pt x="201929" y="127254"/>
                  </a:lnTo>
                  <a:lnTo>
                    <a:pt x="221218" y="119133"/>
                  </a:lnTo>
                  <a:lnTo>
                    <a:pt x="239077" y="113157"/>
                  </a:lnTo>
                  <a:lnTo>
                    <a:pt x="255508" y="109466"/>
                  </a:lnTo>
                  <a:lnTo>
                    <a:pt x="270509" y="108204"/>
                  </a:lnTo>
                  <a:lnTo>
                    <a:pt x="285511" y="110335"/>
                  </a:lnTo>
                  <a:lnTo>
                    <a:pt x="296227" y="116681"/>
                  </a:lnTo>
                  <a:lnTo>
                    <a:pt x="302656" y="127170"/>
                  </a:lnTo>
                  <a:lnTo>
                    <a:pt x="304799" y="141732"/>
                  </a:lnTo>
                  <a:lnTo>
                    <a:pt x="304799" y="275621"/>
                  </a:lnTo>
                  <a:lnTo>
                    <a:pt x="312419" y="268986"/>
                  </a:lnTo>
                  <a:lnTo>
                    <a:pt x="316849" y="282547"/>
                  </a:lnTo>
                  <a:lnTo>
                    <a:pt x="324421" y="292322"/>
                  </a:lnTo>
                  <a:lnTo>
                    <a:pt x="335137" y="298239"/>
                  </a:lnTo>
                  <a:lnTo>
                    <a:pt x="348995" y="300228"/>
                  </a:lnTo>
                  <a:lnTo>
                    <a:pt x="357116" y="299787"/>
                  </a:lnTo>
                  <a:lnTo>
                    <a:pt x="365378" y="298418"/>
                  </a:lnTo>
                  <a:lnTo>
                    <a:pt x="373641" y="296048"/>
                  </a:lnTo>
                  <a:lnTo>
                    <a:pt x="381761" y="292608"/>
                  </a:lnTo>
                  <a:close/>
                </a:path>
                <a:path w="1370329" h="353060">
                  <a:moveTo>
                    <a:pt x="304799" y="275621"/>
                  </a:moveTo>
                  <a:lnTo>
                    <a:pt x="304799" y="242316"/>
                  </a:lnTo>
                  <a:lnTo>
                    <a:pt x="293369" y="250436"/>
                  </a:lnTo>
                  <a:lnTo>
                    <a:pt x="281939" y="256413"/>
                  </a:lnTo>
                  <a:lnTo>
                    <a:pt x="270509" y="260103"/>
                  </a:lnTo>
                  <a:lnTo>
                    <a:pt x="260437" y="261216"/>
                  </a:lnTo>
                  <a:lnTo>
                    <a:pt x="250602" y="261323"/>
                  </a:lnTo>
                  <a:lnTo>
                    <a:pt x="243839" y="258318"/>
                  </a:lnTo>
                  <a:lnTo>
                    <a:pt x="238505" y="252984"/>
                  </a:lnTo>
                  <a:lnTo>
                    <a:pt x="232409" y="247650"/>
                  </a:lnTo>
                  <a:lnTo>
                    <a:pt x="230123" y="240792"/>
                  </a:lnTo>
                  <a:lnTo>
                    <a:pt x="230123" y="297810"/>
                  </a:lnTo>
                  <a:lnTo>
                    <a:pt x="234826" y="299096"/>
                  </a:lnTo>
                  <a:lnTo>
                    <a:pt x="248411" y="300228"/>
                  </a:lnTo>
                  <a:lnTo>
                    <a:pt x="264842" y="298239"/>
                  </a:lnTo>
                  <a:lnTo>
                    <a:pt x="280987" y="292322"/>
                  </a:lnTo>
                  <a:lnTo>
                    <a:pt x="296846" y="282547"/>
                  </a:lnTo>
                  <a:lnTo>
                    <a:pt x="304799" y="275621"/>
                  </a:lnTo>
                  <a:close/>
                </a:path>
                <a:path w="1370329" h="353060">
                  <a:moveTo>
                    <a:pt x="1370076" y="295656"/>
                  </a:moveTo>
                  <a:lnTo>
                    <a:pt x="1370076" y="76200"/>
                  </a:lnTo>
                  <a:lnTo>
                    <a:pt x="1324356" y="76200"/>
                  </a:lnTo>
                  <a:lnTo>
                    <a:pt x="1324356" y="295656"/>
                  </a:lnTo>
                  <a:lnTo>
                    <a:pt x="1370076" y="295656"/>
                  </a:lnTo>
                  <a:close/>
                </a:path>
                <a:path w="1370329" h="353060">
                  <a:moveTo>
                    <a:pt x="811529" y="256032"/>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1648"/>
                  </a:lnTo>
                  <a:lnTo>
                    <a:pt x="677787" y="246685"/>
                  </a:lnTo>
                  <a:lnTo>
                    <a:pt x="694182" y="281940"/>
                  </a:lnTo>
                  <a:lnTo>
                    <a:pt x="741426" y="300228"/>
                  </a:lnTo>
                  <a:lnTo>
                    <a:pt x="762988" y="297501"/>
                  </a:lnTo>
                  <a:lnTo>
                    <a:pt x="781907" y="289274"/>
                  </a:lnTo>
                  <a:lnTo>
                    <a:pt x="798111" y="275474"/>
                  </a:lnTo>
                  <a:lnTo>
                    <a:pt x="811529" y="256032"/>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867"/>
                  </a:lnTo>
                  <a:lnTo>
                    <a:pt x="1203198" y="115824"/>
                  </a:lnTo>
                  <a:lnTo>
                    <a:pt x="1203198" y="153924"/>
                  </a:lnTo>
                  <a:lnTo>
                    <a:pt x="1215342" y="136362"/>
                  </a:lnTo>
                  <a:lnTo>
                    <a:pt x="1228915" y="123729"/>
                  </a:lnTo>
                  <a:lnTo>
                    <a:pt x="1243917" y="116097"/>
                  </a:lnTo>
                  <a:lnTo>
                    <a:pt x="1260348" y="113538"/>
                  </a:lnTo>
                  <a:lnTo>
                    <a:pt x="1265682" y="113622"/>
                  </a:lnTo>
                  <a:lnTo>
                    <a:pt x="1271778" y="114300"/>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40208"/>
                  </a:lnTo>
                  <a:lnTo>
                    <a:pt x="606182" y="125503"/>
                  </a:lnTo>
                  <a:lnTo>
                    <a:pt x="589788" y="90678"/>
                  </a:lnTo>
                  <a:lnTo>
                    <a:pt x="543305" y="71628"/>
                  </a:lnTo>
                  <a:lnTo>
                    <a:pt x="521410" y="74461"/>
                  </a:lnTo>
                  <a:lnTo>
                    <a:pt x="502443" y="82867"/>
                  </a:lnTo>
                  <a:lnTo>
                    <a:pt x="486191" y="96702"/>
                  </a:lnTo>
                  <a:lnTo>
                    <a:pt x="472439" y="115824"/>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5720"/>
                  </a:moveTo>
                  <a:lnTo>
                    <a:pt x="1370076" y="0"/>
                  </a:lnTo>
                  <a:lnTo>
                    <a:pt x="1324356" y="0"/>
                  </a:lnTo>
                  <a:lnTo>
                    <a:pt x="1324356" y="45720"/>
                  </a:lnTo>
                  <a:lnTo>
                    <a:pt x="1370076" y="45720"/>
                  </a:lnTo>
                  <a:close/>
                </a:path>
                <a:path w="1370329" h="353060">
                  <a:moveTo>
                    <a:pt x="132587" y="255270"/>
                  </a:moveTo>
                  <a:lnTo>
                    <a:pt x="132587" y="0"/>
                  </a:lnTo>
                  <a:lnTo>
                    <a:pt x="83057" y="0"/>
                  </a:lnTo>
                  <a:lnTo>
                    <a:pt x="83057" y="256794"/>
                  </a:lnTo>
                  <a:lnTo>
                    <a:pt x="82605" y="271188"/>
                  </a:lnTo>
                  <a:lnTo>
                    <a:pt x="63341" y="309467"/>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781"/>
                  </a:lnTo>
                  <a:lnTo>
                    <a:pt x="109156" y="328612"/>
                  </a:lnTo>
                  <a:lnTo>
                    <a:pt x="126730" y="298156"/>
                  </a:lnTo>
                  <a:lnTo>
                    <a:pt x="132587" y="255270"/>
                  </a:lnTo>
                  <a:close/>
                </a:path>
              </a:pathLst>
            </a:custGeom>
            <a:solidFill>
              <a:srgbClr val="FF0000"/>
            </a:solidFill>
          </p:spPr>
          <p:txBody>
            <a:bodyPr wrap="square" lIns="0" tIns="0" rIns="0" bIns="0" rtlCol="0"/>
            <a:lstStyle/>
            <a:p>
              <a:endParaRPr/>
            </a:p>
          </p:txBody>
        </p:sp>
        <p:sp>
          <p:nvSpPr>
            <p:cNvPr id="41" name="object 41"/>
            <p:cNvSpPr/>
            <p:nvPr/>
          </p:nvSpPr>
          <p:spPr>
            <a:xfrm>
              <a:off x="5501640" y="2654045"/>
              <a:ext cx="74930" cy="68580"/>
            </a:xfrm>
            <a:custGeom>
              <a:avLst/>
              <a:gdLst/>
              <a:ahLst/>
              <a:cxnLst/>
              <a:rect l="l" t="t" r="r" b="b"/>
              <a:pathLst>
                <a:path w="74929" h="68580">
                  <a:moveTo>
                    <a:pt x="66294" y="0"/>
                  </a:moveTo>
                  <a:lnTo>
                    <a:pt x="27396" y="6429"/>
                  </a:lnTo>
                  <a:lnTo>
                    <a:pt x="0" y="39624"/>
                  </a:lnTo>
                  <a:lnTo>
                    <a:pt x="0" y="48006"/>
                  </a:lnTo>
                  <a:lnTo>
                    <a:pt x="2286" y="54864"/>
                  </a:lnTo>
                  <a:lnTo>
                    <a:pt x="8382" y="60198"/>
                  </a:lnTo>
                  <a:lnTo>
                    <a:pt x="13716" y="65532"/>
                  </a:lnTo>
                  <a:lnTo>
                    <a:pt x="20574" y="68580"/>
                  </a:lnTo>
                  <a:lnTo>
                    <a:pt x="28956" y="68580"/>
                  </a:lnTo>
                  <a:lnTo>
                    <a:pt x="40386" y="67317"/>
                  </a:lnTo>
                  <a:lnTo>
                    <a:pt x="51816" y="63627"/>
                  </a:lnTo>
                  <a:lnTo>
                    <a:pt x="63246" y="57650"/>
                  </a:lnTo>
                  <a:lnTo>
                    <a:pt x="74676" y="49530"/>
                  </a:lnTo>
                  <a:lnTo>
                    <a:pt x="74676" y="761"/>
                  </a:lnTo>
                  <a:lnTo>
                    <a:pt x="66294" y="0"/>
                  </a:lnTo>
                  <a:close/>
                </a:path>
              </a:pathLst>
            </a:custGeom>
            <a:ln w="17526">
              <a:solidFill>
                <a:srgbClr val="FFFFFF"/>
              </a:solidFill>
            </a:ln>
          </p:spPr>
          <p:txBody>
            <a:bodyPr wrap="square" lIns="0" tIns="0" rIns="0" bIns="0" rtlCol="0"/>
            <a:lstStyle/>
            <a:p>
              <a:endParaRPr/>
            </a:p>
          </p:txBody>
        </p:sp>
        <p:sp>
          <p:nvSpPr>
            <p:cNvPr id="42" name="object 42"/>
            <p:cNvSpPr/>
            <p:nvPr/>
          </p:nvSpPr>
          <p:spPr>
            <a:xfrm>
              <a:off x="4770882" y="2537459"/>
              <a:ext cx="1140460" cy="219710"/>
            </a:xfrm>
            <a:custGeom>
              <a:avLst/>
              <a:gdLst/>
              <a:ahLst/>
              <a:cxnLst/>
              <a:rect l="l" t="t" r="r" b="b"/>
              <a:pathLst>
                <a:path w="1140460" h="219710">
                  <a:moveTo>
                    <a:pt x="66294" y="116586"/>
                  </a:moveTo>
                  <a:lnTo>
                    <a:pt x="27396" y="123015"/>
                  </a:lnTo>
                  <a:lnTo>
                    <a:pt x="0" y="156210"/>
                  </a:lnTo>
                  <a:lnTo>
                    <a:pt x="0" y="164592"/>
                  </a:lnTo>
                  <a:lnTo>
                    <a:pt x="2286" y="171450"/>
                  </a:lnTo>
                  <a:lnTo>
                    <a:pt x="8382" y="176784"/>
                  </a:lnTo>
                  <a:lnTo>
                    <a:pt x="13716" y="182118"/>
                  </a:lnTo>
                  <a:lnTo>
                    <a:pt x="20574" y="185166"/>
                  </a:lnTo>
                  <a:lnTo>
                    <a:pt x="28956" y="185166"/>
                  </a:lnTo>
                  <a:lnTo>
                    <a:pt x="40386" y="183903"/>
                  </a:lnTo>
                  <a:lnTo>
                    <a:pt x="51816" y="180213"/>
                  </a:lnTo>
                  <a:lnTo>
                    <a:pt x="63246" y="174236"/>
                  </a:lnTo>
                  <a:lnTo>
                    <a:pt x="74676" y="166116"/>
                  </a:lnTo>
                  <a:lnTo>
                    <a:pt x="74676" y="117348"/>
                  </a:lnTo>
                  <a:lnTo>
                    <a:pt x="66294" y="116586"/>
                  </a:lnTo>
                  <a:close/>
                </a:path>
                <a:path w="1140460" h="219710">
                  <a:moveTo>
                    <a:pt x="1094232" y="219456"/>
                  </a:moveTo>
                  <a:lnTo>
                    <a:pt x="1094232" y="0"/>
                  </a:lnTo>
                  <a:lnTo>
                    <a:pt x="1139952" y="0"/>
                  </a:lnTo>
                  <a:lnTo>
                    <a:pt x="1139952" y="219456"/>
                  </a:lnTo>
                  <a:lnTo>
                    <a:pt x="1094232" y="219456"/>
                  </a:lnTo>
                  <a:close/>
                </a:path>
              </a:pathLst>
            </a:custGeom>
            <a:ln w="17526">
              <a:solidFill>
                <a:srgbClr val="FFFFFF"/>
              </a:solidFill>
            </a:ln>
          </p:spPr>
          <p:txBody>
            <a:bodyPr wrap="square" lIns="0" tIns="0" rIns="0" bIns="0" rtlCol="0"/>
            <a:lstStyle/>
            <a:p>
              <a:endParaRPr/>
            </a:p>
          </p:txBody>
        </p:sp>
        <p:pic>
          <p:nvPicPr>
            <p:cNvPr id="43" name="object 43"/>
            <p:cNvPicPr/>
            <p:nvPr/>
          </p:nvPicPr>
          <p:blipFill>
            <a:blip r:embed="rId19" cstate="print"/>
            <a:stretch>
              <a:fillRect/>
            </a:stretch>
          </p:blipFill>
          <p:spPr>
            <a:xfrm>
              <a:off x="5208651" y="2528696"/>
              <a:ext cx="198882" cy="241553"/>
            </a:xfrm>
            <a:prstGeom prst="rect">
              <a:avLst/>
            </a:prstGeom>
          </p:spPr>
        </p:pic>
        <p:pic>
          <p:nvPicPr>
            <p:cNvPr id="44" name="object 44"/>
            <p:cNvPicPr/>
            <p:nvPr/>
          </p:nvPicPr>
          <p:blipFill>
            <a:blip r:embed="rId20" cstate="print"/>
            <a:stretch>
              <a:fillRect/>
            </a:stretch>
          </p:blipFill>
          <p:spPr>
            <a:xfrm>
              <a:off x="5689472" y="2524124"/>
              <a:ext cx="141731" cy="241553"/>
            </a:xfrm>
            <a:prstGeom prst="rect">
              <a:avLst/>
            </a:prstGeom>
          </p:spPr>
        </p:pic>
        <p:sp>
          <p:nvSpPr>
            <p:cNvPr id="45" name="object 45"/>
            <p:cNvSpPr/>
            <p:nvPr/>
          </p:nvSpPr>
          <p:spPr>
            <a:xfrm>
              <a:off x="5455158" y="2532887"/>
              <a:ext cx="198120" cy="228600"/>
            </a:xfrm>
            <a:custGeom>
              <a:avLst/>
              <a:gdLst/>
              <a:ahLst/>
              <a:cxnLst/>
              <a:rect l="l" t="t" r="r" b="b"/>
              <a:pathLst>
                <a:path w="198120" h="228600">
                  <a:moveTo>
                    <a:pt x="94487" y="0"/>
                  </a:moveTo>
                  <a:lnTo>
                    <a:pt x="139493" y="9965"/>
                  </a:lnTo>
                  <a:lnTo>
                    <a:pt x="166496" y="53209"/>
                  </a:lnTo>
                  <a:lnTo>
                    <a:pt x="167640" y="165354"/>
                  </a:lnTo>
                  <a:lnTo>
                    <a:pt x="168640" y="177915"/>
                  </a:lnTo>
                  <a:lnTo>
                    <a:pt x="171640" y="186975"/>
                  </a:lnTo>
                  <a:lnTo>
                    <a:pt x="176641" y="192464"/>
                  </a:lnTo>
                  <a:lnTo>
                    <a:pt x="183641" y="194310"/>
                  </a:lnTo>
                  <a:lnTo>
                    <a:pt x="185165" y="194310"/>
                  </a:lnTo>
                  <a:lnTo>
                    <a:pt x="188976" y="194310"/>
                  </a:lnTo>
                  <a:lnTo>
                    <a:pt x="195072" y="193548"/>
                  </a:lnTo>
                  <a:lnTo>
                    <a:pt x="198120" y="220979"/>
                  </a:lnTo>
                  <a:lnTo>
                    <a:pt x="189999" y="224420"/>
                  </a:lnTo>
                  <a:lnTo>
                    <a:pt x="181736" y="226790"/>
                  </a:lnTo>
                  <a:lnTo>
                    <a:pt x="173474" y="228159"/>
                  </a:lnTo>
                  <a:lnTo>
                    <a:pt x="165354" y="228600"/>
                  </a:lnTo>
                  <a:lnTo>
                    <a:pt x="151495" y="226611"/>
                  </a:lnTo>
                  <a:lnTo>
                    <a:pt x="140779" y="220694"/>
                  </a:lnTo>
                  <a:lnTo>
                    <a:pt x="133207" y="210919"/>
                  </a:lnTo>
                  <a:lnTo>
                    <a:pt x="128777" y="197358"/>
                  </a:lnTo>
                  <a:lnTo>
                    <a:pt x="113204" y="210919"/>
                  </a:lnTo>
                  <a:lnTo>
                    <a:pt x="97345" y="220694"/>
                  </a:lnTo>
                  <a:lnTo>
                    <a:pt x="81200" y="226611"/>
                  </a:lnTo>
                  <a:lnTo>
                    <a:pt x="64769" y="228600"/>
                  </a:lnTo>
                  <a:lnTo>
                    <a:pt x="51184" y="227468"/>
                  </a:lnTo>
                  <a:lnTo>
                    <a:pt x="10286" y="201810"/>
                  </a:lnTo>
                  <a:lnTo>
                    <a:pt x="0" y="166878"/>
                  </a:lnTo>
                  <a:lnTo>
                    <a:pt x="1869" y="149602"/>
                  </a:lnTo>
                  <a:lnTo>
                    <a:pt x="30479" y="110489"/>
                  </a:lnTo>
                  <a:lnTo>
                    <a:pt x="66960" y="96107"/>
                  </a:lnTo>
                  <a:lnTo>
                    <a:pt x="116585" y="91440"/>
                  </a:lnTo>
                  <a:lnTo>
                    <a:pt x="121157" y="91440"/>
                  </a:lnTo>
                  <a:lnTo>
                    <a:pt x="121157" y="70104"/>
                  </a:lnTo>
                  <a:lnTo>
                    <a:pt x="119014" y="55542"/>
                  </a:lnTo>
                  <a:lnTo>
                    <a:pt x="112585" y="45053"/>
                  </a:lnTo>
                  <a:lnTo>
                    <a:pt x="101869" y="38707"/>
                  </a:lnTo>
                  <a:lnTo>
                    <a:pt x="86867" y="36576"/>
                  </a:lnTo>
                  <a:lnTo>
                    <a:pt x="71866" y="37838"/>
                  </a:lnTo>
                  <a:lnTo>
                    <a:pt x="55435" y="41529"/>
                  </a:lnTo>
                  <a:lnTo>
                    <a:pt x="37576" y="47505"/>
                  </a:lnTo>
                  <a:lnTo>
                    <a:pt x="18287" y="55626"/>
                  </a:lnTo>
                  <a:lnTo>
                    <a:pt x="18287" y="17526"/>
                  </a:lnTo>
                  <a:lnTo>
                    <a:pt x="38552" y="9965"/>
                  </a:lnTo>
                  <a:lnTo>
                    <a:pt x="58102" y="4476"/>
                  </a:lnTo>
                  <a:lnTo>
                    <a:pt x="76795" y="1131"/>
                  </a:lnTo>
                  <a:lnTo>
                    <a:pt x="94487" y="0"/>
                  </a:lnTo>
                  <a:close/>
                </a:path>
              </a:pathLst>
            </a:custGeom>
            <a:ln w="17526">
              <a:solidFill>
                <a:srgbClr val="FFFFFF"/>
              </a:solidFill>
            </a:ln>
          </p:spPr>
          <p:txBody>
            <a:bodyPr wrap="square" lIns="0" tIns="0" rIns="0" bIns="0" rtlCol="0"/>
            <a:lstStyle/>
            <a:p>
              <a:endParaRPr/>
            </a:p>
          </p:txBody>
        </p:sp>
        <p:pic>
          <p:nvPicPr>
            <p:cNvPr id="46" name="object 46"/>
            <p:cNvPicPr/>
            <p:nvPr/>
          </p:nvPicPr>
          <p:blipFill>
            <a:blip r:embed="rId21" cstate="print"/>
            <a:stretch>
              <a:fillRect/>
            </a:stretch>
          </p:blipFill>
          <p:spPr>
            <a:xfrm>
              <a:off x="4958715" y="2524124"/>
              <a:ext cx="198120" cy="241553"/>
            </a:xfrm>
            <a:prstGeom prst="rect">
              <a:avLst/>
            </a:prstGeom>
          </p:spPr>
        </p:pic>
        <p:sp>
          <p:nvSpPr>
            <p:cNvPr id="47" name="object 47"/>
            <p:cNvSpPr/>
            <p:nvPr/>
          </p:nvSpPr>
          <p:spPr>
            <a:xfrm>
              <a:off x="4724400" y="2461259"/>
              <a:ext cx="1186815" cy="300355"/>
            </a:xfrm>
            <a:custGeom>
              <a:avLst/>
              <a:gdLst/>
              <a:ahLst/>
              <a:cxnLst/>
              <a:rect l="l" t="t" r="r" b="b"/>
              <a:pathLst>
                <a:path w="1186814" h="300355">
                  <a:moveTo>
                    <a:pt x="94487" y="71627"/>
                  </a:moveTo>
                  <a:lnTo>
                    <a:pt x="139493" y="81593"/>
                  </a:lnTo>
                  <a:lnTo>
                    <a:pt x="166496" y="124837"/>
                  </a:lnTo>
                  <a:lnTo>
                    <a:pt x="167640" y="236981"/>
                  </a:lnTo>
                  <a:lnTo>
                    <a:pt x="168640" y="249543"/>
                  </a:lnTo>
                  <a:lnTo>
                    <a:pt x="171640" y="258603"/>
                  </a:lnTo>
                  <a:lnTo>
                    <a:pt x="176641" y="264092"/>
                  </a:lnTo>
                  <a:lnTo>
                    <a:pt x="183641" y="265937"/>
                  </a:lnTo>
                  <a:lnTo>
                    <a:pt x="185165" y="265937"/>
                  </a:lnTo>
                  <a:lnTo>
                    <a:pt x="188976" y="265937"/>
                  </a:lnTo>
                  <a:lnTo>
                    <a:pt x="195072" y="265175"/>
                  </a:lnTo>
                  <a:lnTo>
                    <a:pt x="198120" y="292607"/>
                  </a:lnTo>
                  <a:lnTo>
                    <a:pt x="189999" y="296048"/>
                  </a:lnTo>
                  <a:lnTo>
                    <a:pt x="181736" y="298418"/>
                  </a:lnTo>
                  <a:lnTo>
                    <a:pt x="173474" y="299787"/>
                  </a:lnTo>
                  <a:lnTo>
                    <a:pt x="165354" y="300227"/>
                  </a:lnTo>
                  <a:lnTo>
                    <a:pt x="151495" y="298239"/>
                  </a:lnTo>
                  <a:lnTo>
                    <a:pt x="140779" y="292322"/>
                  </a:lnTo>
                  <a:lnTo>
                    <a:pt x="133207" y="282547"/>
                  </a:lnTo>
                  <a:lnTo>
                    <a:pt x="128777" y="268985"/>
                  </a:lnTo>
                  <a:lnTo>
                    <a:pt x="113204" y="282547"/>
                  </a:lnTo>
                  <a:lnTo>
                    <a:pt x="97345" y="292322"/>
                  </a:lnTo>
                  <a:lnTo>
                    <a:pt x="81200" y="298239"/>
                  </a:lnTo>
                  <a:lnTo>
                    <a:pt x="64769" y="300227"/>
                  </a:lnTo>
                  <a:lnTo>
                    <a:pt x="51184" y="299096"/>
                  </a:lnTo>
                  <a:lnTo>
                    <a:pt x="10286" y="273438"/>
                  </a:lnTo>
                  <a:lnTo>
                    <a:pt x="0" y="238505"/>
                  </a:lnTo>
                  <a:lnTo>
                    <a:pt x="1869" y="221230"/>
                  </a:lnTo>
                  <a:lnTo>
                    <a:pt x="30479" y="182117"/>
                  </a:lnTo>
                  <a:lnTo>
                    <a:pt x="66960" y="167735"/>
                  </a:lnTo>
                  <a:lnTo>
                    <a:pt x="116585" y="163067"/>
                  </a:lnTo>
                  <a:lnTo>
                    <a:pt x="121157" y="163067"/>
                  </a:lnTo>
                  <a:lnTo>
                    <a:pt x="121157" y="141731"/>
                  </a:lnTo>
                  <a:lnTo>
                    <a:pt x="119014" y="127170"/>
                  </a:lnTo>
                  <a:lnTo>
                    <a:pt x="112585" y="116681"/>
                  </a:lnTo>
                  <a:lnTo>
                    <a:pt x="101869" y="110335"/>
                  </a:lnTo>
                  <a:lnTo>
                    <a:pt x="86867" y="108203"/>
                  </a:lnTo>
                  <a:lnTo>
                    <a:pt x="71866" y="109466"/>
                  </a:lnTo>
                  <a:lnTo>
                    <a:pt x="55435" y="113156"/>
                  </a:lnTo>
                  <a:lnTo>
                    <a:pt x="37576" y="119133"/>
                  </a:lnTo>
                  <a:lnTo>
                    <a:pt x="18287" y="127253"/>
                  </a:lnTo>
                  <a:lnTo>
                    <a:pt x="18287" y="89153"/>
                  </a:lnTo>
                  <a:lnTo>
                    <a:pt x="38552" y="81593"/>
                  </a:lnTo>
                  <a:lnTo>
                    <a:pt x="58102" y="76104"/>
                  </a:lnTo>
                  <a:lnTo>
                    <a:pt x="76795" y="72759"/>
                  </a:lnTo>
                  <a:lnTo>
                    <a:pt x="94487" y="71627"/>
                  </a:lnTo>
                  <a:close/>
                </a:path>
                <a:path w="1186814" h="300355">
                  <a:moveTo>
                    <a:pt x="1140714" y="45719"/>
                  </a:moveTo>
                  <a:lnTo>
                    <a:pt x="1140714" y="0"/>
                  </a:lnTo>
                  <a:lnTo>
                    <a:pt x="1186433" y="0"/>
                  </a:lnTo>
                  <a:lnTo>
                    <a:pt x="1186433" y="45719"/>
                  </a:lnTo>
                  <a:lnTo>
                    <a:pt x="1140714" y="45719"/>
                  </a:lnTo>
                  <a:close/>
                </a:path>
              </a:pathLst>
            </a:custGeom>
            <a:ln w="17526">
              <a:solidFill>
                <a:srgbClr val="FFFFFF"/>
              </a:solidFill>
            </a:ln>
          </p:spPr>
          <p:txBody>
            <a:bodyPr wrap="square" lIns="0" tIns="0" rIns="0" bIns="0" rtlCol="0"/>
            <a:lstStyle/>
            <a:p>
              <a:endParaRPr/>
            </a:p>
          </p:txBody>
        </p:sp>
        <p:sp>
          <p:nvSpPr>
            <p:cNvPr id="48" name="object 48"/>
            <p:cNvSpPr/>
            <p:nvPr/>
          </p:nvSpPr>
          <p:spPr>
            <a:xfrm>
              <a:off x="4540758" y="2461259"/>
              <a:ext cx="132715" cy="353060"/>
            </a:xfrm>
            <a:custGeom>
              <a:avLst/>
              <a:gdLst/>
              <a:ahLst/>
              <a:cxnLst/>
              <a:rect l="l" t="t" r="r" b="b"/>
              <a:pathLst>
                <a:path w="132714" h="353060">
                  <a:moveTo>
                    <a:pt x="83058" y="0"/>
                  </a:moveTo>
                  <a:lnTo>
                    <a:pt x="132588" y="0"/>
                  </a:lnTo>
                  <a:lnTo>
                    <a:pt x="132588" y="255270"/>
                  </a:lnTo>
                  <a:lnTo>
                    <a:pt x="126730" y="298156"/>
                  </a:lnTo>
                  <a:lnTo>
                    <a:pt x="109156" y="328612"/>
                  </a:lnTo>
                  <a:lnTo>
                    <a:pt x="79867" y="346781"/>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693"/>
                  </a:lnTo>
                  <a:lnTo>
                    <a:pt x="81153" y="283368"/>
                  </a:lnTo>
                  <a:lnTo>
                    <a:pt x="83058" y="256794"/>
                  </a:lnTo>
                  <a:lnTo>
                    <a:pt x="83058" y="0"/>
                  </a:lnTo>
                  <a:close/>
                </a:path>
              </a:pathLst>
            </a:custGeom>
            <a:ln w="17526">
              <a:solidFill>
                <a:srgbClr val="FFFFFF"/>
              </a:solidFill>
            </a:ln>
          </p:spPr>
          <p:txBody>
            <a:bodyPr wrap="square" lIns="0" tIns="0" rIns="0" bIns="0" rtlCol="0"/>
            <a:lstStyle/>
            <a:p>
              <a:endParaRPr/>
            </a:p>
          </p:txBody>
        </p:sp>
        <p:sp>
          <p:nvSpPr>
            <p:cNvPr id="49" name="object 49"/>
            <p:cNvSpPr/>
            <p:nvPr/>
          </p:nvSpPr>
          <p:spPr>
            <a:xfrm>
              <a:off x="6105905" y="2453639"/>
              <a:ext cx="974725" cy="310515"/>
            </a:xfrm>
            <a:custGeom>
              <a:avLst/>
              <a:gdLst/>
              <a:ahLst/>
              <a:cxnLst/>
              <a:rect l="l" t="t" r="r" b="b"/>
              <a:pathLst>
                <a:path w="974725" h="310514">
                  <a:moveTo>
                    <a:pt x="831341" y="187031"/>
                  </a:moveTo>
                  <a:lnTo>
                    <a:pt x="831341" y="142493"/>
                  </a:lnTo>
                  <a:lnTo>
                    <a:pt x="806338" y="159912"/>
                  </a:lnTo>
                  <a:lnTo>
                    <a:pt x="788479" y="180117"/>
                  </a:lnTo>
                  <a:lnTo>
                    <a:pt x="777763" y="203037"/>
                  </a:lnTo>
                  <a:lnTo>
                    <a:pt x="774191" y="228599"/>
                  </a:lnTo>
                  <a:lnTo>
                    <a:pt x="775906" y="246030"/>
                  </a:lnTo>
                  <a:lnTo>
                    <a:pt x="801624" y="288035"/>
                  </a:lnTo>
                  <a:lnTo>
                    <a:pt x="820674" y="299376"/>
                  </a:lnTo>
                  <a:lnTo>
                    <a:pt x="820674" y="222503"/>
                  </a:lnTo>
                  <a:lnTo>
                    <a:pt x="821114" y="213336"/>
                  </a:lnTo>
                  <a:lnTo>
                    <a:pt x="822483" y="205168"/>
                  </a:lnTo>
                  <a:lnTo>
                    <a:pt x="824853" y="197858"/>
                  </a:lnTo>
                  <a:lnTo>
                    <a:pt x="828294" y="191261"/>
                  </a:lnTo>
                  <a:lnTo>
                    <a:pt x="831341" y="187031"/>
                  </a:lnTo>
                  <a:close/>
                </a:path>
                <a:path w="974725" h="310514">
                  <a:moveTo>
                    <a:pt x="963168" y="66293"/>
                  </a:moveTo>
                  <a:lnTo>
                    <a:pt x="949987" y="28146"/>
                  </a:lnTo>
                  <a:lnTo>
                    <a:pt x="912876" y="4571"/>
                  </a:lnTo>
                  <a:lnTo>
                    <a:pt x="879347" y="0"/>
                  </a:lnTo>
                  <a:lnTo>
                    <a:pt x="860214" y="1404"/>
                  </a:lnTo>
                  <a:lnTo>
                    <a:pt x="813816" y="21335"/>
                  </a:lnTo>
                  <a:lnTo>
                    <a:pt x="790241" y="61305"/>
                  </a:lnTo>
                  <a:lnTo>
                    <a:pt x="788669" y="77723"/>
                  </a:lnTo>
                  <a:lnTo>
                    <a:pt x="789360" y="87713"/>
                  </a:lnTo>
                  <a:lnTo>
                    <a:pt x="811815" y="128587"/>
                  </a:lnTo>
                  <a:lnTo>
                    <a:pt x="831341" y="142493"/>
                  </a:lnTo>
                  <a:lnTo>
                    <a:pt x="831341" y="187031"/>
                  </a:lnTo>
                  <a:lnTo>
                    <a:pt x="832104" y="185974"/>
                  </a:lnTo>
                  <a:lnTo>
                    <a:pt x="832104" y="70103"/>
                  </a:lnTo>
                  <a:lnTo>
                    <a:pt x="832818" y="63091"/>
                  </a:lnTo>
                  <a:lnTo>
                    <a:pt x="866251" y="37159"/>
                  </a:lnTo>
                  <a:lnTo>
                    <a:pt x="875538" y="36575"/>
                  </a:lnTo>
                  <a:lnTo>
                    <a:pt x="884932" y="37266"/>
                  </a:lnTo>
                  <a:lnTo>
                    <a:pt x="919007" y="64055"/>
                  </a:lnTo>
                  <a:lnTo>
                    <a:pt x="919734" y="71627"/>
                  </a:lnTo>
                  <a:lnTo>
                    <a:pt x="919734" y="134708"/>
                  </a:lnTo>
                  <a:lnTo>
                    <a:pt x="932949" y="125337"/>
                  </a:lnTo>
                  <a:lnTo>
                    <a:pt x="949642" y="107156"/>
                  </a:lnTo>
                  <a:lnTo>
                    <a:pt x="959762" y="87403"/>
                  </a:lnTo>
                  <a:lnTo>
                    <a:pt x="963168" y="66293"/>
                  </a:lnTo>
                  <a:close/>
                </a:path>
                <a:path w="974725" h="310514">
                  <a:moveTo>
                    <a:pt x="927354" y="298557"/>
                  </a:moveTo>
                  <a:lnTo>
                    <a:pt x="927354" y="230885"/>
                  </a:lnTo>
                  <a:lnTo>
                    <a:pt x="926365" y="239720"/>
                  </a:lnTo>
                  <a:lnTo>
                    <a:pt x="923448" y="247840"/>
                  </a:lnTo>
                  <a:lnTo>
                    <a:pt x="885432" y="272831"/>
                  </a:lnTo>
                  <a:lnTo>
                    <a:pt x="873252" y="273500"/>
                  </a:lnTo>
                  <a:lnTo>
                    <a:pt x="862584" y="272700"/>
                  </a:lnTo>
                  <a:lnTo>
                    <a:pt x="828710" y="251971"/>
                  </a:lnTo>
                  <a:lnTo>
                    <a:pt x="820674" y="222503"/>
                  </a:lnTo>
                  <a:lnTo>
                    <a:pt x="820674" y="299376"/>
                  </a:lnTo>
                  <a:lnTo>
                    <a:pt x="833151" y="304514"/>
                  </a:lnTo>
                  <a:lnTo>
                    <a:pt x="852094" y="308717"/>
                  </a:lnTo>
                  <a:lnTo>
                    <a:pt x="873252" y="310133"/>
                  </a:lnTo>
                  <a:lnTo>
                    <a:pt x="894540" y="308693"/>
                  </a:lnTo>
                  <a:lnTo>
                    <a:pt x="913828" y="304323"/>
                  </a:lnTo>
                  <a:lnTo>
                    <a:pt x="927354" y="298557"/>
                  </a:lnTo>
                  <a:close/>
                </a:path>
                <a:path w="974725" h="310514">
                  <a:moveTo>
                    <a:pt x="919734" y="134708"/>
                  </a:moveTo>
                  <a:lnTo>
                    <a:pt x="919734" y="71627"/>
                  </a:lnTo>
                  <a:lnTo>
                    <a:pt x="917567" y="86201"/>
                  </a:lnTo>
                  <a:lnTo>
                    <a:pt x="910971" y="100202"/>
                  </a:lnTo>
                  <a:lnTo>
                    <a:pt x="899802" y="113633"/>
                  </a:lnTo>
                  <a:lnTo>
                    <a:pt x="883919" y="126491"/>
                  </a:lnTo>
                  <a:lnTo>
                    <a:pt x="870215" y="118205"/>
                  </a:lnTo>
                  <a:lnTo>
                    <a:pt x="838533" y="90785"/>
                  </a:lnTo>
                  <a:lnTo>
                    <a:pt x="832104" y="70103"/>
                  </a:lnTo>
                  <a:lnTo>
                    <a:pt x="832104" y="185974"/>
                  </a:lnTo>
                  <a:lnTo>
                    <a:pt x="833020" y="184701"/>
                  </a:lnTo>
                  <a:lnTo>
                    <a:pt x="839247" y="177641"/>
                  </a:lnTo>
                  <a:lnTo>
                    <a:pt x="847046" y="170152"/>
                  </a:lnTo>
                  <a:lnTo>
                    <a:pt x="856488" y="162305"/>
                  </a:lnTo>
                  <a:lnTo>
                    <a:pt x="880872" y="177545"/>
                  </a:lnTo>
                  <a:lnTo>
                    <a:pt x="893885" y="185582"/>
                  </a:lnTo>
                  <a:lnTo>
                    <a:pt x="904398" y="192690"/>
                  </a:lnTo>
                  <a:lnTo>
                    <a:pt x="909828" y="196984"/>
                  </a:lnTo>
                  <a:lnTo>
                    <a:pt x="909828" y="141731"/>
                  </a:lnTo>
                  <a:lnTo>
                    <a:pt x="919734" y="134708"/>
                  </a:lnTo>
                  <a:close/>
                </a:path>
                <a:path w="974725" h="310514">
                  <a:moveTo>
                    <a:pt x="974597" y="224789"/>
                  </a:moveTo>
                  <a:lnTo>
                    <a:pt x="970585" y="199917"/>
                  </a:lnTo>
                  <a:lnTo>
                    <a:pt x="958500" y="177831"/>
                  </a:lnTo>
                  <a:lnTo>
                    <a:pt x="938272" y="158460"/>
                  </a:lnTo>
                  <a:lnTo>
                    <a:pt x="909828" y="141731"/>
                  </a:lnTo>
                  <a:lnTo>
                    <a:pt x="909828" y="196984"/>
                  </a:lnTo>
                  <a:lnTo>
                    <a:pt x="912483" y="199084"/>
                  </a:lnTo>
                  <a:lnTo>
                    <a:pt x="918210" y="204977"/>
                  </a:lnTo>
                  <a:lnTo>
                    <a:pt x="922210" y="210526"/>
                  </a:lnTo>
                  <a:lnTo>
                    <a:pt x="925068" y="216788"/>
                  </a:lnTo>
                  <a:lnTo>
                    <a:pt x="926782" y="223623"/>
                  </a:lnTo>
                  <a:lnTo>
                    <a:pt x="927354" y="230885"/>
                  </a:lnTo>
                  <a:lnTo>
                    <a:pt x="927354" y="298557"/>
                  </a:lnTo>
                  <a:lnTo>
                    <a:pt x="931116" y="296953"/>
                  </a:lnTo>
                  <a:lnTo>
                    <a:pt x="946404" y="286511"/>
                  </a:lnTo>
                  <a:lnTo>
                    <a:pt x="958846" y="273653"/>
                  </a:lnTo>
                  <a:lnTo>
                    <a:pt x="967644" y="259079"/>
                  </a:lnTo>
                  <a:lnTo>
                    <a:pt x="972871" y="242792"/>
                  </a:lnTo>
                  <a:lnTo>
                    <a:pt x="974597" y="224789"/>
                  </a:lnTo>
                  <a:close/>
                </a:path>
                <a:path w="974725" h="310514">
                  <a:moveTo>
                    <a:pt x="458723" y="155447"/>
                  </a:moveTo>
                  <a:lnTo>
                    <a:pt x="451770" y="92582"/>
                  </a:lnTo>
                  <a:lnTo>
                    <a:pt x="430530" y="43433"/>
                  </a:lnTo>
                  <a:lnTo>
                    <a:pt x="397287" y="10858"/>
                  </a:lnTo>
                  <a:lnTo>
                    <a:pt x="354330" y="0"/>
                  </a:lnTo>
                  <a:lnTo>
                    <a:pt x="331600" y="2714"/>
                  </a:lnTo>
                  <a:lnTo>
                    <a:pt x="293572" y="24431"/>
                  </a:lnTo>
                  <a:lnTo>
                    <a:pt x="265568" y="66293"/>
                  </a:lnTo>
                  <a:lnTo>
                    <a:pt x="251019" y="122300"/>
                  </a:lnTo>
                  <a:lnTo>
                    <a:pt x="249173" y="155447"/>
                  </a:lnTo>
                  <a:lnTo>
                    <a:pt x="251019" y="188594"/>
                  </a:lnTo>
                  <a:lnTo>
                    <a:pt x="265568" y="244601"/>
                  </a:lnTo>
                  <a:lnTo>
                    <a:pt x="293572" y="286345"/>
                  </a:lnTo>
                  <a:lnTo>
                    <a:pt x="298703" y="290182"/>
                  </a:lnTo>
                  <a:lnTo>
                    <a:pt x="298703" y="155447"/>
                  </a:lnTo>
                  <a:lnTo>
                    <a:pt x="302144" y="103560"/>
                  </a:lnTo>
                  <a:lnTo>
                    <a:pt x="312515" y="66674"/>
                  </a:lnTo>
                  <a:lnTo>
                    <a:pt x="329886" y="44648"/>
                  </a:lnTo>
                  <a:lnTo>
                    <a:pt x="354330" y="37337"/>
                  </a:lnTo>
                  <a:lnTo>
                    <a:pt x="378773" y="44648"/>
                  </a:lnTo>
                  <a:lnTo>
                    <a:pt x="396144" y="66674"/>
                  </a:lnTo>
                  <a:lnTo>
                    <a:pt x="406515" y="103560"/>
                  </a:lnTo>
                  <a:lnTo>
                    <a:pt x="409956" y="155447"/>
                  </a:lnTo>
                  <a:lnTo>
                    <a:pt x="409956" y="289871"/>
                  </a:lnTo>
                  <a:lnTo>
                    <a:pt x="415087" y="286023"/>
                  </a:lnTo>
                  <a:lnTo>
                    <a:pt x="430530" y="267461"/>
                  </a:lnTo>
                  <a:lnTo>
                    <a:pt x="442972" y="244173"/>
                  </a:lnTo>
                  <a:lnTo>
                    <a:pt x="451770" y="217741"/>
                  </a:lnTo>
                  <a:lnTo>
                    <a:pt x="456997" y="188166"/>
                  </a:lnTo>
                  <a:lnTo>
                    <a:pt x="458723" y="155447"/>
                  </a:lnTo>
                  <a:close/>
                </a:path>
                <a:path w="974725" h="310514">
                  <a:moveTo>
                    <a:pt x="409956" y="289871"/>
                  </a:moveTo>
                  <a:lnTo>
                    <a:pt x="409956" y="155447"/>
                  </a:lnTo>
                  <a:lnTo>
                    <a:pt x="406515" y="207013"/>
                  </a:lnTo>
                  <a:lnTo>
                    <a:pt x="396144" y="243935"/>
                  </a:lnTo>
                  <a:lnTo>
                    <a:pt x="378773" y="266140"/>
                  </a:lnTo>
                  <a:lnTo>
                    <a:pt x="354330" y="273557"/>
                  </a:lnTo>
                  <a:lnTo>
                    <a:pt x="329886" y="266140"/>
                  </a:lnTo>
                  <a:lnTo>
                    <a:pt x="312515" y="243935"/>
                  </a:lnTo>
                  <a:lnTo>
                    <a:pt x="302144" y="207013"/>
                  </a:lnTo>
                  <a:lnTo>
                    <a:pt x="298703" y="155447"/>
                  </a:lnTo>
                  <a:lnTo>
                    <a:pt x="298703" y="290182"/>
                  </a:lnTo>
                  <a:lnTo>
                    <a:pt x="311372" y="299656"/>
                  </a:lnTo>
                  <a:lnTo>
                    <a:pt x="331600" y="307538"/>
                  </a:lnTo>
                  <a:lnTo>
                    <a:pt x="354330" y="310133"/>
                  </a:lnTo>
                  <a:lnTo>
                    <a:pt x="377059" y="307431"/>
                  </a:lnTo>
                  <a:lnTo>
                    <a:pt x="397287" y="299370"/>
                  </a:lnTo>
                  <a:lnTo>
                    <a:pt x="409956" y="289871"/>
                  </a:lnTo>
                  <a:close/>
                </a:path>
                <a:path w="974725" h="310514">
                  <a:moveTo>
                    <a:pt x="632460" y="303275"/>
                  </a:moveTo>
                  <a:lnTo>
                    <a:pt x="632460" y="4571"/>
                  </a:lnTo>
                  <a:lnTo>
                    <a:pt x="540258" y="12191"/>
                  </a:lnTo>
                  <a:lnTo>
                    <a:pt x="540258" y="44195"/>
                  </a:lnTo>
                  <a:lnTo>
                    <a:pt x="585978" y="44195"/>
                  </a:lnTo>
                  <a:lnTo>
                    <a:pt x="585978" y="303275"/>
                  </a:lnTo>
                  <a:lnTo>
                    <a:pt x="632460" y="303275"/>
                  </a:lnTo>
                  <a:close/>
                </a:path>
                <a:path w="974725" h="310514">
                  <a:moveTo>
                    <a:pt x="131825" y="171963"/>
                  </a:moveTo>
                  <a:lnTo>
                    <a:pt x="131825" y="84581"/>
                  </a:lnTo>
                  <a:lnTo>
                    <a:pt x="129254" y="102869"/>
                  </a:lnTo>
                  <a:lnTo>
                    <a:pt x="121538" y="121157"/>
                  </a:lnTo>
                  <a:lnTo>
                    <a:pt x="108680" y="139445"/>
                  </a:lnTo>
                  <a:lnTo>
                    <a:pt x="90678" y="157733"/>
                  </a:lnTo>
                  <a:lnTo>
                    <a:pt x="68579" y="177545"/>
                  </a:lnTo>
                  <a:lnTo>
                    <a:pt x="45005" y="200548"/>
                  </a:lnTo>
                  <a:lnTo>
                    <a:pt x="25717" y="222694"/>
                  </a:lnTo>
                  <a:lnTo>
                    <a:pt x="10715" y="243982"/>
                  </a:lnTo>
                  <a:lnTo>
                    <a:pt x="0" y="264413"/>
                  </a:lnTo>
                  <a:lnTo>
                    <a:pt x="0" y="303275"/>
                  </a:lnTo>
                  <a:lnTo>
                    <a:pt x="54101" y="303275"/>
                  </a:lnTo>
                  <a:lnTo>
                    <a:pt x="54101" y="261365"/>
                  </a:lnTo>
                  <a:lnTo>
                    <a:pt x="59947" y="246066"/>
                  </a:lnTo>
                  <a:lnTo>
                    <a:pt x="70580" y="229838"/>
                  </a:lnTo>
                  <a:lnTo>
                    <a:pt x="85927" y="212609"/>
                  </a:lnTo>
                  <a:lnTo>
                    <a:pt x="105917" y="194309"/>
                  </a:lnTo>
                  <a:lnTo>
                    <a:pt x="121157" y="181355"/>
                  </a:lnTo>
                  <a:lnTo>
                    <a:pt x="131825" y="171963"/>
                  </a:lnTo>
                  <a:close/>
                </a:path>
                <a:path w="974725" h="310514">
                  <a:moveTo>
                    <a:pt x="180594" y="83819"/>
                  </a:moveTo>
                  <a:lnTo>
                    <a:pt x="166127" y="35921"/>
                  </a:lnTo>
                  <a:lnTo>
                    <a:pt x="125063" y="6095"/>
                  </a:lnTo>
                  <a:lnTo>
                    <a:pt x="86867" y="0"/>
                  </a:lnTo>
                  <a:lnTo>
                    <a:pt x="67615" y="1273"/>
                  </a:lnTo>
                  <a:lnTo>
                    <a:pt x="47720" y="5048"/>
                  </a:lnTo>
                  <a:lnTo>
                    <a:pt x="27396" y="11251"/>
                  </a:lnTo>
                  <a:lnTo>
                    <a:pt x="6857" y="19811"/>
                  </a:lnTo>
                  <a:lnTo>
                    <a:pt x="6857" y="60197"/>
                  </a:lnTo>
                  <a:lnTo>
                    <a:pt x="28705" y="50196"/>
                  </a:lnTo>
                  <a:lnTo>
                    <a:pt x="48482" y="43052"/>
                  </a:lnTo>
                  <a:lnTo>
                    <a:pt x="66115" y="38766"/>
                  </a:lnTo>
                  <a:lnTo>
                    <a:pt x="81533" y="37337"/>
                  </a:lnTo>
                  <a:lnTo>
                    <a:pt x="92499" y="38064"/>
                  </a:lnTo>
                  <a:lnTo>
                    <a:pt x="128396" y="64769"/>
                  </a:lnTo>
                  <a:lnTo>
                    <a:pt x="131825" y="84581"/>
                  </a:lnTo>
                  <a:lnTo>
                    <a:pt x="131825" y="171963"/>
                  </a:lnTo>
                  <a:lnTo>
                    <a:pt x="136886" y="167509"/>
                  </a:lnTo>
                  <a:lnTo>
                    <a:pt x="167639" y="131825"/>
                  </a:lnTo>
                  <a:lnTo>
                    <a:pt x="179855" y="97000"/>
                  </a:lnTo>
                  <a:lnTo>
                    <a:pt x="180594" y="83819"/>
                  </a:lnTo>
                  <a:close/>
                </a:path>
                <a:path w="974725" h="310514">
                  <a:moveTo>
                    <a:pt x="179069" y="303275"/>
                  </a:moveTo>
                  <a:lnTo>
                    <a:pt x="179069" y="261365"/>
                  </a:lnTo>
                  <a:lnTo>
                    <a:pt x="54101" y="261365"/>
                  </a:lnTo>
                  <a:lnTo>
                    <a:pt x="54101" y="303275"/>
                  </a:lnTo>
                  <a:lnTo>
                    <a:pt x="179069" y="303275"/>
                  </a:lnTo>
                  <a:close/>
                </a:path>
              </a:pathLst>
            </a:custGeom>
            <a:solidFill>
              <a:srgbClr val="FF0000"/>
            </a:solidFill>
          </p:spPr>
          <p:txBody>
            <a:bodyPr wrap="square" lIns="0" tIns="0" rIns="0" bIns="0" rtlCol="0"/>
            <a:lstStyle/>
            <a:p>
              <a:endParaRPr/>
            </a:p>
          </p:txBody>
        </p:sp>
        <p:sp>
          <p:nvSpPr>
            <p:cNvPr id="50" name="object 50"/>
            <p:cNvSpPr/>
            <p:nvPr/>
          </p:nvSpPr>
          <p:spPr>
            <a:xfrm>
              <a:off x="6926579" y="2615945"/>
              <a:ext cx="106680" cy="111760"/>
            </a:xfrm>
            <a:custGeom>
              <a:avLst/>
              <a:gdLst/>
              <a:ahLst/>
              <a:cxnLst/>
              <a:rect l="l" t="t" r="r" b="b"/>
              <a:pathLst>
                <a:path w="106679" h="111760">
                  <a:moveTo>
                    <a:pt x="35814" y="0"/>
                  </a:moveTo>
                  <a:lnTo>
                    <a:pt x="7620" y="28956"/>
                  </a:lnTo>
                  <a:lnTo>
                    <a:pt x="0" y="60198"/>
                  </a:lnTo>
                  <a:lnTo>
                    <a:pt x="869" y="71068"/>
                  </a:lnTo>
                  <a:lnTo>
                    <a:pt x="22479" y="103536"/>
                  </a:lnTo>
                  <a:lnTo>
                    <a:pt x="53340" y="111252"/>
                  </a:lnTo>
                  <a:lnTo>
                    <a:pt x="64758" y="110525"/>
                  </a:lnTo>
                  <a:lnTo>
                    <a:pt x="102774" y="85534"/>
                  </a:lnTo>
                  <a:lnTo>
                    <a:pt x="106680" y="68580"/>
                  </a:lnTo>
                  <a:lnTo>
                    <a:pt x="106108" y="61317"/>
                  </a:lnTo>
                  <a:lnTo>
                    <a:pt x="83724" y="30384"/>
                  </a:lnTo>
                  <a:lnTo>
                    <a:pt x="60198" y="15239"/>
                  </a:lnTo>
                  <a:lnTo>
                    <a:pt x="35814" y="0"/>
                  </a:lnTo>
                  <a:close/>
                </a:path>
              </a:pathLst>
            </a:custGeom>
            <a:ln w="17525">
              <a:solidFill>
                <a:srgbClr val="FFFFFF"/>
              </a:solidFill>
            </a:ln>
          </p:spPr>
          <p:txBody>
            <a:bodyPr wrap="square" lIns="0" tIns="0" rIns="0" bIns="0" rtlCol="0"/>
            <a:lstStyle/>
            <a:p>
              <a:endParaRPr/>
            </a:p>
          </p:txBody>
        </p:sp>
        <p:pic>
          <p:nvPicPr>
            <p:cNvPr id="51" name="object 51"/>
            <p:cNvPicPr/>
            <p:nvPr/>
          </p:nvPicPr>
          <p:blipFill>
            <a:blip r:embed="rId22" cstate="print"/>
            <a:stretch>
              <a:fillRect/>
            </a:stretch>
          </p:blipFill>
          <p:spPr>
            <a:xfrm>
              <a:off x="6395846" y="2482214"/>
              <a:ext cx="128778" cy="253746"/>
            </a:xfrm>
            <a:prstGeom prst="rect">
              <a:avLst/>
            </a:prstGeom>
          </p:spPr>
        </p:pic>
        <p:sp>
          <p:nvSpPr>
            <p:cNvPr id="52" name="object 52"/>
            <p:cNvSpPr/>
            <p:nvPr/>
          </p:nvSpPr>
          <p:spPr>
            <a:xfrm>
              <a:off x="6938009" y="2490215"/>
              <a:ext cx="87630" cy="90170"/>
            </a:xfrm>
            <a:custGeom>
              <a:avLst/>
              <a:gdLst/>
              <a:ahLst/>
              <a:cxnLst/>
              <a:rect l="l" t="t" r="r" b="b"/>
              <a:pathLst>
                <a:path w="87629" h="90169">
                  <a:moveTo>
                    <a:pt x="43433" y="0"/>
                  </a:moveTo>
                  <a:lnTo>
                    <a:pt x="6429" y="14775"/>
                  </a:lnTo>
                  <a:lnTo>
                    <a:pt x="0" y="33528"/>
                  </a:lnTo>
                  <a:lnTo>
                    <a:pt x="714" y="40802"/>
                  </a:lnTo>
                  <a:lnTo>
                    <a:pt x="26765" y="73914"/>
                  </a:lnTo>
                  <a:lnTo>
                    <a:pt x="51815" y="89916"/>
                  </a:lnTo>
                  <a:lnTo>
                    <a:pt x="67698" y="77057"/>
                  </a:lnTo>
                  <a:lnTo>
                    <a:pt x="78866" y="63627"/>
                  </a:lnTo>
                  <a:lnTo>
                    <a:pt x="85463" y="49625"/>
                  </a:lnTo>
                  <a:lnTo>
                    <a:pt x="87629" y="35052"/>
                  </a:lnTo>
                  <a:lnTo>
                    <a:pt x="86903" y="27479"/>
                  </a:lnTo>
                  <a:lnTo>
                    <a:pt x="52828" y="690"/>
                  </a:lnTo>
                  <a:lnTo>
                    <a:pt x="43433" y="0"/>
                  </a:lnTo>
                  <a:close/>
                </a:path>
              </a:pathLst>
            </a:custGeom>
            <a:ln w="17526">
              <a:solidFill>
                <a:srgbClr val="FFFFFF"/>
              </a:solidFill>
            </a:ln>
          </p:spPr>
          <p:txBody>
            <a:bodyPr wrap="square" lIns="0" tIns="0" rIns="0" bIns="0" rtlCol="0"/>
            <a:lstStyle/>
            <a:p>
              <a:endParaRPr/>
            </a:p>
          </p:txBody>
        </p:sp>
        <p:sp>
          <p:nvSpPr>
            <p:cNvPr id="53" name="object 53"/>
            <p:cNvSpPr/>
            <p:nvPr/>
          </p:nvSpPr>
          <p:spPr>
            <a:xfrm>
              <a:off x="6646164" y="2458211"/>
              <a:ext cx="92710" cy="299085"/>
            </a:xfrm>
            <a:custGeom>
              <a:avLst/>
              <a:gdLst/>
              <a:ahLst/>
              <a:cxnLst/>
              <a:rect l="l" t="t" r="r" b="b"/>
              <a:pathLst>
                <a:path w="92709"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54" name="object 54"/>
            <p:cNvSpPr/>
            <p:nvPr/>
          </p:nvSpPr>
          <p:spPr>
            <a:xfrm>
              <a:off x="6355079" y="2453639"/>
              <a:ext cx="209550" cy="310515"/>
            </a:xfrm>
            <a:custGeom>
              <a:avLst/>
              <a:gdLst/>
              <a:ahLst/>
              <a:cxnLst/>
              <a:rect l="l" t="t" r="r" b="b"/>
              <a:pathLst>
                <a:path w="209550" h="310514">
                  <a:moveTo>
                    <a:pt x="105155" y="0"/>
                  </a:moveTo>
                  <a:lnTo>
                    <a:pt x="148113" y="10858"/>
                  </a:lnTo>
                  <a:lnTo>
                    <a:pt x="181355" y="43433"/>
                  </a:lnTo>
                  <a:lnTo>
                    <a:pt x="202596" y="92582"/>
                  </a:lnTo>
                  <a:lnTo>
                    <a:pt x="209549" y="155448"/>
                  </a:lnTo>
                  <a:lnTo>
                    <a:pt x="207823" y="188166"/>
                  </a:lnTo>
                  <a:lnTo>
                    <a:pt x="193798" y="244173"/>
                  </a:lnTo>
                  <a:lnTo>
                    <a:pt x="165913" y="286023"/>
                  </a:lnTo>
                  <a:lnTo>
                    <a:pt x="127885" y="307431"/>
                  </a:lnTo>
                  <a:lnTo>
                    <a:pt x="105155" y="310134"/>
                  </a:lnTo>
                  <a:lnTo>
                    <a:pt x="82426" y="307538"/>
                  </a:lnTo>
                  <a:lnTo>
                    <a:pt x="44398" y="286345"/>
                  </a:lnTo>
                  <a:lnTo>
                    <a:pt x="16394" y="244601"/>
                  </a:lnTo>
                  <a:lnTo>
                    <a:pt x="1845" y="188594"/>
                  </a:lnTo>
                  <a:lnTo>
                    <a:pt x="0" y="155448"/>
                  </a:lnTo>
                  <a:lnTo>
                    <a:pt x="1845" y="122300"/>
                  </a:lnTo>
                  <a:lnTo>
                    <a:pt x="16394" y="66293"/>
                  </a:lnTo>
                  <a:lnTo>
                    <a:pt x="44398" y="24431"/>
                  </a:lnTo>
                  <a:lnTo>
                    <a:pt x="82426" y="2714"/>
                  </a:lnTo>
                  <a:lnTo>
                    <a:pt x="105155" y="0"/>
                  </a:lnTo>
                  <a:close/>
                </a:path>
              </a:pathLst>
            </a:custGeom>
            <a:ln w="17526">
              <a:solidFill>
                <a:srgbClr val="FFFFFF"/>
              </a:solidFill>
            </a:ln>
          </p:spPr>
          <p:txBody>
            <a:bodyPr wrap="square" lIns="0" tIns="0" rIns="0" bIns="0" rtlCol="0"/>
            <a:lstStyle/>
            <a:p>
              <a:endParaRPr/>
            </a:p>
          </p:txBody>
        </p:sp>
        <p:sp>
          <p:nvSpPr>
            <p:cNvPr id="55" name="object 55"/>
            <p:cNvSpPr/>
            <p:nvPr/>
          </p:nvSpPr>
          <p:spPr>
            <a:xfrm>
              <a:off x="6105905" y="2453639"/>
              <a:ext cx="180975" cy="303530"/>
            </a:xfrm>
            <a:custGeom>
              <a:avLst/>
              <a:gdLst/>
              <a:ahLst/>
              <a:cxnLst/>
              <a:rect l="l" t="t" r="r" b="b"/>
              <a:pathLst>
                <a:path w="180975" h="303530">
                  <a:moveTo>
                    <a:pt x="86867" y="0"/>
                  </a:moveTo>
                  <a:lnTo>
                    <a:pt x="125063" y="6095"/>
                  </a:lnTo>
                  <a:lnTo>
                    <a:pt x="166127" y="35921"/>
                  </a:lnTo>
                  <a:lnTo>
                    <a:pt x="180593" y="83819"/>
                  </a:lnTo>
                  <a:lnTo>
                    <a:pt x="179855" y="97000"/>
                  </a:lnTo>
                  <a:lnTo>
                    <a:pt x="160055" y="142672"/>
                  </a:lnTo>
                  <a:lnTo>
                    <a:pt x="121157" y="181356"/>
                  </a:lnTo>
                  <a:lnTo>
                    <a:pt x="105917" y="194310"/>
                  </a:lnTo>
                  <a:lnTo>
                    <a:pt x="85927" y="212609"/>
                  </a:lnTo>
                  <a:lnTo>
                    <a:pt x="70580" y="229838"/>
                  </a:lnTo>
                  <a:lnTo>
                    <a:pt x="59947" y="246066"/>
                  </a:lnTo>
                  <a:lnTo>
                    <a:pt x="54101" y="261365"/>
                  </a:lnTo>
                  <a:lnTo>
                    <a:pt x="179069" y="261365"/>
                  </a:lnTo>
                  <a:lnTo>
                    <a:pt x="179069" y="303276"/>
                  </a:lnTo>
                  <a:lnTo>
                    <a:pt x="0" y="303276"/>
                  </a:lnTo>
                  <a:lnTo>
                    <a:pt x="0" y="264414"/>
                  </a:lnTo>
                  <a:lnTo>
                    <a:pt x="25717" y="222694"/>
                  </a:lnTo>
                  <a:lnTo>
                    <a:pt x="68579" y="177546"/>
                  </a:lnTo>
                  <a:lnTo>
                    <a:pt x="90677" y="157734"/>
                  </a:lnTo>
                  <a:lnTo>
                    <a:pt x="108680" y="139446"/>
                  </a:lnTo>
                  <a:lnTo>
                    <a:pt x="121538" y="121158"/>
                  </a:lnTo>
                  <a:lnTo>
                    <a:pt x="129254" y="102870"/>
                  </a:lnTo>
                  <a:lnTo>
                    <a:pt x="131825" y="84582"/>
                  </a:lnTo>
                  <a:lnTo>
                    <a:pt x="130968" y="74175"/>
                  </a:lnTo>
                  <a:lnTo>
                    <a:pt x="102393" y="40290"/>
                  </a:lnTo>
                  <a:lnTo>
                    <a:pt x="81533" y="37338"/>
                  </a:lnTo>
                  <a:lnTo>
                    <a:pt x="66115" y="38766"/>
                  </a:lnTo>
                  <a:lnTo>
                    <a:pt x="48482" y="43052"/>
                  </a:lnTo>
                  <a:lnTo>
                    <a:pt x="28705" y="50196"/>
                  </a:lnTo>
                  <a:lnTo>
                    <a:pt x="6857" y="60198"/>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sp>
          <p:nvSpPr>
            <p:cNvPr id="56" name="object 56"/>
            <p:cNvSpPr/>
            <p:nvPr/>
          </p:nvSpPr>
          <p:spPr>
            <a:xfrm>
              <a:off x="6880097" y="2453639"/>
              <a:ext cx="200660" cy="310515"/>
            </a:xfrm>
            <a:custGeom>
              <a:avLst/>
              <a:gdLst/>
              <a:ahLst/>
              <a:cxnLst/>
              <a:rect l="l" t="t" r="r" b="b"/>
              <a:pathLst>
                <a:path w="200659" h="310514">
                  <a:moveTo>
                    <a:pt x="105155" y="0"/>
                  </a:moveTo>
                  <a:lnTo>
                    <a:pt x="152947" y="10286"/>
                  </a:lnTo>
                  <a:lnTo>
                    <a:pt x="183165" y="39433"/>
                  </a:lnTo>
                  <a:lnTo>
                    <a:pt x="188975" y="66294"/>
                  </a:lnTo>
                  <a:lnTo>
                    <a:pt x="185570" y="87403"/>
                  </a:lnTo>
                  <a:lnTo>
                    <a:pt x="175450" y="107156"/>
                  </a:lnTo>
                  <a:lnTo>
                    <a:pt x="158757" y="125337"/>
                  </a:lnTo>
                  <a:lnTo>
                    <a:pt x="135635" y="141732"/>
                  </a:lnTo>
                  <a:lnTo>
                    <a:pt x="164080" y="158460"/>
                  </a:lnTo>
                  <a:lnTo>
                    <a:pt x="184308" y="177831"/>
                  </a:lnTo>
                  <a:lnTo>
                    <a:pt x="196393" y="199917"/>
                  </a:lnTo>
                  <a:lnTo>
                    <a:pt x="200405" y="224790"/>
                  </a:lnTo>
                  <a:lnTo>
                    <a:pt x="198679" y="242792"/>
                  </a:lnTo>
                  <a:lnTo>
                    <a:pt x="172211" y="286512"/>
                  </a:lnTo>
                  <a:lnTo>
                    <a:pt x="120348" y="308693"/>
                  </a:lnTo>
                  <a:lnTo>
                    <a:pt x="99059" y="310134"/>
                  </a:lnTo>
                  <a:lnTo>
                    <a:pt x="77902" y="308717"/>
                  </a:lnTo>
                  <a:lnTo>
                    <a:pt x="27431" y="288036"/>
                  </a:lnTo>
                  <a:lnTo>
                    <a:pt x="1714" y="246030"/>
                  </a:lnTo>
                  <a:lnTo>
                    <a:pt x="0" y="228600"/>
                  </a:lnTo>
                  <a:lnTo>
                    <a:pt x="3571" y="203037"/>
                  </a:lnTo>
                  <a:lnTo>
                    <a:pt x="14287" y="180117"/>
                  </a:lnTo>
                  <a:lnTo>
                    <a:pt x="32146" y="159912"/>
                  </a:lnTo>
                  <a:lnTo>
                    <a:pt x="57149" y="142494"/>
                  </a:lnTo>
                  <a:lnTo>
                    <a:pt x="46565" y="135612"/>
                  </a:lnTo>
                  <a:lnTo>
                    <a:pt x="20264" y="105691"/>
                  </a:lnTo>
                  <a:lnTo>
                    <a:pt x="14477" y="77724"/>
                  </a:lnTo>
                  <a:lnTo>
                    <a:pt x="16049" y="61305"/>
                  </a:lnTo>
                  <a:lnTo>
                    <a:pt x="39623" y="21336"/>
                  </a:lnTo>
                  <a:lnTo>
                    <a:pt x="86022" y="1404"/>
                  </a:lnTo>
                  <a:lnTo>
                    <a:pt x="105155" y="0"/>
                  </a:lnTo>
                  <a:close/>
                </a:path>
              </a:pathLst>
            </a:custGeom>
            <a:ln w="17526">
              <a:solidFill>
                <a:srgbClr val="FFFFFF"/>
              </a:solidFill>
            </a:ln>
          </p:spPr>
          <p:txBody>
            <a:bodyPr wrap="square" lIns="0" tIns="0" rIns="0" bIns="0" rtlCol="0"/>
            <a:lstStyle/>
            <a:p>
              <a:endParaRPr/>
            </a:p>
          </p:txBody>
        </p:sp>
        <p:pic>
          <p:nvPicPr>
            <p:cNvPr id="57" name="object 57"/>
            <p:cNvPicPr/>
            <p:nvPr/>
          </p:nvPicPr>
          <p:blipFill>
            <a:blip r:embed="rId23" cstate="print"/>
            <a:stretch>
              <a:fillRect/>
            </a:stretch>
          </p:blipFill>
          <p:spPr>
            <a:xfrm>
              <a:off x="905255" y="2852166"/>
              <a:ext cx="8467343" cy="4012691"/>
            </a:xfrm>
            <a:prstGeom prst="rect">
              <a:avLst/>
            </a:prstGeom>
          </p:spPr>
        </p:pic>
        <p:pic>
          <p:nvPicPr>
            <p:cNvPr id="58" name="object 58"/>
            <p:cNvPicPr/>
            <p:nvPr/>
          </p:nvPicPr>
          <p:blipFill>
            <a:blip r:embed="rId24" cstate="print"/>
            <a:stretch>
              <a:fillRect/>
            </a:stretch>
          </p:blipFill>
          <p:spPr>
            <a:xfrm>
              <a:off x="933450" y="2857499"/>
              <a:ext cx="8401050" cy="952500"/>
            </a:xfrm>
            <a:prstGeom prst="rect">
              <a:avLst/>
            </a:prstGeom>
          </p:spPr>
        </p:pic>
      </p:grpSp>
      <p:sp>
        <p:nvSpPr>
          <p:cNvPr id="59" name="object 59"/>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0" name="object 60"/>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1" name="object 61"/>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1251" y="5703189"/>
            <a:ext cx="9144000" cy="1905000"/>
            <a:chOff x="457200" y="5410200"/>
            <a:chExt cx="9144000" cy="1905000"/>
          </a:xfrm>
        </p:grpSpPr>
        <p:pic>
          <p:nvPicPr>
            <p:cNvPr id="3" name="object 3"/>
            <p:cNvPicPr/>
            <p:nvPr/>
          </p:nvPicPr>
          <p:blipFill>
            <a:blip r:embed="rId2" cstate="print"/>
            <a:stretch>
              <a:fillRect/>
            </a:stretch>
          </p:blipFill>
          <p:spPr>
            <a:xfrm>
              <a:off x="2145029" y="5410200"/>
              <a:ext cx="7456169" cy="488441"/>
            </a:xfrm>
            <a:prstGeom prst="rect">
              <a:avLst/>
            </a:prstGeom>
          </p:spPr>
        </p:pic>
        <p:sp>
          <p:nvSpPr>
            <p:cNvPr id="4" name="object 4"/>
            <p:cNvSpPr/>
            <p:nvPr/>
          </p:nvSpPr>
          <p:spPr>
            <a:xfrm>
              <a:off x="569213" y="5695188"/>
              <a:ext cx="9032240" cy="788670"/>
            </a:xfrm>
            <a:custGeom>
              <a:avLst/>
              <a:gdLst/>
              <a:ahLst/>
              <a:cxnLst/>
              <a:rect l="l" t="t" r="r" b="b"/>
              <a:pathLst>
                <a:path w="9032240" h="788670">
                  <a:moveTo>
                    <a:pt x="9031986" y="788670"/>
                  </a:moveTo>
                  <a:lnTo>
                    <a:pt x="9031986" y="0"/>
                  </a:lnTo>
                  <a:lnTo>
                    <a:pt x="0" y="0"/>
                  </a:lnTo>
                  <a:lnTo>
                    <a:pt x="9031986" y="78867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5452871"/>
              <a:ext cx="9143999" cy="1862328"/>
            </a:xfrm>
            <a:prstGeom prst="rect">
              <a:avLst/>
            </a:prstGeom>
          </p:spPr>
        </p:pic>
        <p:pic>
          <p:nvPicPr>
            <p:cNvPr id="6" name="object 6"/>
            <p:cNvPicPr/>
            <p:nvPr/>
          </p:nvPicPr>
          <p:blipFill>
            <a:blip r:embed="rId4" cstate="print"/>
            <a:stretch>
              <a:fillRect/>
            </a:stretch>
          </p:blipFill>
          <p:spPr>
            <a:xfrm>
              <a:off x="457200" y="5449823"/>
              <a:ext cx="9144000" cy="801623"/>
            </a:xfrm>
            <a:prstGeom prst="rect">
              <a:avLst/>
            </a:prstGeom>
          </p:spPr>
        </p:pic>
      </p:grpSp>
      <p:grpSp>
        <p:nvGrpSpPr>
          <p:cNvPr id="7" name="object 7"/>
          <p:cNvGrpSpPr/>
          <p:nvPr/>
        </p:nvGrpSpPr>
        <p:grpSpPr>
          <a:xfrm>
            <a:off x="798066" y="65373"/>
            <a:ext cx="8390510" cy="1377187"/>
            <a:chOff x="1187958" y="605027"/>
            <a:chExt cx="7771765" cy="1076960"/>
          </a:xfrm>
        </p:grpSpPr>
        <p:pic>
          <p:nvPicPr>
            <p:cNvPr id="8" name="object 8"/>
            <p:cNvPicPr/>
            <p:nvPr/>
          </p:nvPicPr>
          <p:blipFill>
            <a:blip r:embed="rId5" cstate="print"/>
            <a:stretch>
              <a:fillRect/>
            </a:stretch>
          </p:blipFill>
          <p:spPr>
            <a:xfrm>
              <a:off x="1187958" y="605027"/>
              <a:ext cx="7771637" cy="1076706"/>
            </a:xfrm>
            <a:prstGeom prst="rect">
              <a:avLst/>
            </a:prstGeom>
          </p:spPr>
        </p:pic>
        <p:sp>
          <p:nvSpPr>
            <p:cNvPr id="9" name="object 9"/>
            <p:cNvSpPr/>
            <p:nvPr/>
          </p:nvSpPr>
          <p:spPr>
            <a:xfrm>
              <a:off x="1187958" y="605027"/>
              <a:ext cx="7771765" cy="1076960"/>
            </a:xfrm>
            <a:custGeom>
              <a:avLst/>
              <a:gdLst/>
              <a:ahLst/>
              <a:cxnLst/>
              <a:rect l="l" t="t" r="r" b="b"/>
              <a:pathLst>
                <a:path w="7771765" h="1076960">
                  <a:moveTo>
                    <a:pt x="7771638" y="1074419"/>
                  </a:moveTo>
                  <a:lnTo>
                    <a:pt x="7771638" y="2285"/>
                  </a:lnTo>
                  <a:lnTo>
                    <a:pt x="7769352" y="0"/>
                  </a:lnTo>
                  <a:lnTo>
                    <a:pt x="2285" y="0"/>
                  </a:lnTo>
                  <a:lnTo>
                    <a:pt x="0" y="2286"/>
                  </a:lnTo>
                  <a:lnTo>
                    <a:pt x="0" y="1074420"/>
                  </a:lnTo>
                  <a:lnTo>
                    <a:pt x="2286" y="1076706"/>
                  </a:lnTo>
                  <a:lnTo>
                    <a:pt x="4572" y="1076706"/>
                  </a:lnTo>
                  <a:lnTo>
                    <a:pt x="4572" y="9906"/>
                  </a:lnTo>
                  <a:lnTo>
                    <a:pt x="9905" y="4572"/>
                  </a:lnTo>
                  <a:lnTo>
                    <a:pt x="9905" y="9906"/>
                  </a:lnTo>
                  <a:lnTo>
                    <a:pt x="7761732" y="9905"/>
                  </a:lnTo>
                  <a:lnTo>
                    <a:pt x="7761732" y="4571"/>
                  </a:lnTo>
                  <a:lnTo>
                    <a:pt x="7767066" y="9905"/>
                  </a:lnTo>
                  <a:lnTo>
                    <a:pt x="7767066" y="1076705"/>
                  </a:lnTo>
                  <a:lnTo>
                    <a:pt x="7769352" y="1076705"/>
                  </a:lnTo>
                  <a:lnTo>
                    <a:pt x="7771638" y="1074419"/>
                  </a:lnTo>
                  <a:close/>
                </a:path>
                <a:path w="7771765" h="1076960">
                  <a:moveTo>
                    <a:pt x="9905" y="9906"/>
                  </a:moveTo>
                  <a:lnTo>
                    <a:pt x="9905" y="4572"/>
                  </a:lnTo>
                  <a:lnTo>
                    <a:pt x="4572" y="9906"/>
                  </a:lnTo>
                  <a:lnTo>
                    <a:pt x="9905" y="9906"/>
                  </a:lnTo>
                  <a:close/>
                </a:path>
                <a:path w="7771765" h="1076960">
                  <a:moveTo>
                    <a:pt x="9905" y="1066800"/>
                  </a:moveTo>
                  <a:lnTo>
                    <a:pt x="9905" y="9906"/>
                  </a:lnTo>
                  <a:lnTo>
                    <a:pt x="4572" y="9906"/>
                  </a:lnTo>
                  <a:lnTo>
                    <a:pt x="4572" y="1066800"/>
                  </a:lnTo>
                  <a:lnTo>
                    <a:pt x="9905" y="1066800"/>
                  </a:lnTo>
                  <a:close/>
                </a:path>
                <a:path w="7771765" h="1076960">
                  <a:moveTo>
                    <a:pt x="7767066" y="1066799"/>
                  </a:moveTo>
                  <a:lnTo>
                    <a:pt x="4572" y="1066800"/>
                  </a:lnTo>
                  <a:lnTo>
                    <a:pt x="9905" y="1071371"/>
                  </a:lnTo>
                  <a:lnTo>
                    <a:pt x="9905" y="1076706"/>
                  </a:lnTo>
                  <a:lnTo>
                    <a:pt x="7761732" y="1076705"/>
                  </a:lnTo>
                  <a:lnTo>
                    <a:pt x="7761732" y="1071371"/>
                  </a:lnTo>
                  <a:lnTo>
                    <a:pt x="7767066" y="1066799"/>
                  </a:lnTo>
                  <a:close/>
                </a:path>
                <a:path w="7771765" h="1076960">
                  <a:moveTo>
                    <a:pt x="9905" y="1076706"/>
                  </a:moveTo>
                  <a:lnTo>
                    <a:pt x="9905" y="1071371"/>
                  </a:lnTo>
                  <a:lnTo>
                    <a:pt x="4572" y="1066800"/>
                  </a:lnTo>
                  <a:lnTo>
                    <a:pt x="4572" y="1076706"/>
                  </a:lnTo>
                  <a:lnTo>
                    <a:pt x="9905" y="1076706"/>
                  </a:lnTo>
                  <a:close/>
                </a:path>
                <a:path w="7771765" h="1076960">
                  <a:moveTo>
                    <a:pt x="7767066" y="9905"/>
                  </a:moveTo>
                  <a:lnTo>
                    <a:pt x="7761732" y="4571"/>
                  </a:lnTo>
                  <a:lnTo>
                    <a:pt x="7761732" y="9905"/>
                  </a:lnTo>
                  <a:lnTo>
                    <a:pt x="7767066" y="9905"/>
                  </a:lnTo>
                  <a:close/>
                </a:path>
                <a:path w="7771765" h="1076960">
                  <a:moveTo>
                    <a:pt x="7767066" y="1066799"/>
                  </a:moveTo>
                  <a:lnTo>
                    <a:pt x="7767066" y="9905"/>
                  </a:lnTo>
                  <a:lnTo>
                    <a:pt x="7761732" y="9905"/>
                  </a:lnTo>
                  <a:lnTo>
                    <a:pt x="7761732" y="1066799"/>
                  </a:lnTo>
                  <a:lnTo>
                    <a:pt x="7767066" y="1066799"/>
                  </a:lnTo>
                  <a:close/>
                </a:path>
                <a:path w="7771765" h="1076960">
                  <a:moveTo>
                    <a:pt x="7767066" y="1076705"/>
                  </a:moveTo>
                  <a:lnTo>
                    <a:pt x="7767066" y="1066799"/>
                  </a:lnTo>
                  <a:lnTo>
                    <a:pt x="7761732" y="1071371"/>
                  </a:lnTo>
                  <a:lnTo>
                    <a:pt x="7761732" y="1076705"/>
                  </a:lnTo>
                  <a:lnTo>
                    <a:pt x="7767066" y="1076705"/>
                  </a:lnTo>
                  <a:close/>
                </a:path>
              </a:pathLst>
            </a:custGeom>
            <a:solidFill>
              <a:srgbClr val="7D3C4A"/>
            </a:solidFill>
          </p:spPr>
          <p:txBody>
            <a:bodyPr wrap="square" lIns="0" tIns="0" rIns="0" bIns="0" rtlCol="0"/>
            <a:lstStyle/>
            <a:p>
              <a:endParaRPr/>
            </a:p>
          </p:txBody>
        </p:sp>
        <p:pic>
          <p:nvPicPr>
            <p:cNvPr id="10" name="object 10"/>
            <p:cNvPicPr/>
            <p:nvPr/>
          </p:nvPicPr>
          <p:blipFill>
            <a:blip r:embed="rId6" cstate="print"/>
            <a:stretch>
              <a:fillRect/>
            </a:stretch>
          </p:blipFill>
          <p:spPr>
            <a:xfrm>
              <a:off x="2032254" y="810005"/>
              <a:ext cx="6006846" cy="711708"/>
            </a:xfrm>
            <a:prstGeom prst="rect">
              <a:avLst/>
            </a:prstGeom>
          </p:spPr>
        </p:pic>
      </p:grpSp>
      <p:pic>
        <p:nvPicPr>
          <p:cNvPr id="11" name="object 11"/>
          <p:cNvPicPr/>
          <p:nvPr/>
        </p:nvPicPr>
        <p:blipFill>
          <a:blip r:embed="rId7" cstate="print"/>
          <a:stretch>
            <a:fillRect/>
          </a:stretch>
        </p:blipFill>
        <p:spPr>
          <a:xfrm>
            <a:off x="1335463" y="1529053"/>
            <a:ext cx="536228" cy="535989"/>
          </a:xfrm>
          <a:prstGeom prst="rect">
            <a:avLst/>
          </a:prstGeom>
        </p:spPr>
      </p:pic>
      <p:grpSp>
        <p:nvGrpSpPr>
          <p:cNvPr id="12" name="object 12"/>
          <p:cNvGrpSpPr/>
          <p:nvPr/>
        </p:nvGrpSpPr>
        <p:grpSpPr>
          <a:xfrm>
            <a:off x="420997" y="1442234"/>
            <a:ext cx="9216152" cy="6165953"/>
            <a:chOff x="1175766" y="1689354"/>
            <a:chExt cx="7752715" cy="5478780"/>
          </a:xfrm>
        </p:grpSpPr>
        <p:pic>
          <p:nvPicPr>
            <p:cNvPr id="13" name="object 13"/>
            <p:cNvPicPr/>
            <p:nvPr/>
          </p:nvPicPr>
          <p:blipFill>
            <a:blip r:embed="rId8" cstate="print"/>
            <a:stretch>
              <a:fillRect/>
            </a:stretch>
          </p:blipFill>
          <p:spPr>
            <a:xfrm>
              <a:off x="4495800" y="1689354"/>
              <a:ext cx="640080" cy="631767"/>
            </a:xfrm>
            <a:prstGeom prst="rect">
              <a:avLst/>
            </a:prstGeom>
          </p:spPr>
        </p:pic>
        <p:pic>
          <p:nvPicPr>
            <p:cNvPr id="14" name="object 14"/>
            <p:cNvPicPr/>
            <p:nvPr/>
          </p:nvPicPr>
          <p:blipFill>
            <a:blip r:embed="rId9" cstate="print"/>
            <a:stretch>
              <a:fillRect/>
            </a:stretch>
          </p:blipFill>
          <p:spPr>
            <a:xfrm>
              <a:off x="1175766" y="2356104"/>
              <a:ext cx="7752588" cy="4809743"/>
            </a:xfrm>
            <a:prstGeom prst="rect">
              <a:avLst/>
            </a:prstGeom>
          </p:spPr>
        </p:pic>
        <p:pic>
          <p:nvPicPr>
            <p:cNvPr id="15" name="object 15"/>
            <p:cNvPicPr/>
            <p:nvPr/>
          </p:nvPicPr>
          <p:blipFill>
            <a:blip r:embed="rId10" cstate="print"/>
            <a:stretch>
              <a:fillRect/>
            </a:stretch>
          </p:blipFill>
          <p:spPr>
            <a:xfrm>
              <a:off x="1175766" y="2356104"/>
              <a:ext cx="7752588" cy="4812030"/>
            </a:xfrm>
            <a:prstGeom prst="rect">
              <a:avLst/>
            </a:prstGeom>
          </p:spPr>
        </p:pic>
        <p:sp>
          <p:nvSpPr>
            <p:cNvPr id="16" name="object 16"/>
            <p:cNvSpPr/>
            <p:nvPr/>
          </p:nvSpPr>
          <p:spPr>
            <a:xfrm>
              <a:off x="1175766" y="2356104"/>
              <a:ext cx="7752080" cy="4812030"/>
            </a:xfrm>
            <a:custGeom>
              <a:avLst/>
              <a:gdLst/>
              <a:ahLst/>
              <a:cxnLst/>
              <a:rect l="l" t="t" r="r" b="b"/>
              <a:pathLst>
                <a:path w="7752080" h="4812030">
                  <a:moveTo>
                    <a:pt x="7751826" y="4809744"/>
                  </a:moveTo>
                  <a:lnTo>
                    <a:pt x="7751826" y="2285"/>
                  </a:lnTo>
                  <a:lnTo>
                    <a:pt x="7749540" y="0"/>
                  </a:lnTo>
                  <a:lnTo>
                    <a:pt x="2285" y="0"/>
                  </a:lnTo>
                  <a:lnTo>
                    <a:pt x="0" y="2286"/>
                  </a:lnTo>
                  <a:lnTo>
                    <a:pt x="0" y="4809744"/>
                  </a:lnTo>
                  <a:lnTo>
                    <a:pt x="2286" y="4812030"/>
                  </a:lnTo>
                  <a:lnTo>
                    <a:pt x="4572" y="4812030"/>
                  </a:lnTo>
                  <a:lnTo>
                    <a:pt x="4572" y="9144"/>
                  </a:lnTo>
                  <a:lnTo>
                    <a:pt x="9144" y="4572"/>
                  </a:lnTo>
                  <a:lnTo>
                    <a:pt x="9144" y="9144"/>
                  </a:lnTo>
                  <a:lnTo>
                    <a:pt x="7741920" y="9143"/>
                  </a:lnTo>
                  <a:lnTo>
                    <a:pt x="7741920" y="4571"/>
                  </a:lnTo>
                  <a:lnTo>
                    <a:pt x="7747254" y="9143"/>
                  </a:lnTo>
                  <a:lnTo>
                    <a:pt x="7747254" y="4812030"/>
                  </a:lnTo>
                  <a:lnTo>
                    <a:pt x="7749540" y="4812030"/>
                  </a:lnTo>
                  <a:lnTo>
                    <a:pt x="7751826" y="4809744"/>
                  </a:lnTo>
                  <a:close/>
                </a:path>
                <a:path w="7752080" h="4812030">
                  <a:moveTo>
                    <a:pt x="9144" y="9144"/>
                  </a:moveTo>
                  <a:lnTo>
                    <a:pt x="9144" y="4572"/>
                  </a:lnTo>
                  <a:lnTo>
                    <a:pt x="4572" y="9144"/>
                  </a:lnTo>
                  <a:lnTo>
                    <a:pt x="9144" y="9144"/>
                  </a:lnTo>
                  <a:close/>
                </a:path>
                <a:path w="7752080" h="4812030">
                  <a:moveTo>
                    <a:pt x="9144" y="4802124"/>
                  </a:moveTo>
                  <a:lnTo>
                    <a:pt x="9144" y="9144"/>
                  </a:lnTo>
                  <a:lnTo>
                    <a:pt x="4572" y="9144"/>
                  </a:lnTo>
                  <a:lnTo>
                    <a:pt x="4572" y="4802124"/>
                  </a:lnTo>
                  <a:lnTo>
                    <a:pt x="9144" y="4802124"/>
                  </a:lnTo>
                  <a:close/>
                </a:path>
                <a:path w="7752080" h="4812030">
                  <a:moveTo>
                    <a:pt x="7747254" y="4802123"/>
                  </a:moveTo>
                  <a:lnTo>
                    <a:pt x="4572" y="4802124"/>
                  </a:lnTo>
                  <a:lnTo>
                    <a:pt x="9144" y="4806696"/>
                  </a:lnTo>
                  <a:lnTo>
                    <a:pt x="9144" y="4812030"/>
                  </a:lnTo>
                  <a:lnTo>
                    <a:pt x="7741920" y="4812030"/>
                  </a:lnTo>
                  <a:lnTo>
                    <a:pt x="7741920" y="4806695"/>
                  </a:lnTo>
                  <a:lnTo>
                    <a:pt x="7747254" y="4802123"/>
                  </a:lnTo>
                  <a:close/>
                </a:path>
                <a:path w="7752080" h="4812030">
                  <a:moveTo>
                    <a:pt x="9144" y="4812030"/>
                  </a:moveTo>
                  <a:lnTo>
                    <a:pt x="9144" y="4806696"/>
                  </a:lnTo>
                  <a:lnTo>
                    <a:pt x="4572" y="4802124"/>
                  </a:lnTo>
                  <a:lnTo>
                    <a:pt x="4572" y="4812030"/>
                  </a:lnTo>
                  <a:lnTo>
                    <a:pt x="9144" y="4812030"/>
                  </a:lnTo>
                  <a:close/>
                </a:path>
                <a:path w="7752080" h="4812030">
                  <a:moveTo>
                    <a:pt x="7747254" y="9143"/>
                  </a:moveTo>
                  <a:lnTo>
                    <a:pt x="7741920" y="4571"/>
                  </a:lnTo>
                  <a:lnTo>
                    <a:pt x="7741920" y="9143"/>
                  </a:lnTo>
                  <a:lnTo>
                    <a:pt x="7747254" y="9143"/>
                  </a:lnTo>
                  <a:close/>
                </a:path>
                <a:path w="7752080" h="4812030">
                  <a:moveTo>
                    <a:pt x="7747254" y="4802123"/>
                  </a:moveTo>
                  <a:lnTo>
                    <a:pt x="7747254" y="9143"/>
                  </a:lnTo>
                  <a:lnTo>
                    <a:pt x="7741920" y="9143"/>
                  </a:lnTo>
                  <a:lnTo>
                    <a:pt x="7741920" y="4802123"/>
                  </a:lnTo>
                  <a:lnTo>
                    <a:pt x="7747254" y="4802123"/>
                  </a:lnTo>
                  <a:close/>
                </a:path>
                <a:path w="7752080" h="4812030">
                  <a:moveTo>
                    <a:pt x="7747254" y="4812030"/>
                  </a:moveTo>
                  <a:lnTo>
                    <a:pt x="7747254" y="4802123"/>
                  </a:lnTo>
                  <a:lnTo>
                    <a:pt x="7741920" y="4806695"/>
                  </a:lnTo>
                  <a:lnTo>
                    <a:pt x="7741920" y="4812030"/>
                  </a:lnTo>
                  <a:lnTo>
                    <a:pt x="7747254" y="4812030"/>
                  </a:lnTo>
                  <a:close/>
                </a:path>
              </a:pathLst>
            </a:custGeom>
            <a:solidFill>
              <a:srgbClr val="EB641B"/>
            </a:solidFill>
          </p:spPr>
          <p:txBody>
            <a:bodyPr wrap="square" lIns="0" tIns="0" rIns="0" bIns="0" rtlCol="0"/>
            <a:lstStyle/>
            <a:p>
              <a:endParaRPr/>
            </a:p>
          </p:txBody>
        </p:sp>
      </p:grpSp>
      <p:sp>
        <p:nvSpPr>
          <p:cNvPr id="17" name="object 17"/>
          <p:cNvSpPr txBox="1">
            <a:spLocks noGrp="1"/>
          </p:cNvSpPr>
          <p:nvPr>
            <p:ph type="title"/>
          </p:nvPr>
        </p:nvSpPr>
        <p:spPr>
          <a:xfrm>
            <a:off x="4002404" y="2164547"/>
            <a:ext cx="2053589"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C00000"/>
                </a:solidFill>
                <a:latin typeface="Lucida Sans Unicode" panose="020B0602030504020204"/>
                <a:cs typeface="Lucida Sans Unicode" panose="020B0602030504020204"/>
              </a:rPr>
              <a:t>Sebelum</a:t>
            </a:r>
            <a:r>
              <a:rPr sz="2000" b="1" spc="-25" dirty="0">
                <a:solidFill>
                  <a:srgbClr val="C00000"/>
                </a:solidFill>
                <a:latin typeface="Lucida Sans Unicode" panose="020B0602030504020204"/>
                <a:cs typeface="Lucida Sans Unicode" panose="020B0602030504020204"/>
              </a:rPr>
              <a:t> </a:t>
            </a:r>
            <a:r>
              <a:rPr sz="2000" b="1" spc="-10" dirty="0">
                <a:solidFill>
                  <a:srgbClr val="C00000"/>
                </a:solidFill>
                <a:latin typeface="Lucida Sans Unicode" panose="020B0602030504020204"/>
                <a:cs typeface="Lucida Sans Unicode" panose="020B0602030504020204"/>
              </a:rPr>
              <a:t>berdiri:</a:t>
            </a:r>
            <a:endParaRPr sz="2000" dirty="0">
              <a:latin typeface="Lucida Sans Unicode" panose="020B0602030504020204"/>
              <a:cs typeface="Lucida Sans Unicode" panose="020B0602030504020204"/>
            </a:endParaRPr>
          </a:p>
        </p:txBody>
      </p:sp>
      <p:grpSp>
        <p:nvGrpSpPr>
          <p:cNvPr id="18" name="object 18"/>
          <p:cNvGrpSpPr/>
          <p:nvPr/>
        </p:nvGrpSpPr>
        <p:grpSpPr>
          <a:xfrm>
            <a:off x="1844697" y="1431249"/>
            <a:ext cx="7164705" cy="653415"/>
            <a:chOff x="1790700" y="1676400"/>
            <a:chExt cx="7164705" cy="653415"/>
          </a:xfrm>
        </p:grpSpPr>
        <p:pic>
          <p:nvPicPr>
            <p:cNvPr id="19" name="object 19"/>
            <p:cNvPicPr/>
            <p:nvPr/>
          </p:nvPicPr>
          <p:blipFill>
            <a:blip r:embed="rId11" cstate="print"/>
            <a:stretch>
              <a:fillRect/>
            </a:stretch>
          </p:blipFill>
          <p:spPr>
            <a:xfrm>
              <a:off x="7178040" y="1712214"/>
              <a:ext cx="1776983" cy="594359"/>
            </a:xfrm>
            <a:prstGeom prst="rect">
              <a:avLst/>
            </a:prstGeom>
          </p:spPr>
        </p:pic>
        <p:pic>
          <p:nvPicPr>
            <p:cNvPr id="20" name="object 20"/>
            <p:cNvPicPr/>
            <p:nvPr/>
          </p:nvPicPr>
          <p:blipFill>
            <a:blip r:embed="rId12" cstate="print"/>
            <a:stretch>
              <a:fillRect/>
            </a:stretch>
          </p:blipFill>
          <p:spPr>
            <a:xfrm>
              <a:off x="1790700" y="1701546"/>
              <a:ext cx="647700" cy="614933"/>
            </a:xfrm>
            <a:prstGeom prst="rect">
              <a:avLst/>
            </a:prstGeom>
          </p:spPr>
        </p:pic>
        <p:pic>
          <p:nvPicPr>
            <p:cNvPr id="21" name="object 21"/>
            <p:cNvPicPr/>
            <p:nvPr/>
          </p:nvPicPr>
          <p:blipFill>
            <a:blip r:embed="rId7" cstate="print"/>
            <a:stretch>
              <a:fillRect/>
            </a:stretch>
          </p:blipFill>
          <p:spPr>
            <a:xfrm>
              <a:off x="2504908" y="1776139"/>
              <a:ext cx="536228" cy="536653"/>
            </a:xfrm>
            <a:prstGeom prst="rect">
              <a:avLst/>
            </a:prstGeom>
          </p:spPr>
        </p:pic>
        <p:pic>
          <p:nvPicPr>
            <p:cNvPr id="22" name="object 22"/>
            <p:cNvPicPr/>
            <p:nvPr/>
          </p:nvPicPr>
          <p:blipFill>
            <a:blip r:embed="rId13" cstate="print"/>
            <a:stretch>
              <a:fillRect/>
            </a:stretch>
          </p:blipFill>
          <p:spPr>
            <a:xfrm>
              <a:off x="5105400" y="1676400"/>
              <a:ext cx="640080" cy="640080"/>
            </a:xfrm>
            <a:prstGeom prst="rect">
              <a:avLst/>
            </a:prstGeom>
          </p:spPr>
        </p:pic>
        <p:pic>
          <p:nvPicPr>
            <p:cNvPr id="23" name="object 23"/>
            <p:cNvPicPr/>
            <p:nvPr/>
          </p:nvPicPr>
          <p:blipFill>
            <a:blip r:embed="rId14" cstate="print"/>
            <a:stretch>
              <a:fillRect/>
            </a:stretch>
          </p:blipFill>
          <p:spPr>
            <a:xfrm>
              <a:off x="3276600" y="1689353"/>
              <a:ext cx="1249680" cy="640080"/>
            </a:xfrm>
            <a:prstGeom prst="rect">
              <a:avLst/>
            </a:prstGeom>
          </p:spPr>
        </p:pic>
        <p:pic>
          <p:nvPicPr>
            <p:cNvPr id="24" name="object 24"/>
            <p:cNvPicPr/>
            <p:nvPr/>
          </p:nvPicPr>
          <p:blipFill>
            <a:blip r:embed="rId15" cstate="print"/>
            <a:stretch>
              <a:fillRect/>
            </a:stretch>
          </p:blipFill>
          <p:spPr>
            <a:xfrm>
              <a:off x="5715000" y="1685544"/>
              <a:ext cx="1249680" cy="643890"/>
            </a:xfrm>
            <a:prstGeom prst="rect">
              <a:avLst/>
            </a:prstGeom>
          </p:spPr>
        </p:pic>
      </p:grpSp>
      <p:sp>
        <p:nvSpPr>
          <p:cNvPr id="25" name="object 25"/>
          <p:cNvSpPr txBox="1"/>
          <p:nvPr/>
        </p:nvSpPr>
        <p:spPr>
          <a:xfrm>
            <a:off x="716166" y="2506054"/>
            <a:ext cx="9032241" cy="5250155"/>
          </a:xfrm>
          <a:prstGeom prst="rect">
            <a:avLst/>
          </a:prstGeom>
        </p:spPr>
        <p:txBody>
          <a:bodyPr vert="horz" wrap="square" lIns="0" tIns="12700" rIns="0" bIns="0" rtlCol="0">
            <a:spAutoFit/>
          </a:bodyPr>
          <a:lstStyle/>
          <a:p>
            <a:pPr marL="354965" marR="289560" indent="-342900">
              <a:lnSpc>
                <a:spcPct val="100000"/>
              </a:lnSpc>
              <a:spcBef>
                <a:spcPts val="100"/>
              </a:spcBef>
              <a:buAutoNum type="arabicPeriod"/>
              <a:tabLst>
                <a:tab pos="354965" algn="l"/>
              </a:tabLst>
            </a:pPr>
            <a:r>
              <a:rPr sz="1400" b="1" dirty="0">
                <a:solidFill>
                  <a:srgbClr val="0808B8"/>
                </a:solidFill>
                <a:latin typeface="Lucida Sans Unicode" panose="020B0602030504020204"/>
                <a:cs typeface="Lucida Sans Unicode" panose="020B0602030504020204"/>
              </a:rPr>
              <a:t>Pertemuan</a:t>
            </a:r>
            <a:r>
              <a:rPr sz="1400" b="1" spc="-4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relawan</a:t>
            </a:r>
            <a:r>
              <a:rPr sz="1400" b="1" spc="-4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saat</a:t>
            </a:r>
            <a:r>
              <a:rPr sz="1400" b="1" spc="-4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Kirab</a:t>
            </a:r>
            <a:r>
              <a:rPr sz="1400" b="1" spc="-3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Budaya</a:t>
            </a:r>
            <a:r>
              <a:rPr sz="1400" b="1" spc="-5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20</a:t>
            </a:r>
            <a:r>
              <a:rPr sz="1400" b="1" spc="-3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Oktober</a:t>
            </a:r>
            <a:r>
              <a:rPr sz="1400" b="1" spc="-4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2014</a:t>
            </a:r>
            <a:r>
              <a:rPr sz="1400" b="1" spc="-3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tepat</a:t>
            </a:r>
            <a:r>
              <a:rPr sz="1400" b="1" spc="-4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hari</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pelantikan</a:t>
            </a:r>
            <a:r>
              <a:rPr sz="1400" b="1" spc="-40" dirty="0">
                <a:solidFill>
                  <a:srgbClr val="0808B8"/>
                </a:solidFill>
                <a:latin typeface="Lucida Sans Unicode" panose="020B0602030504020204"/>
                <a:cs typeface="Lucida Sans Unicode" panose="020B0602030504020204"/>
              </a:rPr>
              <a:t> </a:t>
            </a:r>
            <a:r>
              <a:rPr sz="1400" b="1" spc="-10" dirty="0">
                <a:solidFill>
                  <a:srgbClr val="0808B8"/>
                </a:solidFill>
                <a:latin typeface="Lucida Sans Unicode" panose="020B0602030504020204"/>
                <a:cs typeface="Lucida Sans Unicode" panose="020B0602030504020204"/>
              </a:rPr>
              <a:t>JOKOWI </a:t>
            </a:r>
            <a:r>
              <a:rPr sz="1400" b="1" dirty="0">
                <a:solidFill>
                  <a:srgbClr val="0808B8"/>
                </a:solidFill>
                <a:latin typeface="Lucida Sans Unicode" panose="020B0602030504020204"/>
                <a:cs typeface="Lucida Sans Unicode" panose="020B0602030504020204"/>
              </a:rPr>
              <a:t>sebagai</a:t>
            </a:r>
            <a:r>
              <a:rPr sz="1400" b="1" spc="-5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presiden</a:t>
            </a:r>
            <a:r>
              <a:rPr sz="1400" b="1" spc="-45" dirty="0">
                <a:solidFill>
                  <a:srgbClr val="0808B8"/>
                </a:solidFill>
                <a:latin typeface="Lucida Sans Unicode" panose="020B0602030504020204"/>
                <a:cs typeface="Lucida Sans Unicode" panose="020B0602030504020204"/>
              </a:rPr>
              <a:t> </a:t>
            </a:r>
            <a:r>
              <a:rPr sz="1400" b="1" spc="-25" dirty="0">
                <a:solidFill>
                  <a:srgbClr val="0808B8"/>
                </a:solidFill>
                <a:latin typeface="Lucida Sans Unicode" panose="020B0602030504020204"/>
                <a:cs typeface="Lucida Sans Unicode" panose="020B0602030504020204"/>
              </a:rPr>
              <a:t>RI</a:t>
            </a:r>
            <a:endParaRPr sz="1400" dirty="0">
              <a:latin typeface="Lucida Sans Unicode" panose="020B0602030504020204"/>
              <a:cs typeface="Lucida Sans Unicode" panose="020B0602030504020204"/>
            </a:endParaRPr>
          </a:p>
          <a:p>
            <a:pPr marL="355600" indent="-342900">
              <a:lnSpc>
                <a:spcPct val="100000"/>
              </a:lnSpc>
              <a:buAutoNum type="arabicPeriod"/>
              <a:tabLst>
                <a:tab pos="355600" algn="l"/>
              </a:tabLst>
            </a:pPr>
            <a:r>
              <a:rPr sz="1400" b="1" dirty="0">
                <a:solidFill>
                  <a:srgbClr val="0808B8"/>
                </a:solidFill>
                <a:latin typeface="Lucida Sans Unicode" panose="020B0602030504020204"/>
                <a:cs typeface="Lucida Sans Unicode" panose="020B0602030504020204"/>
              </a:rPr>
              <a:t>KOPDAR</a:t>
            </a:r>
            <a:r>
              <a:rPr sz="1400" b="1" spc="-7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MONAS,</a:t>
            </a:r>
            <a:r>
              <a:rPr sz="1400" b="1" spc="-6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02</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November</a:t>
            </a:r>
            <a:r>
              <a:rPr sz="1400" b="1" spc="-65" dirty="0">
                <a:solidFill>
                  <a:srgbClr val="0808B8"/>
                </a:solidFill>
                <a:latin typeface="Lucida Sans Unicode" panose="020B0602030504020204"/>
                <a:cs typeface="Lucida Sans Unicode" panose="020B0602030504020204"/>
              </a:rPr>
              <a:t> </a:t>
            </a:r>
            <a:r>
              <a:rPr sz="1400" b="1" spc="-20" dirty="0">
                <a:solidFill>
                  <a:srgbClr val="0808B8"/>
                </a:solidFill>
                <a:latin typeface="Lucida Sans Unicode" panose="020B0602030504020204"/>
                <a:cs typeface="Lucida Sans Unicode" panose="020B0602030504020204"/>
              </a:rPr>
              <a:t>2014</a:t>
            </a:r>
            <a:endParaRPr sz="1400" dirty="0">
              <a:latin typeface="Lucida Sans Unicode" panose="020B0602030504020204"/>
              <a:cs typeface="Lucida Sans Unicode" panose="020B0602030504020204"/>
            </a:endParaRPr>
          </a:p>
          <a:p>
            <a:pPr marL="355600" indent="-342900">
              <a:lnSpc>
                <a:spcPct val="100000"/>
              </a:lnSpc>
              <a:buAutoNum type="arabicPeriod"/>
              <a:tabLst>
                <a:tab pos="355600" algn="l"/>
              </a:tabLst>
            </a:pPr>
            <a:r>
              <a:rPr sz="1400" b="1" dirty="0">
                <a:solidFill>
                  <a:srgbClr val="0808B8"/>
                </a:solidFill>
                <a:latin typeface="Lucida Sans Unicode" panose="020B0602030504020204"/>
                <a:cs typeface="Lucida Sans Unicode" panose="020B0602030504020204"/>
              </a:rPr>
              <a:t>RAPAT</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UMUM</a:t>
            </a:r>
            <a:r>
              <a:rPr sz="1400" b="1" spc="-4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UNJ,</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24</a:t>
            </a:r>
            <a:r>
              <a:rPr sz="1400" b="1" spc="-4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November</a:t>
            </a:r>
            <a:r>
              <a:rPr sz="1400" b="1" spc="-45" dirty="0">
                <a:solidFill>
                  <a:srgbClr val="0808B8"/>
                </a:solidFill>
                <a:latin typeface="Lucida Sans Unicode" panose="020B0602030504020204"/>
                <a:cs typeface="Lucida Sans Unicode" panose="020B0602030504020204"/>
              </a:rPr>
              <a:t> </a:t>
            </a:r>
            <a:r>
              <a:rPr sz="1400" b="1" spc="-20" dirty="0">
                <a:solidFill>
                  <a:srgbClr val="0808B8"/>
                </a:solidFill>
                <a:latin typeface="Lucida Sans Unicode" panose="020B0602030504020204"/>
                <a:cs typeface="Lucida Sans Unicode" panose="020B0602030504020204"/>
              </a:rPr>
              <a:t>2014</a:t>
            </a:r>
            <a:endParaRPr sz="1400" dirty="0">
              <a:latin typeface="Lucida Sans Unicode" panose="020B0602030504020204"/>
              <a:cs typeface="Lucida Sans Unicode" panose="020B0602030504020204"/>
            </a:endParaRPr>
          </a:p>
          <a:p>
            <a:pPr marL="355600" indent="-342900">
              <a:lnSpc>
                <a:spcPct val="100000"/>
              </a:lnSpc>
              <a:buAutoNum type="arabicPeriod"/>
              <a:tabLst>
                <a:tab pos="355600" algn="l"/>
              </a:tabLst>
            </a:pPr>
            <a:r>
              <a:rPr sz="1400" b="1" dirty="0">
                <a:solidFill>
                  <a:srgbClr val="0808B8"/>
                </a:solidFill>
                <a:latin typeface="Lucida Sans Unicode" panose="020B0602030504020204"/>
                <a:cs typeface="Lucida Sans Unicode" panose="020B0602030504020204"/>
              </a:rPr>
              <a:t>RAPAT</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UMUM</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KELAPA</a:t>
            </a:r>
            <a:r>
              <a:rPr sz="1400" b="1" spc="-3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GADING,</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13</a:t>
            </a:r>
            <a:r>
              <a:rPr sz="1400" b="1" spc="-3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Desember</a:t>
            </a:r>
            <a:r>
              <a:rPr sz="1400" b="1" spc="-45" dirty="0">
                <a:solidFill>
                  <a:srgbClr val="0808B8"/>
                </a:solidFill>
                <a:latin typeface="Lucida Sans Unicode" panose="020B0602030504020204"/>
                <a:cs typeface="Lucida Sans Unicode" panose="020B0602030504020204"/>
              </a:rPr>
              <a:t> </a:t>
            </a:r>
            <a:r>
              <a:rPr sz="1400" b="1" spc="-20" dirty="0">
                <a:solidFill>
                  <a:srgbClr val="0808B8"/>
                </a:solidFill>
                <a:latin typeface="Lucida Sans Unicode" panose="020B0602030504020204"/>
                <a:cs typeface="Lucida Sans Unicode" panose="020B0602030504020204"/>
              </a:rPr>
              <a:t>2014</a:t>
            </a:r>
            <a:endParaRPr sz="1400" dirty="0">
              <a:latin typeface="Lucida Sans Unicode" panose="020B0602030504020204"/>
              <a:cs typeface="Lucida Sans Unicode" panose="020B0602030504020204"/>
            </a:endParaRPr>
          </a:p>
          <a:p>
            <a:pPr marL="355600" indent="-342900">
              <a:lnSpc>
                <a:spcPct val="100000"/>
              </a:lnSpc>
              <a:buAutoNum type="arabicPeriod"/>
              <a:tabLst>
                <a:tab pos="355600" algn="l"/>
              </a:tabLst>
            </a:pPr>
            <a:r>
              <a:rPr sz="1400" b="1" dirty="0">
                <a:solidFill>
                  <a:srgbClr val="0808B8"/>
                </a:solidFill>
                <a:latin typeface="Lucida Sans Unicode" panose="020B0602030504020204"/>
                <a:cs typeface="Lucida Sans Unicode" panose="020B0602030504020204"/>
              </a:rPr>
              <a:t>RAPAT</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UMUM</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TAMAN</a:t>
            </a:r>
            <a:r>
              <a:rPr sz="1400" b="1" spc="-5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ISMAIL</a:t>
            </a:r>
            <a:r>
              <a:rPr sz="1400" b="1" spc="-5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MARSUKI,</a:t>
            </a:r>
            <a:r>
              <a:rPr sz="1400" b="1" spc="-55"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04</a:t>
            </a:r>
            <a:r>
              <a:rPr sz="1400" b="1" spc="-40" dirty="0">
                <a:solidFill>
                  <a:srgbClr val="0808B8"/>
                </a:solidFill>
                <a:latin typeface="Lucida Sans Unicode" panose="020B0602030504020204"/>
                <a:cs typeface="Lucida Sans Unicode" panose="020B0602030504020204"/>
              </a:rPr>
              <a:t> </a:t>
            </a:r>
            <a:r>
              <a:rPr sz="1400" b="1" dirty="0">
                <a:solidFill>
                  <a:srgbClr val="0808B8"/>
                </a:solidFill>
                <a:latin typeface="Lucida Sans Unicode" panose="020B0602030504020204"/>
                <a:cs typeface="Lucida Sans Unicode" panose="020B0602030504020204"/>
              </a:rPr>
              <a:t>Januari</a:t>
            </a:r>
            <a:r>
              <a:rPr sz="1400" b="1" spc="-50" dirty="0">
                <a:solidFill>
                  <a:srgbClr val="0808B8"/>
                </a:solidFill>
                <a:latin typeface="Lucida Sans Unicode" panose="020B0602030504020204"/>
                <a:cs typeface="Lucida Sans Unicode" panose="020B0602030504020204"/>
              </a:rPr>
              <a:t> </a:t>
            </a:r>
            <a:r>
              <a:rPr sz="1400" b="1" spc="-20" dirty="0">
                <a:solidFill>
                  <a:srgbClr val="0808B8"/>
                </a:solidFill>
                <a:latin typeface="Lucida Sans Unicode" panose="020B0602030504020204"/>
                <a:cs typeface="Lucida Sans Unicode" panose="020B0602030504020204"/>
              </a:rPr>
              <a:t>2015</a:t>
            </a:r>
            <a:endParaRPr sz="1400" dirty="0">
              <a:latin typeface="Lucida Sans Unicode" panose="020B0602030504020204"/>
              <a:cs typeface="Lucida Sans Unicode" panose="020B0602030504020204"/>
            </a:endParaRPr>
          </a:p>
          <a:p>
            <a:pPr marL="355600" indent="-342900">
              <a:lnSpc>
                <a:spcPts val="1510"/>
              </a:lnSpc>
              <a:buAutoNum type="arabicPeriod"/>
              <a:tabLst>
                <a:tab pos="355600" algn="l"/>
              </a:tabLst>
            </a:pPr>
            <a:r>
              <a:rPr sz="1300" b="1" dirty="0">
                <a:solidFill>
                  <a:srgbClr val="0808B8"/>
                </a:solidFill>
                <a:latin typeface="Lucida Sans Unicode" panose="020B0602030504020204"/>
                <a:cs typeface="Lucida Sans Unicode" panose="020B0602030504020204"/>
              </a:rPr>
              <a:t>RAPAT</a:t>
            </a:r>
            <a:r>
              <a:rPr sz="1300" b="1" spc="-45"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UMUM</a:t>
            </a:r>
            <a:r>
              <a:rPr sz="1300" b="1" spc="-45"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TUGU</a:t>
            </a:r>
            <a:r>
              <a:rPr sz="1300" b="1" spc="-50"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PROKLAMASI,</a:t>
            </a:r>
            <a:r>
              <a:rPr sz="1300" b="1" spc="-50"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18</a:t>
            </a:r>
            <a:r>
              <a:rPr sz="1300" b="1" spc="-35"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Januari</a:t>
            </a:r>
            <a:r>
              <a:rPr sz="1300" b="1" spc="-45"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2015</a:t>
            </a:r>
            <a:r>
              <a:rPr sz="1300" b="1" spc="-35" dirty="0">
                <a:solidFill>
                  <a:srgbClr val="0808B8"/>
                </a:solidFill>
                <a:latin typeface="Lucida Sans Unicode" panose="020B0602030504020204"/>
                <a:cs typeface="Lucida Sans Unicode" panose="020B0602030504020204"/>
              </a:rPr>
              <a:t> </a:t>
            </a:r>
            <a:r>
              <a:rPr sz="1300" b="1" dirty="0">
                <a:solidFill>
                  <a:srgbClr val="0808B8"/>
                </a:solidFill>
                <a:latin typeface="Lucida Sans Unicode" panose="020B0602030504020204"/>
                <a:cs typeface="Lucida Sans Unicode" panose="020B0602030504020204"/>
              </a:rPr>
              <a:t>(lahirnya</a:t>
            </a:r>
            <a:r>
              <a:rPr sz="1300" b="1" spc="-55" dirty="0">
                <a:solidFill>
                  <a:srgbClr val="0808B8"/>
                </a:solidFill>
                <a:latin typeface="Lucida Sans Unicode" panose="020B0602030504020204"/>
                <a:cs typeface="Lucida Sans Unicode" panose="020B0602030504020204"/>
              </a:rPr>
              <a:t> </a:t>
            </a:r>
            <a:r>
              <a:rPr sz="1300" b="1" spc="-10" dirty="0">
                <a:solidFill>
                  <a:srgbClr val="0808B8"/>
                </a:solidFill>
                <a:latin typeface="Lucida Sans Unicode" panose="020B0602030504020204"/>
                <a:cs typeface="Lucida Sans Unicode" panose="020B0602030504020204"/>
              </a:rPr>
              <a:t>JPKP)</a:t>
            </a:r>
            <a:endParaRPr sz="1300" dirty="0">
              <a:latin typeface="Lucida Sans Unicode" panose="020B0602030504020204"/>
              <a:cs typeface="Lucida Sans Unicode" panose="020B0602030504020204"/>
            </a:endParaRPr>
          </a:p>
          <a:p>
            <a:pPr marL="115570" algn="ctr">
              <a:lnSpc>
                <a:spcPts val="2350"/>
              </a:lnSpc>
            </a:pPr>
            <a:r>
              <a:rPr sz="1600" b="1" dirty="0">
                <a:solidFill>
                  <a:srgbClr val="0070C0"/>
                </a:solidFill>
                <a:latin typeface="Lucida Sans Unicode" panose="020B0602030504020204"/>
                <a:cs typeface="Lucida Sans Unicode" panose="020B0602030504020204"/>
              </a:rPr>
              <a:t>Setelah</a:t>
            </a:r>
            <a:r>
              <a:rPr sz="1600" b="1" spc="-15" dirty="0">
                <a:solidFill>
                  <a:srgbClr val="0070C0"/>
                </a:solidFill>
                <a:latin typeface="Lucida Sans Unicode" panose="020B0602030504020204"/>
                <a:cs typeface="Lucida Sans Unicode" panose="020B0602030504020204"/>
              </a:rPr>
              <a:t> </a:t>
            </a:r>
            <a:r>
              <a:rPr sz="1600" b="1" spc="-10" dirty="0">
                <a:solidFill>
                  <a:srgbClr val="0070C0"/>
                </a:solidFill>
                <a:latin typeface="Lucida Sans Unicode" panose="020B0602030504020204"/>
                <a:cs typeface="Lucida Sans Unicode" panose="020B0602030504020204"/>
              </a:rPr>
              <a:t>berdiri:</a:t>
            </a:r>
            <a:endParaRPr sz="1600" dirty="0">
              <a:latin typeface="Lucida Sans Unicode" panose="020B0602030504020204"/>
              <a:cs typeface="Lucida Sans Unicode" panose="020B0602030504020204"/>
            </a:endParaRPr>
          </a:p>
          <a:p>
            <a:pPr marL="355600" lvl="1" indent="-342900">
              <a:lnSpc>
                <a:spcPct val="100000"/>
              </a:lnSpc>
              <a:spcBef>
                <a:spcPts val="100"/>
              </a:spcBef>
              <a:buAutoNum type="arabicPeriod"/>
              <a:tabLst>
                <a:tab pos="355600" algn="l"/>
              </a:tabLst>
            </a:pPr>
            <a:r>
              <a:rPr sz="1400" b="1" dirty="0">
                <a:solidFill>
                  <a:srgbClr val="C00000"/>
                </a:solidFill>
                <a:latin typeface="Lucida Sans Unicode" panose="020B0602030504020204"/>
                <a:cs typeface="Lucida Sans Unicode" panose="020B0602030504020204"/>
              </a:rPr>
              <a:t>RAPAT</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TERBATAS</a:t>
            </a:r>
            <a:r>
              <a:rPr sz="1400" b="1" spc="-6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PERTAMA,</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THE</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WAHID</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INSTITUTE</a:t>
            </a:r>
            <a:r>
              <a:rPr sz="1400" b="1" spc="-6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JAKARTA</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18</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April</a:t>
            </a:r>
            <a:r>
              <a:rPr sz="1400" b="1" spc="-50" dirty="0">
                <a:solidFill>
                  <a:srgbClr val="C00000"/>
                </a:solidFill>
                <a:latin typeface="Lucida Sans Unicode" panose="020B0602030504020204"/>
                <a:cs typeface="Lucida Sans Unicode" panose="020B0602030504020204"/>
              </a:rPr>
              <a:t> </a:t>
            </a:r>
            <a:r>
              <a:rPr sz="1400" b="1" spc="-20" dirty="0">
                <a:solidFill>
                  <a:srgbClr val="C00000"/>
                </a:solidFill>
                <a:latin typeface="Lucida Sans Unicode" panose="020B0602030504020204"/>
                <a:cs typeface="Lucida Sans Unicode" panose="020B0602030504020204"/>
              </a:rPr>
              <a:t>2015</a:t>
            </a:r>
            <a:endParaRPr sz="1400" dirty="0">
              <a:latin typeface="Lucida Sans Unicode" panose="020B0602030504020204"/>
              <a:cs typeface="Lucida Sans Unicode" panose="020B0602030504020204"/>
            </a:endParaRPr>
          </a:p>
          <a:p>
            <a:pPr marL="355600" lvl="1" indent="-342900">
              <a:lnSpc>
                <a:spcPct val="100000"/>
              </a:lnSpc>
              <a:buAutoNum type="arabicPeriod"/>
              <a:tabLst>
                <a:tab pos="355600" algn="l"/>
              </a:tabLst>
            </a:pPr>
            <a:r>
              <a:rPr sz="1400" b="1" dirty="0">
                <a:solidFill>
                  <a:srgbClr val="C00000"/>
                </a:solidFill>
                <a:latin typeface="Lucida Sans Unicode" panose="020B0602030504020204"/>
                <a:cs typeface="Lucida Sans Unicode" panose="020B0602030504020204"/>
              </a:rPr>
              <a:t>KONGRES</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PERTAMA,</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ANCOL</a:t>
            </a:r>
            <a:r>
              <a:rPr sz="1400" b="1" spc="-5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24-</a:t>
            </a:r>
            <a:r>
              <a:rPr sz="1400" b="1" dirty="0">
                <a:solidFill>
                  <a:srgbClr val="C00000"/>
                </a:solidFill>
                <a:latin typeface="Lucida Sans Unicode" panose="020B0602030504020204"/>
                <a:cs typeface="Lucida Sans Unicode" panose="020B0602030504020204"/>
              </a:rPr>
              <a:t>25</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Oktober</a:t>
            </a:r>
            <a:r>
              <a:rPr sz="1400" b="1" spc="-50" dirty="0">
                <a:solidFill>
                  <a:srgbClr val="C00000"/>
                </a:solidFill>
                <a:latin typeface="Lucida Sans Unicode" panose="020B0602030504020204"/>
                <a:cs typeface="Lucida Sans Unicode" panose="020B0602030504020204"/>
              </a:rPr>
              <a:t> </a:t>
            </a:r>
            <a:r>
              <a:rPr sz="1400" b="1" spc="-20" dirty="0">
                <a:solidFill>
                  <a:srgbClr val="C00000"/>
                </a:solidFill>
                <a:latin typeface="Lucida Sans Unicode" panose="020B0602030504020204"/>
                <a:cs typeface="Lucida Sans Unicode" panose="020B0602030504020204"/>
              </a:rPr>
              <a:t>2015</a:t>
            </a:r>
            <a:endParaRPr sz="1400" dirty="0">
              <a:latin typeface="Lucida Sans Unicode" panose="020B0602030504020204"/>
              <a:cs typeface="Lucida Sans Unicode" panose="020B0602030504020204"/>
            </a:endParaRPr>
          </a:p>
          <a:p>
            <a:pPr marL="355600" lvl="1" indent="-342900">
              <a:lnSpc>
                <a:spcPct val="100000"/>
              </a:lnSpc>
              <a:buAutoNum type="arabicPeriod"/>
              <a:tabLst>
                <a:tab pos="355600" algn="l"/>
              </a:tabLst>
            </a:pPr>
            <a:r>
              <a:rPr sz="1400" b="1" dirty="0">
                <a:solidFill>
                  <a:srgbClr val="C00000"/>
                </a:solidFill>
                <a:latin typeface="Lucida Sans Unicode" panose="020B0602030504020204"/>
                <a:cs typeface="Lucida Sans Unicode" panose="020B0602030504020204"/>
              </a:rPr>
              <a:t>RAPAT</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KERJA</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PERTAMA,</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MEGAMENDUNG</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PUNCAK</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JAWA</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BARAT</a:t>
            </a:r>
            <a:r>
              <a:rPr sz="1400" b="1" spc="-55"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16-</a:t>
            </a:r>
            <a:r>
              <a:rPr sz="1400" b="1" dirty="0">
                <a:solidFill>
                  <a:srgbClr val="C00000"/>
                </a:solidFill>
                <a:latin typeface="Lucida Sans Unicode" panose="020B0602030504020204"/>
                <a:cs typeface="Lucida Sans Unicode" panose="020B0602030504020204"/>
              </a:rPr>
              <a:t>18</a:t>
            </a:r>
            <a:r>
              <a:rPr sz="1400" b="1" spc="-5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Januari</a:t>
            </a:r>
            <a:endParaRPr sz="1400" dirty="0">
              <a:latin typeface="Lucida Sans Unicode" panose="020B0602030504020204"/>
              <a:cs typeface="Lucida Sans Unicode" panose="020B0602030504020204"/>
            </a:endParaRPr>
          </a:p>
          <a:p>
            <a:pPr marL="355600">
              <a:lnSpc>
                <a:spcPct val="100000"/>
              </a:lnSpc>
            </a:pPr>
            <a:r>
              <a:rPr sz="1400" b="1" spc="-20" dirty="0">
                <a:solidFill>
                  <a:srgbClr val="C00000"/>
                </a:solidFill>
                <a:latin typeface="Lucida Sans Unicode" panose="020B0602030504020204"/>
                <a:cs typeface="Lucida Sans Unicode" panose="020B0602030504020204"/>
              </a:rPr>
              <a:t>2016</a:t>
            </a:r>
            <a:endParaRPr sz="1400" dirty="0">
              <a:latin typeface="Lucida Sans Unicode" panose="020B0602030504020204"/>
              <a:cs typeface="Lucida Sans Unicode" panose="020B0602030504020204"/>
            </a:endParaRPr>
          </a:p>
          <a:p>
            <a:pPr marL="355600" lvl="1" indent="-342900">
              <a:lnSpc>
                <a:spcPct val="100000"/>
              </a:lnSpc>
              <a:buAutoNum type="arabicPeriod" startAt="4"/>
              <a:tabLst>
                <a:tab pos="355600" algn="l"/>
              </a:tabLst>
            </a:pPr>
            <a:r>
              <a:rPr sz="1400" b="1" dirty="0">
                <a:solidFill>
                  <a:srgbClr val="C00000"/>
                </a:solidFill>
                <a:latin typeface="Lucida Sans Unicode" panose="020B0602030504020204"/>
                <a:cs typeface="Lucida Sans Unicode" panose="020B0602030504020204"/>
              </a:rPr>
              <a:t>RAPAT</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KERJA</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KEDUA,</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MEGAMENDUNG</a:t>
            </a:r>
            <a:r>
              <a:rPr sz="1400" b="1" spc="-3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PUNCAK</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JAWA</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BARAT</a:t>
            </a:r>
            <a:r>
              <a:rPr sz="1400" b="1" spc="-4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18-</a:t>
            </a:r>
            <a:r>
              <a:rPr sz="1400" b="1" dirty="0">
                <a:solidFill>
                  <a:srgbClr val="C00000"/>
                </a:solidFill>
                <a:latin typeface="Lucida Sans Unicode" panose="020B0602030504020204"/>
                <a:cs typeface="Lucida Sans Unicode" panose="020B0602030504020204"/>
              </a:rPr>
              <a:t>19</a:t>
            </a:r>
            <a:r>
              <a:rPr sz="1400" b="1" spc="-35"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Februari</a:t>
            </a:r>
            <a:endParaRPr sz="1400" dirty="0">
              <a:latin typeface="Lucida Sans Unicode" panose="020B0602030504020204"/>
              <a:cs typeface="Lucida Sans Unicode" panose="020B0602030504020204"/>
            </a:endParaRPr>
          </a:p>
          <a:p>
            <a:pPr marL="355600">
              <a:lnSpc>
                <a:spcPct val="100000"/>
              </a:lnSpc>
            </a:pPr>
            <a:r>
              <a:rPr sz="1400" b="1" spc="-20" dirty="0">
                <a:solidFill>
                  <a:srgbClr val="C00000"/>
                </a:solidFill>
                <a:latin typeface="Lucida Sans Unicode" panose="020B0602030504020204"/>
                <a:cs typeface="Lucida Sans Unicode" panose="020B0602030504020204"/>
              </a:rPr>
              <a:t>2017</a:t>
            </a:r>
            <a:endParaRPr sz="1400" dirty="0">
              <a:latin typeface="Lucida Sans Unicode" panose="020B0602030504020204"/>
              <a:cs typeface="Lucida Sans Unicode" panose="020B0602030504020204"/>
            </a:endParaRPr>
          </a:p>
          <a:p>
            <a:pPr marL="355600" lvl="1" indent="-342900">
              <a:lnSpc>
                <a:spcPct val="100000"/>
              </a:lnSpc>
              <a:buAutoNum type="arabicPeriod" startAt="5"/>
              <a:tabLst>
                <a:tab pos="355600" algn="l"/>
              </a:tabLst>
            </a:pPr>
            <a:r>
              <a:rPr sz="1400" b="1" dirty="0">
                <a:solidFill>
                  <a:srgbClr val="C00000"/>
                </a:solidFill>
                <a:latin typeface="Lucida Sans Unicode" panose="020B0602030504020204"/>
                <a:cs typeface="Lucida Sans Unicode" panose="020B0602030504020204"/>
              </a:rPr>
              <a:t>RAPAT</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KERJA</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KETIGA,</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MEGAMENDUNG</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PUNCAK</a:t>
            </a:r>
            <a:r>
              <a:rPr sz="1400" b="1" spc="-4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JAWA</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BARAT</a:t>
            </a:r>
            <a:r>
              <a:rPr sz="1400" b="1" spc="-4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17-</a:t>
            </a:r>
            <a:r>
              <a:rPr sz="1400" b="1" dirty="0">
                <a:solidFill>
                  <a:srgbClr val="C00000"/>
                </a:solidFill>
                <a:latin typeface="Lucida Sans Unicode" panose="020B0602030504020204"/>
                <a:cs typeface="Lucida Sans Unicode" panose="020B0602030504020204"/>
              </a:rPr>
              <a:t>19</a:t>
            </a:r>
            <a:r>
              <a:rPr sz="1400" b="1" spc="-4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Januari</a:t>
            </a:r>
            <a:endParaRPr sz="1400" dirty="0">
              <a:latin typeface="Lucida Sans Unicode" panose="020B0602030504020204"/>
              <a:cs typeface="Lucida Sans Unicode" panose="020B0602030504020204"/>
            </a:endParaRPr>
          </a:p>
          <a:p>
            <a:pPr marL="355600">
              <a:lnSpc>
                <a:spcPct val="100000"/>
              </a:lnSpc>
            </a:pPr>
            <a:r>
              <a:rPr sz="1400" b="1" spc="-20" dirty="0">
                <a:solidFill>
                  <a:srgbClr val="C00000"/>
                </a:solidFill>
                <a:latin typeface="Lucida Sans Unicode" panose="020B0602030504020204"/>
                <a:cs typeface="Lucida Sans Unicode" panose="020B0602030504020204"/>
              </a:rPr>
              <a:t>2018</a:t>
            </a:r>
            <a:endParaRPr sz="1400" dirty="0">
              <a:latin typeface="Lucida Sans Unicode" panose="020B0602030504020204"/>
              <a:cs typeface="Lucida Sans Unicode" panose="020B0602030504020204"/>
            </a:endParaRPr>
          </a:p>
          <a:p>
            <a:pPr marL="355600" lvl="1" indent="-342900">
              <a:lnSpc>
                <a:spcPct val="100000"/>
              </a:lnSpc>
              <a:buAutoNum type="arabicPeriod" startAt="6"/>
              <a:tabLst>
                <a:tab pos="355600" algn="l"/>
              </a:tabLst>
            </a:pPr>
            <a:r>
              <a:rPr sz="1400" b="1" dirty="0">
                <a:solidFill>
                  <a:srgbClr val="C00000"/>
                </a:solidFill>
                <a:latin typeface="Lucida Sans Unicode" panose="020B0602030504020204"/>
                <a:cs typeface="Lucida Sans Unicode" panose="020B0602030504020204"/>
              </a:rPr>
              <a:t>RAPAT</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KERJA</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NASIONAL</a:t>
            </a:r>
            <a:r>
              <a:rPr sz="1400" b="1" spc="-4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KEEMPAT,</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ASRAMA</a:t>
            </a:r>
            <a:r>
              <a:rPr sz="1400" b="1" spc="-3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HAJI</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SUDIANG</a:t>
            </a:r>
            <a:r>
              <a:rPr sz="1400" b="1" spc="-5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SULAWESI</a:t>
            </a:r>
            <a:r>
              <a:rPr sz="1400" b="1" spc="-50"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SELATAN</a:t>
            </a:r>
            <a:r>
              <a:rPr sz="1400" b="1" spc="-50" dirty="0">
                <a:solidFill>
                  <a:srgbClr val="C00000"/>
                </a:solidFill>
                <a:latin typeface="Lucida Sans Unicode" panose="020B0602030504020204"/>
                <a:cs typeface="Lucida Sans Unicode" panose="020B0602030504020204"/>
              </a:rPr>
              <a:t> </a:t>
            </a:r>
            <a:r>
              <a:rPr sz="1400" b="1" spc="-10" dirty="0">
                <a:solidFill>
                  <a:srgbClr val="C00000"/>
                </a:solidFill>
                <a:latin typeface="Lucida Sans Unicode" panose="020B0602030504020204"/>
                <a:cs typeface="Lucida Sans Unicode" panose="020B0602030504020204"/>
              </a:rPr>
              <a:t>17-</a:t>
            </a:r>
            <a:r>
              <a:rPr sz="1400" b="1" spc="-25" dirty="0">
                <a:solidFill>
                  <a:srgbClr val="C00000"/>
                </a:solidFill>
                <a:latin typeface="Lucida Sans Unicode" panose="020B0602030504020204"/>
                <a:cs typeface="Lucida Sans Unicode" panose="020B0602030504020204"/>
              </a:rPr>
              <a:t>19</a:t>
            </a:r>
            <a:endParaRPr sz="1400" dirty="0">
              <a:latin typeface="Lucida Sans Unicode" panose="020B0602030504020204"/>
              <a:cs typeface="Lucida Sans Unicode" panose="020B0602030504020204"/>
            </a:endParaRPr>
          </a:p>
          <a:p>
            <a:pPr marL="355600">
              <a:lnSpc>
                <a:spcPct val="100000"/>
              </a:lnSpc>
            </a:pPr>
            <a:r>
              <a:rPr sz="1400" b="1" dirty="0">
                <a:solidFill>
                  <a:srgbClr val="C00000"/>
                </a:solidFill>
                <a:latin typeface="Lucida Sans Unicode" panose="020B0602030504020204"/>
                <a:cs typeface="Lucida Sans Unicode" panose="020B0602030504020204"/>
              </a:rPr>
              <a:t>Januari</a:t>
            </a:r>
            <a:r>
              <a:rPr sz="1400" b="1" spc="-35" dirty="0">
                <a:solidFill>
                  <a:srgbClr val="C00000"/>
                </a:solidFill>
                <a:latin typeface="Lucida Sans Unicode" panose="020B0602030504020204"/>
                <a:cs typeface="Lucida Sans Unicode" panose="020B0602030504020204"/>
              </a:rPr>
              <a:t> </a:t>
            </a:r>
            <a:r>
              <a:rPr sz="1400" b="1" spc="-20" dirty="0">
                <a:solidFill>
                  <a:srgbClr val="C00000"/>
                </a:solidFill>
                <a:latin typeface="Lucida Sans Unicode" panose="020B0602030504020204"/>
                <a:cs typeface="Lucida Sans Unicode" panose="020B0602030504020204"/>
              </a:rPr>
              <a:t>2019</a:t>
            </a:r>
            <a:endParaRPr sz="1400" dirty="0">
              <a:latin typeface="Lucida Sans Unicode" panose="020B0602030504020204"/>
              <a:cs typeface="Lucida Sans Unicode" panose="020B0602030504020204"/>
            </a:endParaRPr>
          </a:p>
          <a:p>
            <a:pPr marL="355600" marR="112395" lvl="1" indent="-343535">
              <a:lnSpc>
                <a:spcPct val="100000"/>
              </a:lnSpc>
              <a:buAutoNum type="arabicPeriod" startAt="7"/>
              <a:tabLst>
                <a:tab pos="355600" algn="l"/>
              </a:tabLst>
            </a:pPr>
            <a:r>
              <a:rPr sz="1400" b="1" dirty="0">
                <a:solidFill>
                  <a:srgbClr val="C00000"/>
                </a:solidFill>
                <a:latin typeface="Lucida Sans Unicode" panose="020B0602030504020204"/>
                <a:cs typeface="Lucida Sans Unicode" panose="020B0602030504020204"/>
              </a:rPr>
              <a:t>KONGRES NASIONAL KEDUA, RAPAT KERJA NASIONAL KELIMA, HUT-5; KINASIH RESORT CARINGIN JAWA BARAT </a:t>
            </a:r>
            <a:r>
              <a:rPr sz="1400" b="1" spc="-10" dirty="0">
                <a:solidFill>
                  <a:srgbClr val="C00000"/>
                </a:solidFill>
                <a:latin typeface="Lucida Sans Unicode" panose="020B0602030504020204"/>
                <a:cs typeface="Lucida Sans Unicode" panose="020B0602030504020204"/>
              </a:rPr>
              <a:t>17-</a:t>
            </a:r>
            <a:r>
              <a:rPr sz="1400" b="1" dirty="0">
                <a:solidFill>
                  <a:srgbClr val="C00000"/>
                </a:solidFill>
                <a:latin typeface="Lucida Sans Unicode" panose="020B0602030504020204"/>
                <a:cs typeface="Lucida Sans Unicode" panose="020B0602030504020204"/>
              </a:rPr>
              <a:t>19</a:t>
            </a:r>
            <a:r>
              <a:rPr sz="1400" b="1" spc="-35" dirty="0">
                <a:solidFill>
                  <a:srgbClr val="C00000"/>
                </a:solidFill>
                <a:latin typeface="Lucida Sans Unicode" panose="020B0602030504020204"/>
                <a:cs typeface="Lucida Sans Unicode" panose="020B0602030504020204"/>
              </a:rPr>
              <a:t> </a:t>
            </a:r>
            <a:r>
              <a:rPr sz="1400" b="1" dirty="0">
                <a:solidFill>
                  <a:srgbClr val="C00000"/>
                </a:solidFill>
                <a:latin typeface="Lucida Sans Unicode" panose="020B0602030504020204"/>
                <a:cs typeface="Lucida Sans Unicode" panose="020B0602030504020204"/>
              </a:rPr>
              <a:t>JANUARI</a:t>
            </a:r>
            <a:r>
              <a:rPr sz="1400" b="1" spc="-30" dirty="0">
                <a:solidFill>
                  <a:srgbClr val="C00000"/>
                </a:solidFill>
                <a:latin typeface="Lucida Sans Unicode" panose="020B0602030504020204"/>
                <a:cs typeface="Lucida Sans Unicode" panose="020B0602030504020204"/>
              </a:rPr>
              <a:t> </a:t>
            </a:r>
            <a:r>
              <a:rPr sz="1400" b="1" spc="-20" dirty="0">
                <a:solidFill>
                  <a:srgbClr val="C00000"/>
                </a:solidFill>
                <a:latin typeface="Lucida Sans Unicode" panose="020B0602030504020204"/>
                <a:cs typeface="Lucida Sans Unicode" panose="020B0602030504020204"/>
              </a:rPr>
              <a:t>2020</a:t>
            </a:r>
            <a:endParaRPr sz="1400" dirty="0">
              <a:latin typeface="Lucida Sans Unicode" panose="020B0602030504020204"/>
              <a:cs typeface="Lucida Sans Unicode" panose="020B0602030504020204"/>
            </a:endParaRPr>
          </a:p>
          <a:p>
            <a:pPr marL="355600" lvl="1" indent="-342900">
              <a:lnSpc>
                <a:spcPct val="100000"/>
              </a:lnSpc>
              <a:buAutoNum type="arabicPeriod" startAt="7"/>
              <a:tabLst>
                <a:tab pos="355600" algn="l"/>
              </a:tabLst>
            </a:pPr>
            <a:r>
              <a:rPr sz="1400" b="1" dirty="0">
                <a:solidFill>
                  <a:srgbClr val="C00000"/>
                </a:solidFill>
                <a:latin typeface="Lucida Sans Unicode" panose="020B0602030504020204"/>
                <a:cs typeface="Lucida Sans Unicode" panose="020B0602030504020204"/>
              </a:rPr>
              <a:t>RAPAT KERJA NASIONAL KEENAM, ASRAMA HAJI EMBARKASI PADANG SUMATERA BARAT</a:t>
            </a:r>
          </a:p>
          <a:p>
            <a:pPr marL="355600">
              <a:lnSpc>
                <a:spcPct val="100000"/>
              </a:lnSpc>
            </a:pPr>
            <a:r>
              <a:rPr sz="1400" b="1" dirty="0">
                <a:solidFill>
                  <a:srgbClr val="C00000"/>
                </a:solidFill>
                <a:latin typeface="Lucida Sans Unicode" panose="020B0602030504020204"/>
                <a:cs typeface="Lucida Sans Unicode" panose="020B0602030504020204"/>
              </a:rPr>
              <a:t>0</a:t>
            </a:r>
            <a:r>
              <a:rPr sz="1400" b="1" spc="-10" dirty="0">
                <a:solidFill>
                  <a:srgbClr val="C00000"/>
                </a:solidFill>
                <a:latin typeface="Lucida Sans Unicode" panose="020B0602030504020204"/>
                <a:cs typeface="Lucida Sans Unicode" panose="020B0602030504020204"/>
              </a:rPr>
              <a:t>5-</a:t>
            </a:r>
            <a:r>
              <a:rPr sz="1400" b="1" dirty="0">
                <a:solidFill>
                  <a:srgbClr val="C00000"/>
                </a:solidFill>
                <a:latin typeface="Lucida Sans Unicode" panose="020B0602030504020204"/>
                <a:cs typeface="Lucida Sans Unicode" panose="020B0602030504020204"/>
              </a:rPr>
              <a:t>07</a:t>
            </a:r>
            <a:r>
              <a:rPr sz="1400" b="1" spc="-45" dirty="0">
                <a:solidFill>
                  <a:srgbClr val="C00000"/>
                </a:solidFill>
                <a:latin typeface="Lucida Sans Unicode" panose="020B0602030504020204"/>
                <a:cs typeface="Lucida Sans Unicode" panose="020B0602030504020204"/>
              </a:rPr>
              <a:t> </a:t>
            </a:r>
            <a:r>
              <a:rPr sz="1400" b="1" dirty="0" err="1">
                <a:solidFill>
                  <a:srgbClr val="C00000"/>
                </a:solidFill>
                <a:latin typeface="Lucida Sans Unicode" panose="020B0602030504020204"/>
                <a:cs typeface="Lucida Sans Unicode" panose="020B0602030504020204"/>
              </a:rPr>
              <a:t>Maret</a:t>
            </a:r>
            <a:r>
              <a:rPr sz="1400" b="1" spc="-45" dirty="0">
                <a:solidFill>
                  <a:srgbClr val="C00000"/>
                </a:solidFill>
                <a:latin typeface="Lucida Sans Unicode" panose="020B0602030504020204"/>
                <a:cs typeface="Lucida Sans Unicode" panose="020B0602030504020204"/>
              </a:rPr>
              <a:t> </a:t>
            </a:r>
            <a:r>
              <a:rPr sz="1400" b="1" spc="-20" dirty="0">
                <a:solidFill>
                  <a:srgbClr val="C00000"/>
                </a:solidFill>
                <a:latin typeface="Lucida Sans Unicode" panose="020B0602030504020204"/>
                <a:cs typeface="Lucida Sans Unicode" panose="020B0602030504020204"/>
              </a:rPr>
              <a:t>2021</a:t>
            </a:r>
            <a:endParaRPr lang="en-US" sz="1400" b="1" spc="-20" dirty="0">
              <a:solidFill>
                <a:srgbClr val="C00000"/>
              </a:solidFill>
              <a:latin typeface="Lucida Sans Unicode" panose="020B0602030504020204"/>
              <a:cs typeface="Lucida Sans Unicode" panose="020B0602030504020204"/>
            </a:endParaRPr>
          </a:p>
          <a:p>
            <a:pPr marL="12700" lvl="1">
              <a:lnSpc>
                <a:spcPct val="100000"/>
              </a:lnSpc>
              <a:tabLst>
                <a:tab pos="355600" algn="l"/>
              </a:tabLst>
            </a:pPr>
            <a:r>
              <a:rPr lang="en-ID" sz="1400" b="1" dirty="0">
                <a:solidFill>
                  <a:srgbClr val="C00000"/>
                </a:solidFill>
                <a:latin typeface="Lucida Sans Unicode" panose="020B0602030504020204"/>
                <a:cs typeface="Lucida Sans Unicode" panose="020B0602030504020204"/>
              </a:rPr>
              <a:t>9.	RAPAT</a:t>
            </a:r>
            <a:r>
              <a:rPr lang="en-ID" sz="1400" b="1" spc="-55" dirty="0">
                <a:solidFill>
                  <a:srgbClr val="C00000"/>
                </a:solidFill>
                <a:latin typeface="Lucida Sans Unicode" panose="020B0602030504020204"/>
                <a:cs typeface="Lucida Sans Unicode" panose="020B0602030504020204"/>
              </a:rPr>
              <a:t> </a:t>
            </a:r>
            <a:r>
              <a:rPr lang="en-ID" sz="1400" b="1" dirty="0">
                <a:solidFill>
                  <a:srgbClr val="C00000"/>
                </a:solidFill>
                <a:latin typeface="Lucida Sans Unicode" panose="020B0602030504020204"/>
                <a:cs typeface="Lucida Sans Unicode" panose="020B0602030504020204"/>
              </a:rPr>
              <a:t>KERJA</a:t>
            </a:r>
            <a:r>
              <a:rPr lang="en-ID" sz="1400" b="1" spc="-50" dirty="0">
                <a:solidFill>
                  <a:srgbClr val="C00000"/>
                </a:solidFill>
                <a:latin typeface="Lucida Sans Unicode" panose="020B0602030504020204"/>
                <a:cs typeface="Lucida Sans Unicode" panose="020B0602030504020204"/>
              </a:rPr>
              <a:t> </a:t>
            </a:r>
            <a:r>
              <a:rPr lang="en-ID" sz="1400" b="1" dirty="0">
                <a:solidFill>
                  <a:srgbClr val="C00000"/>
                </a:solidFill>
                <a:latin typeface="Lucida Sans Unicode" panose="020B0602030504020204"/>
                <a:cs typeface="Lucida Sans Unicode" panose="020B0602030504020204"/>
              </a:rPr>
              <a:t>NASIONAL</a:t>
            </a:r>
            <a:r>
              <a:rPr lang="en-ID" sz="1400" b="1" spc="-55" dirty="0">
                <a:solidFill>
                  <a:srgbClr val="C00000"/>
                </a:solidFill>
                <a:latin typeface="Lucida Sans Unicode" panose="020B0602030504020204"/>
                <a:cs typeface="Lucida Sans Unicode" panose="020B0602030504020204"/>
              </a:rPr>
              <a:t> </a:t>
            </a:r>
            <a:r>
              <a:rPr lang="en-ID" sz="1400" b="1" dirty="0">
                <a:solidFill>
                  <a:srgbClr val="C00000"/>
                </a:solidFill>
                <a:latin typeface="Lucida Sans Unicode" panose="020B0602030504020204"/>
                <a:cs typeface="Lucida Sans Unicode" panose="020B0602030504020204"/>
              </a:rPr>
              <a:t>KETUJUH,</a:t>
            </a:r>
            <a:r>
              <a:rPr lang="en-ID" sz="1400" b="1" spc="-55" dirty="0">
                <a:solidFill>
                  <a:srgbClr val="C00000"/>
                </a:solidFill>
                <a:latin typeface="Lucida Sans Unicode" panose="020B0602030504020204"/>
                <a:cs typeface="Lucida Sans Unicode" panose="020B0602030504020204"/>
              </a:rPr>
              <a:t> </a:t>
            </a:r>
            <a:r>
              <a:rPr lang="en-ID" sz="1400" b="1" dirty="0">
                <a:solidFill>
                  <a:srgbClr val="C00000"/>
                </a:solidFill>
                <a:latin typeface="Lucida Sans Unicode" panose="020B0602030504020204"/>
                <a:cs typeface="Lucida Sans Unicode" panose="020B0602030504020204"/>
              </a:rPr>
              <a:t>TMII TAMAN MINI INDONESIA INDAH 14-16 </a:t>
            </a:r>
            <a:r>
              <a:rPr lang="en-ID" sz="1400" b="1" dirty="0" err="1">
                <a:solidFill>
                  <a:srgbClr val="C00000"/>
                </a:solidFill>
                <a:latin typeface="Lucida Sans Unicode" panose="020B0602030504020204"/>
                <a:cs typeface="Lucida Sans Unicode" panose="020B0602030504020204"/>
              </a:rPr>
              <a:t>Januari</a:t>
            </a:r>
            <a:r>
              <a:rPr lang="en-ID" sz="1400" b="1" dirty="0">
                <a:solidFill>
                  <a:srgbClr val="C00000"/>
                </a:solidFill>
                <a:latin typeface="Lucida Sans Unicode" panose="020B0602030504020204"/>
                <a:cs typeface="Lucida Sans Unicode" panose="020B0602030504020204"/>
              </a:rPr>
              <a:t> 2022</a:t>
            </a:r>
            <a:endParaRPr lang="en-ID" sz="1400" dirty="0">
              <a:latin typeface="Lucida Sans Unicode" panose="020B0602030504020204"/>
              <a:cs typeface="Lucida Sans Unicode" panose="020B0602030504020204"/>
            </a:endParaRPr>
          </a:p>
          <a:p>
            <a:pPr marL="355600">
              <a:lnSpc>
                <a:spcPct val="100000"/>
              </a:lnSpc>
            </a:pPr>
            <a:endParaRPr sz="1300" dirty="0">
              <a:latin typeface="Lucida Sans Unicode" panose="020B0602030504020204"/>
              <a:cs typeface="Lucida Sans Unicode" panose="020B0602030504020204"/>
            </a:endParaRPr>
          </a:p>
        </p:txBody>
      </p:sp>
      <p:pic>
        <p:nvPicPr>
          <p:cNvPr id="26" name="object 26"/>
          <p:cNvPicPr/>
          <p:nvPr/>
        </p:nvPicPr>
        <p:blipFill>
          <a:blip r:embed="rId13" cstate="print"/>
          <a:stretch>
            <a:fillRect/>
          </a:stretch>
        </p:blipFill>
        <p:spPr>
          <a:xfrm>
            <a:off x="8519160" y="164211"/>
            <a:ext cx="640080" cy="640080"/>
          </a:xfrm>
          <a:prstGeom prst="rect">
            <a:avLst/>
          </a:prstGeom>
        </p:spPr>
      </p:pic>
      <p:pic>
        <p:nvPicPr>
          <p:cNvPr id="27" name="object 27"/>
          <p:cNvPicPr/>
          <p:nvPr/>
        </p:nvPicPr>
        <p:blipFill>
          <a:blip r:embed="rId13" cstate="print"/>
          <a:stretch>
            <a:fillRect/>
          </a:stretch>
        </p:blipFill>
        <p:spPr>
          <a:xfrm>
            <a:off x="869824" y="163790"/>
            <a:ext cx="640080" cy="6400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152144"/>
            </a:xfrm>
            <a:prstGeom prst="rect">
              <a:avLst/>
            </a:prstGeom>
          </p:spPr>
        </p:pic>
        <p:sp>
          <p:nvSpPr>
            <p:cNvPr id="8" name="object 8"/>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292352" y="1046987"/>
              <a:ext cx="7744206" cy="466344"/>
            </a:xfrm>
            <a:prstGeom prst="rect">
              <a:avLst/>
            </a:prstGeom>
          </p:spPr>
        </p:pic>
        <p:pic>
          <p:nvPicPr>
            <p:cNvPr id="10" name="object 10"/>
            <p:cNvPicPr/>
            <p:nvPr/>
          </p:nvPicPr>
          <p:blipFill>
            <a:blip r:embed="rId7" cstate="print"/>
            <a:stretch>
              <a:fillRect/>
            </a:stretch>
          </p:blipFill>
          <p:spPr>
            <a:xfrm>
              <a:off x="909827" y="1856994"/>
              <a:ext cx="8468105" cy="963168"/>
            </a:xfrm>
            <a:prstGeom prst="rect">
              <a:avLst/>
            </a:prstGeom>
          </p:spPr>
        </p:pic>
        <p:sp>
          <p:nvSpPr>
            <p:cNvPr id="11" name="object 11"/>
            <p:cNvSpPr/>
            <p:nvPr/>
          </p:nvSpPr>
          <p:spPr>
            <a:xfrm>
              <a:off x="909827" y="1856993"/>
              <a:ext cx="8468360" cy="963294"/>
            </a:xfrm>
            <a:custGeom>
              <a:avLst/>
              <a:gdLst/>
              <a:ahLst/>
              <a:cxnLst/>
              <a:rect l="l" t="t" r="r" b="b"/>
              <a:pathLst>
                <a:path w="8468360" h="963294">
                  <a:moveTo>
                    <a:pt x="8468106" y="961643"/>
                  </a:moveTo>
                  <a:lnTo>
                    <a:pt x="8468106" y="2285"/>
                  </a:lnTo>
                  <a:lnTo>
                    <a:pt x="8465820" y="0"/>
                  </a:lnTo>
                  <a:lnTo>
                    <a:pt x="2285" y="0"/>
                  </a:lnTo>
                  <a:lnTo>
                    <a:pt x="0" y="2286"/>
                  </a:lnTo>
                  <a:lnTo>
                    <a:pt x="0" y="961644"/>
                  </a:lnTo>
                  <a:lnTo>
                    <a:pt x="2286" y="963168"/>
                  </a:lnTo>
                  <a:lnTo>
                    <a:pt x="4572" y="963168"/>
                  </a:lnTo>
                  <a:lnTo>
                    <a:pt x="4572" y="9144"/>
                  </a:lnTo>
                  <a:lnTo>
                    <a:pt x="9905" y="4572"/>
                  </a:lnTo>
                  <a:lnTo>
                    <a:pt x="9905" y="9144"/>
                  </a:lnTo>
                  <a:lnTo>
                    <a:pt x="8458200" y="9143"/>
                  </a:lnTo>
                  <a:lnTo>
                    <a:pt x="8458200" y="4571"/>
                  </a:lnTo>
                  <a:lnTo>
                    <a:pt x="8462772" y="9143"/>
                  </a:lnTo>
                  <a:lnTo>
                    <a:pt x="8462772" y="963167"/>
                  </a:lnTo>
                  <a:lnTo>
                    <a:pt x="8465820" y="963167"/>
                  </a:lnTo>
                  <a:lnTo>
                    <a:pt x="8468106" y="961643"/>
                  </a:lnTo>
                  <a:close/>
                </a:path>
                <a:path w="8468360" h="963294">
                  <a:moveTo>
                    <a:pt x="9905" y="9144"/>
                  </a:moveTo>
                  <a:lnTo>
                    <a:pt x="9905" y="4572"/>
                  </a:lnTo>
                  <a:lnTo>
                    <a:pt x="4572" y="9144"/>
                  </a:lnTo>
                  <a:lnTo>
                    <a:pt x="9905" y="9144"/>
                  </a:lnTo>
                  <a:close/>
                </a:path>
                <a:path w="8468360" h="963294">
                  <a:moveTo>
                    <a:pt x="9905" y="954024"/>
                  </a:moveTo>
                  <a:lnTo>
                    <a:pt x="9905" y="9144"/>
                  </a:lnTo>
                  <a:lnTo>
                    <a:pt x="4572" y="9144"/>
                  </a:lnTo>
                  <a:lnTo>
                    <a:pt x="4572" y="954024"/>
                  </a:lnTo>
                  <a:lnTo>
                    <a:pt x="9905" y="954024"/>
                  </a:lnTo>
                  <a:close/>
                </a:path>
                <a:path w="8468360" h="963294">
                  <a:moveTo>
                    <a:pt x="8462772" y="954023"/>
                  </a:moveTo>
                  <a:lnTo>
                    <a:pt x="4572" y="954024"/>
                  </a:lnTo>
                  <a:lnTo>
                    <a:pt x="9905" y="958595"/>
                  </a:lnTo>
                  <a:lnTo>
                    <a:pt x="9905" y="963168"/>
                  </a:lnTo>
                  <a:lnTo>
                    <a:pt x="8458200" y="963167"/>
                  </a:lnTo>
                  <a:lnTo>
                    <a:pt x="8458200" y="958595"/>
                  </a:lnTo>
                  <a:lnTo>
                    <a:pt x="8462772" y="954023"/>
                  </a:lnTo>
                  <a:close/>
                </a:path>
                <a:path w="8468360" h="963294">
                  <a:moveTo>
                    <a:pt x="9905" y="963168"/>
                  </a:moveTo>
                  <a:lnTo>
                    <a:pt x="9905" y="958595"/>
                  </a:lnTo>
                  <a:lnTo>
                    <a:pt x="4572" y="954024"/>
                  </a:lnTo>
                  <a:lnTo>
                    <a:pt x="4572" y="963168"/>
                  </a:lnTo>
                  <a:lnTo>
                    <a:pt x="9905" y="963168"/>
                  </a:lnTo>
                  <a:close/>
                </a:path>
                <a:path w="8468360" h="963294">
                  <a:moveTo>
                    <a:pt x="8462772" y="9143"/>
                  </a:moveTo>
                  <a:lnTo>
                    <a:pt x="8458200" y="4571"/>
                  </a:lnTo>
                  <a:lnTo>
                    <a:pt x="8458200" y="9143"/>
                  </a:lnTo>
                  <a:lnTo>
                    <a:pt x="8462772" y="9143"/>
                  </a:lnTo>
                  <a:close/>
                </a:path>
                <a:path w="8468360" h="963294">
                  <a:moveTo>
                    <a:pt x="8462772" y="954023"/>
                  </a:moveTo>
                  <a:lnTo>
                    <a:pt x="8462772" y="9143"/>
                  </a:lnTo>
                  <a:lnTo>
                    <a:pt x="8458200" y="9143"/>
                  </a:lnTo>
                  <a:lnTo>
                    <a:pt x="8458200" y="954023"/>
                  </a:lnTo>
                  <a:lnTo>
                    <a:pt x="8462772" y="954023"/>
                  </a:lnTo>
                  <a:close/>
                </a:path>
                <a:path w="8468360" h="963294">
                  <a:moveTo>
                    <a:pt x="8462772" y="963167"/>
                  </a:moveTo>
                  <a:lnTo>
                    <a:pt x="8462772" y="954023"/>
                  </a:lnTo>
                  <a:lnTo>
                    <a:pt x="8458200" y="958595"/>
                  </a:lnTo>
                  <a:lnTo>
                    <a:pt x="8458200" y="963167"/>
                  </a:lnTo>
                  <a:lnTo>
                    <a:pt x="8462772" y="963167"/>
                  </a:lnTo>
                  <a:close/>
                </a:path>
              </a:pathLst>
            </a:custGeom>
            <a:solidFill>
              <a:srgbClr val="2DA2BF"/>
            </a:solidFill>
          </p:spPr>
          <p:txBody>
            <a:bodyPr wrap="square" lIns="0" tIns="0" rIns="0" bIns="0" rtlCol="0"/>
            <a:lstStyle/>
            <a:p>
              <a:endParaRPr/>
            </a:p>
          </p:txBody>
        </p:sp>
        <p:pic>
          <p:nvPicPr>
            <p:cNvPr id="12" name="object 12"/>
            <p:cNvPicPr/>
            <p:nvPr/>
          </p:nvPicPr>
          <p:blipFill>
            <a:blip r:embed="rId8" cstate="print"/>
            <a:stretch>
              <a:fillRect/>
            </a:stretch>
          </p:blipFill>
          <p:spPr>
            <a:xfrm>
              <a:off x="1557908" y="1938146"/>
              <a:ext cx="1124711" cy="243078"/>
            </a:xfrm>
            <a:prstGeom prst="rect">
              <a:avLst/>
            </a:prstGeom>
          </p:spPr>
        </p:pic>
        <p:sp>
          <p:nvSpPr>
            <p:cNvPr id="13" name="object 13"/>
            <p:cNvSpPr/>
            <p:nvPr/>
          </p:nvSpPr>
          <p:spPr>
            <a:xfrm>
              <a:off x="2801873" y="1946909"/>
              <a:ext cx="523875" cy="283210"/>
            </a:xfrm>
            <a:custGeom>
              <a:avLst/>
              <a:gdLst/>
              <a:ahLst/>
              <a:cxnLst/>
              <a:rect l="l" t="t" r="r" b="b"/>
              <a:pathLst>
                <a:path w="523875" h="283210">
                  <a:moveTo>
                    <a:pt x="303276" y="144779"/>
                  </a:moveTo>
                  <a:lnTo>
                    <a:pt x="303276" y="121919"/>
                  </a:lnTo>
                  <a:lnTo>
                    <a:pt x="296608" y="122060"/>
                  </a:lnTo>
                  <a:lnTo>
                    <a:pt x="247280" y="130278"/>
                  </a:lnTo>
                  <a:lnTo>
                    <a:pt x="217551" y="154590"/>
                  </a:lnTo>
                  <a:lnTo>
                    <a:pt x="211836" y="179069"/>
                  </a:lnTo>
                  <a:lnTo>
                    <a:pt x="212693" y="188475"/>
                  </a:lnTo>
                  <a:lnTo>
                    <a:pt x="241363" y="222122"/>
                  </a:lnTo>
                  <a:lnTo>
                    <a:pt x="246888" y="223656"/>
                  </a:lnTo>
                  <a:lnTo>
                    <a:pt x="246888" y="165353"/>
                  </a:lnTo>
                  <a:lnTo>
                    <a:pt x="251460" y="158495"/>
                  </a:lnTo>
                  <a:lnTo>
                    <a:pt x="294274" y="144890"/>
                  </a:lnTo>
                  <a:lnTo>
                    <a:pt x="303276" y="144779"/>
                  </a:lnTo>
                  <a:close/>
                </a:path>
                <a:path w="523875" h="283210">
                  <a:moveTo>
                    <a:pt x="360426" y="219455"/>
                  </a:moveTo>
                  <a:lnTo>
                    <a:pt x="358140" y="198881"/>
                  </a:lnTo>
                  <a:lnTo>
                    <a:pt x="353222" y="198997"/>
                  </a:lnTo>
                  <a:lnTo>
                    <a:pt x="351282" y="199643"/>
                  </a:lnTo>
                  <a:lnTo>
                    <a:pt x="342138" y="199643"/>
                  </a:lnTo>
                  <a:lnTo>
                    <a:pt x="337566" y="192023"/>
                  </a:lnTo>
                  <a:lnTo>
                    <a:pt x="337566" y="105917"/>
                  </a:lnTo>
                  <a:lnTo>
                    <a:pt x="336827" y="93630"/>
                  </a:lnTo>
                  <a:lnTo>
                    <a:pt x="307467" y="57149"/>
                  </a:lnTo>
                  <a:lnTo>
                    <a:pt x="283464" y="54101"/>
                  </a:lnTo>
                  <a:lnTo>
                    <a:pt x="270021" y="54828"/>
                  </a:lnTo>
                  <a:lnTo>
                    <a:pt x="255936" y="57054"/>
                  </a:lnTo>
                  <a:lnTo>
                    <a:pt x="241137" y="60852"/>
                  </a:lnTo>
                  <a:lnTo>
                    <a:pt x="225552" y="66293"/>
                  </a:lnTo>
                  <a:lnTo>
                    <a:pt x="225552" y="95249"/>
                  </a:lnTo>
                  <a:lnTo>
                    <a:pt x="239970" y="89249"/>
                  </a:lnTo>
                  <a:lnTo>
                    <a:pt x="253460" y="84962"/>
                  </a:lnTo>
                  <a:lnTo>
                    <a:pt x="265949" y="82391"/>
                  </a:lnTo>
                  <a:lnTo>
                    <a:pt x="277368" y="81533"/>
                  </a:lnTo>
                  <a:lnTo>
                    <a:pt x="288488" y="83093"/>
                  </a:lnTo>
                  <a:lnTo>
                    <a:pt x="296608" y="87725"/>
                  </a:lnTo>
                  <a:lnTo>
                    <a:pt x="301585" y="95357"/>
                  </a:lnTo>
                  <a:lnTo>
                    <a:pt x="303276" y="105917"/>
                  </a:lnTo>
                  <a:lnTo>
                    <a:pt x="303276" y="206035"/>
                  </a:lnTo>
                  <a:lnTo>
                    <a:pt x="308610" y="201167"/>
                  </a:lnTo>
                  <a:lnTo>
                    <a:pt x="312039" y="211728"/>
                  </a:lnTo>
                  <a:lnTo>
                    <a:pt x="317754" y="219360"/>
                  </a:lnTo>
                  <a:lnTo>
                    <a:pt x="325755" y="223992"/>
                  </a:lnTo>
                  <a:lnTo>
                    <a:pt x="336042" y="225551"/>
                  </a:lnTo>
                  <a:lnTo>
                    <a:pt x="344424" y="225551"/>
                  </a:lnTo>
                  <a:lnTo>
                    <a:pt x="352806" y="223265"/>
                  </a:lnTo>
                  <a:lnTo>
                    <a:pt x="360426" y="219455"/>
                  </a:lnTo>
                  <a:close/>
                </a:path>
                <a:path w="523875" h="283210">
                  <a:moveTo>
                    <a:pt x="303276" y="206035"/>
                  </a:moveTo>
                  <a:lnTo>
                    <a:pt x="303276" y="181355"/>
                  </a:lnTo>
                  <a:lnTo>
                    <a:pt x="294274" y="187797"/>
                  </a:lnTo>
                  <a:lnTo>
                    <a:pt x="285571" y="192303"/>
                  </a:lnTo>
                  <a:lnTo>
                    <a:pt x="277129" y="194964"/>
                  </a:lnTo>
                  <a:lnTo>
                    <a:pt x="270021" y="195723"/>
                  </a:lnTo>
                  <a:lnTo>
                    <a:pt x="262128" y="195833"/>
                  </a:lnTo>
                  <a:lnTo>
                    <a:pt x="257556" y="193547"/>
                  </a:lnTo>
                  <a:lnTo>
                    <a:pt x="252984" y="189737"/>
                  </a:lnTo>
                  <a:lnTo>
                    <a:pt x="249174" y="185165"/>
                  </a:lnTo>
                  <a:lnTo>
                    <a:pt x="246888" y="180593"/>
                  </a:lnTo>
                  <a:lnTo>
                    <a:pt x="246888" y="223656"/>
                  </a:lnTo>
                  <a:lnTo>
                    <a:pt x="250626" y="224694"/>
                  </a:lnTo>
                  <a:lnTo>
                    <a:pt x="260604" y="225551"/>
                  </a:lnTo>
                  <a:lnTo>
                    <a:pt x="273034" y="223992"/>
                  </a:lnTo>
                  <a:lnTo>
                    <a:pt x="285178" y="219360"/>
                  </a:lnTo>
                  <a:lnTo>
                    <a:pt x="297037" y="211728"/>
                  </a:lnTo>
                  <a:lnTo>
                    <a:pt x="303276" y="206035"/>
                  </a:lnTo>
                  <a:close/>
                </a:path>
                <a:path w="523875" h="283210">
                  <a:moveTo>
                    <a:pt x="434340" y="218693"/>
                  </a:moveTo>
                  <a:lnTo>
                    <a:pt x="434340" y="57149"/>
                  </a:lnTo>
                  <a:lnTo>
                    <a:pt x="399288" y="57149"/>
                  </a:lnTo>
                  <a:lnTo>
                    <a:pt x="399288" y="237743"/>
                  </a:lnTo>
                  <a:lnTo>
                    <a:pt x="398526" y="240791"/>
                  </a:lnTo>
                  <a:lnTo>
                    <a:pt x="384810" y="255269"/>
                  </a:lnTo>
                  <a:lnTo>
                    <a:pt x="377190" y="255269"/>
                  </a:lnTo>
                  <a:lnTo>
                    <a:pt x="371308" y="254710"/>
                  </a:lnTo>
                  <a:lnTo>
                    <a:pt x="363855" y="253079"/>
                  </a:lnTo>
                  <a:lnTo>
                    <a:pt x="354687" y="250447"/>
                  </a:lnTo>
                  <a:lnTo>
                    <a:pt x="343662" y="246887"/>
                  </a:lnTo>
                  <a:lnTo>
                    <a:pt x="343662" y="274319"/>
                  </a:lnTo>
                  <a:lnTo>
                    <a:pt x="353222" y="277879"/>
                  </a:lnTo>
                  <a:lnTo>
                    <a:pt x="362426" y="280511"/>
                  </a:lnTo>
                  <a:lnTo>
                    <a:pt x="371308" y="282149"/>
                  </a:lnTo>
                  <a:lnTo>
                    <a:pt x="379476" y="282701"/>
                  </a:lnTo>
                  <a:lnTo>
                    <a:pt x="403479" y="278701"/>
                  </a:lnTo>
                  <a:lnTo>
                    <a:pt x="420624" y="266699"/>
                  </a:lnTo>
                  <a:lnTo>
                    <a:pt x="430911" y="246697"/>
                  </a:lnTo>
                  <a:lnTo>
                    <a:pt x="434340" y="218693"/>
                  </a:lnTo>
                  <a:close/>
                </a:path>
                <a:path w="523875" h="283210">
                  <a:moveTo>
                    <a:pt x="523494" y="221741"/>
                  </a:moveTo>
                  <a:lnTo>
                    <a:pt x="523494" y="57149"/>
                  </a:lnTo>
                  <a:lnTo>
                    <a:pt x="488442" y="57149"/>
                  </a:lnTo>
                  <a:lnTo>
                    <a:pt x="488442" y="221741"/>
                  </a:lnTo>
                  <a:lnTo>
                    <a:pt x="523494" y="221741"/>
                  </a:lnTo>
                  <a:close/>
                </a:path>
                <a:path w="523875" h="283210">
                  <a:moveTo>
                    <a:pt x="523494" y="34289"/>
                  </a:moveTo>
                  <a:lnTo>
                    <a:pt x="523494" y="0"/>
                  </a:lnTo>
                  <a:lnTo>
                    <a:pt x="488442" y="0"/>
                  </a:lnTo>
                  <a:lnTo>
                    <a:pt x="488442" y="34289"/>
                  </a:lnTo>
                  <a:lnTo>
                    <a:pt x="523494" y="34289"/>
                  </a:lnTo>
                  <a:close/>
                </a:path>
                <a:path w="523875" h="283210">
                  <a:moveTo>
                    <a:pt x="434340" y="34289"/>
                  </a:moveTo>
                  <a:lnTo>
                    <a:pt x="434340" y="0"/>
                  </a:lnTo>
                  <a:lnTo>
                    <a:pt x="399288" y="0"/>
                  </a:lnTo>
                  <a:lnTo>
                    <a:pt x="399288" y="34289"/>
                  </a:lnTo>
                  <a:lnTo>
                    <a:pt x="434340" y="34289"/>
                  </a:lnTo>
                  <a:close/>
                </a:path>
                <a:path w="523875" h="283210">
                  <a:moveTo>
                    <a:pt x="36576" y="221741"/>
                  </a:moveTo>
                  <a:lnTo>
                    <a:pt x="36576" y="0"/>
                  </a:lnTo>
                  <a:lnTo>
                    <a:pt x="0" y="0"/>
                  </a:lnTo>
                  <a:lnTo>
                    <a:pt x="0" y="221741"/>
                  </a:lnTo>
                  <a:lnTo>
                    <a:pt x="36576" y="221741"/>
                  </a:lnTo>
                  <a:close/>
                </a:path>
                <a:path w="523875" h="283210">
                  <a:moveTo>
                    <a:pt x="133350" y="119633"/>
                  </a:moveTo>
                  <a:lnTo>
                    <a:pt x="133350" y="90677"/>
                  </a:lnTo>
                  <a:lnTo>
                    <a:pt x="36576" y="90677"/>
                  </a:lnTo>
                  <a:lnTo>
                    <a:pt x="36576" y="119633"/>
                  </a:lnTo>
                  <a:lnTo>
                    <a:pt x="133350" y="119633"/>
                  </a:lnTo>
                  <a:close/>
                </a:path>
                <a:path w="523875" h="283210">
                  <a:moveTo>
                    <a:pt x="169926" y="221741"/>
                  </a:moveTo>
                  <a:lnTo>
                    <a:pt x="169926" y="0"/>
                  </a:lnTo>
                  <a:lnTo>
                    <a:pt x="133350" y="0"/>
                  </a:lnTo>
                  <a:lnTo>
                    <a:pt x="133350" y="221741"/>
                  </a:lnTo>
                  <a:lnTo>
                    <a:pt x="169926" y="221741"/>
                  </a:lnTo>
                  <a:close/>
                </a:path>
              </a:pathLst>
            </a:custGeom>
            <a:solidFill>
              <a:srgbClr val="000000"/>
            </a:solidFill>
          </p:spPr>
          <p:txBody>
            <a:bodyPr wrap="square" lIns="0" tIns="0" rIns="0" bIns="0" rtlCol="0"/>
            <a:lstStyle/>
            <a:p>
              <a:endParaRPr/>
            </a:p>
          </p:txBody>
        </p:sp>
        <p:sp>
          <p:nvSpPr>
            <p:cNvPr id="14" name="object 14"/>
            <p:cNvSpPr/>
            <p:nvPr/>
          </p:nvSpPr>
          <p:spPr>
            <a:xfrm>
              <a:off x="3048761" y="2004059"/>
              <a:ext cx="276860" cy="165100"/>
            </a:xfrm>
            <a:custGeom>
              <a:avLst/>
              <a:gdLst/>
              <a:ahLst/>
              <a:cxnLst/>
              <a:rect l="l" t="t" r="r" b="b"/>
              <a:pathLst>
                <a:path w="276860" h="165100">
                  <a:moveTo>
                    <a:pt x="49530" y="87629"/>
                  </a:moveTo>
                  <a:lnTo>
                    <a:pt x="4572" y="101345"/>
                  </a:lnTo>
                  <a:lnTo>
                    <a:pt x="0" y="108203"/>
                  </a:lnTo>
                  <a:lnTo>
                    <a:pt x="0" y="117347"/>
                  </a:lnTo>
                  <a:lnTo>
                    <a:pt x="0" y="123443"/>
                  </a:lnTo>
                  <a:lnTo>
                    <a:pt x="2286" y="128015"/>
                  </a:lnTo>
                  <a:lnTo>
                    <a:pt x="6096" y="132587"/>
                  </a:lnTo>
                  <a:lnTo>
                    <a:pt x="10668" y="136397"/>
                  </a:lnTo>
                  <a:lnTo>
                    <a:pt x="15240" y="138683"/>
                  </a:lnTo>
                  <a:lnTo>
                    <a:pt x="22098" y="138683"/>
                  </a:lnTo>
                  <a:lnTo>
                    <a:pt x="30241" y="137814"/>
                  </a:lnTo>
                  <a:lnTo>
                    <a:pt x="38671" y="135159"/>
                  </a:lnTo>
                  <a:lnTo>
                    <a:pt x="47386" y="130647"/>
                  </a:lnTo>
                  <a:lnTo>
                    <a:pt x="56388" y="124205"/>
                  </a:lnTo>
                  <a:lnTo>
                    <a:pt x="56388" y="87629"/>
                  </a:lnTo>
                  <a:lnTo>
                    <a:pt x="49530" y="87629"/>
                  </a:lnTo>
                  <a:close/>
                </a:path>
                <a:path w="276860" h="165100">
                  <a:moveTo>
                    <a:pt x="241554" y="164591"/>
                  </a:moveTo>
                  <a:lnTo>
                    <a:pt x="241554" y="0"/>
                  </a:lnTo>
                  <a:lnTo>
                    <a:pt x="276606" y="0"/>
                  </a:lnTo>
                  <a:lnTo>
                    <a:pt x="276606" y="164591"/>
                  </a:lnTo>
                  <a:lnTo>
                    <a:pt x="241554" y="164591"/>
                  </a:lnTo>
                  <a:close/>
                </a:path>
              </a:pathLst>
            </a:custGeom>
            <a:ln w="17526">
              <a:solidFill>
                <a:srgbClr val="FFFFFF"/>
              </a:solidFill>
            </a:ln>
          </p:spPr>
          <p:txBody>
            <a:bodyPr wrap="square" lIns="0" tIns="0" rIns="0" bIns="0" rtlCol="0"/>
            <a:lstStyle/>
            <a:p>
              <a:endParaRPr/>
            </a:p>
          </p:txBody>
        </p:sp>
        <p:sp>
          <p:nvSpPr>
            <p:cNvPr id="15" name="object 15"/>
            <p:cNvSpPr/>
            <p:nvPr/>
          </p:nvSpPr>
          <p:spPr>
            <a:xfrm>
              <a:off x="3145535" y="2004059"/>
              <a:ext cx="90805" cy="226060"/>
            </a:xfrm>
            <a:custGeom>
              <a:avLst/>
              <a:gdLst/>
              <a:ahLst/>
              <a:cxnLst/>
              <a:rect l="l" t="t" r="r" b="b"/>
              <a:pathLst>
                <a:path w="90805" h="226060">
                  <a:moveTo>
                    <a:pt x="55625" y="0"/>
                  </a:moveTo>
                  <a:lnTo>
                    <a:pt x="90677" y="0"/>
                  </a:lnTo>
                  <a:lnTo>
                    <a:pt x="90677" y="161544"/>
                  </a:lnTo>
                  <a:lnTo>
                    <a:pt x="87248" y="189547"/>
                  </a:lnTo>
                  <a:lnTo>
                    <a:pt x="76961" y="209550"/>
                  </a:lnTo>
                  <a:lnTo>
                    <a:pt x="59816" y="221551"/>
                  </a:lnTo>
                  <a:lnTo>
                    <a:pt x="35813" y="225552"/>
                  </a:lnTo>
                  <a:lnTo>
                    <a:pt x="27539" y="224992"/>
                  </a:lnTo>
                  <a:lnTo>
                    <a:pt x="18764" y="223361"/>
                  </a:lnTo>
                  <a:lnTo>
                    <a:pt x="9560" y="220729"/>
                  </a:lnTo>
                  <a:lnTo>
                    <a:pt x="0" y="217170"/>
                  </a:lnTo>
                  <a:lnTo>
                    <a:pt x="0" y="189738"/>
                  </a:lnTo>
                  <a:lnTo>
                    <a:pt x="11025" y="193297"/>
                  </a:lnTo>
                  <a:lnTo>
                    <a:pt x="20192" y="195929"/>
                  </a:lnTo>
                  <a:lnTo>
                    <a:pt x="27646" y="197560"/>
                  </a:lnTo>
                  <a:lnTo>
                    <a:pt x="33527" y="198120"/>
                  </a:lnTo>
                  <a:lnTo>
                    <a:pt x="41147" y="198120"/>
                  </a:lnTo>
                  <a:lnTo>
                    <a:pt x="54863" y="183642"/>
                  </a:lnTo>
                  <a:lnTo>
                    <a:pt x="55625" y="180594"/>
                  </a:lnTo>
                  <a:lnTo>
                    <a:pt x="55625" y="172974"/>
                  </a:lnTo>
                  <a:lnTo>
                    <a:pt x="55625" y="161544"/>
                  </a:lnTo>
                  <a:lnTo>
                    <a:pt x="55625" y="0"/>
                  </a:lnTo>
                  <a:close/>
                </a:path>
              </a:pathLst>
            </a:custGeom>
            <a:ln w="17526">
              <a:solidFill>
                <a:srgbClr val="FFFFFF"/>
              </a:solidFill>
            </a:ln>
          </p:spPr>
          <p:txBody>
            <a:bodyPr wrap="square" lIns="0" tIns="0" rIns="0" bIns="0" rtlCol="0"/>
            <a:lstStyle/>
            <a:p>
              <a:endParaRPr/>
            </a:p>
          </p:txBody>
        </p:sp>
        <p:sp>
          <p:nvSpPr>
            <p:cNvPr id="16" name="object 16"/>
            <p:cNvSpPr/>
            <p:nvPr/>
          </p:nvSpPr>
          <p:spPr>
            <a:xfrm>
              <a:off x="3013710" y="1946909"/>
              <a:ext cx="311785" cy="226060"/>
            </a:xfrm>
            <a:custGeom>
              <a:avLst/>
              <a:gdLst/>
              <a:ahLst/>
              <a:cxnLst/>
              <a:rect l="l" t="t" r="r" b="b"/>
              <a:pathLst>
                <a:path w="311785" h="226060">
                  <a:moveTo>
                    <a:pt x="71627" y="54101"/>
                  </a:moveTo>
                  <a:lnTo>
                    <a:pt x="112775" y="67055"/>
                  </a:lnTo>
                  <a:lnTo>
                    <a:pt x="125729" y="105917"/>
                  </a:lnTo>
                  <a:lnTo>
                    <a:pt x="125729" y="177545"/>
                  </a:lnTo>
                  <a:lnTo>
                    <a:pt x="125729" y="192023"/>
                  </a:lnTo>
                  <a:lnTo>
                    <a:pt x="130301" y="199643"/>
                  </a:lnTo>
                  <a:lnTo>
                    <a:pt x="137921" y="199643"/>
                  </a:lnTo>
                  <a:lnTo>
                    <a:pt x="139445" y="199643"/>
                  </a:lnTo>
                  <a:lnTo>
                    <a:pt x="141731" y="198881"/>
                  </a:lnTo>
                  <a:lnTo>
                    <a:pt x="146303" y="198881"/>
                  </a:lnTo>
                  <a:lnTo>
                    <a:pt x="148589" y="219455"/>
                  </a:lnTo>
                  <a:lnTo>
                    <a:pt x="140969" y="223265"/>
                  </a:lnTo>
                  <a:lnTo>
                    <a:pt x="132587" y="225551"/>
                  </a:lnTo>
                  <a:lnTo>
                    <a:pt x="124205" y="225551"/>
                  </a:lnTo>
                  <a:lnTo>
                    <a:pt x="113918" y="223992"/>
                  </a:lnTo>
                  <a:lnTo>
                    <a:pt x="105917" y="219360"/>
                  </a:lnTo>
                  <a:lnTo>
                    <a:pt x="100202" y="211728"/>
                  </a:lnTo>
                  <a:lnTo>
                    <a:pt x="96773" y="201167"/>
                  </a:lnTo>
                  <a:lnTo>
                    <a:pt x="85201" y="211728"/>
                  </a:lnTo>
                  <a:lnTo>
                    <a:pt x="73342" y="219360"/>
                  </a:lnTo>
                  <a:lnTo>
                    <a:pt x="61198" y="223992"/>
                  </a:lnTo>
                  <a:lnTo>
                    <a:pt x="48767" y="225551"/>
                  </a:lnTo>
                  <a:lnTo>
                    <a:pt x="38790" y="224694"/>
                  </a:lnTo>
                  <a:lnTo>
                    <a:pt x="3428" y="197167"/>
                  </a:lnTo>
                  <a:lnTo>
                    <a:pt x="0" y="179069"/>
                  </a:lnTo>
                  <a:lnTo>
                    <a:pt x="1428" y="166080"/>
                  </a:lnTo>
                  <a:lnTo>
                    <a:pt x="35444" y="130278"/>
                  </a:lnTo>
                  <a:lnTo>
                    <a:pt x="87629" y="121919"/>
                  </a:lnTo>
                  <a:lnTo>
                    <a:pt x="91439" y="121919"/>
                  </a:lnTo>
                  <a:lnTo>
                    <a:pt x="91439" y="105917"/>
                  </a:lnTo>
                  <a:lnTo>
                    <a:pt x="89749" y="95357"/>
                  </a:lnTo>
                  <a:lnTo>
                    <a:pt x="84772" y="87725"/>
                  </a:lnTo>
                  <a:lnTo>
                    <a:pt x="76652" y="83093"/>
                  </a:lnTo>
                  <a:lnTo>
                    <a:pt x="65531" y="81533"/>
                  </a:lnTo>
                  <a:lnTo>
                    <a:pt x="54113" y="82391"/>
                  </a:lnTo>
                  <a:lnTo>
                    <a:pt x="41624" y="84962"/>
                  </a:lnTo>
                  <a:lnTo>
                    <a:pt x="28134" y="89249"/>
                  </a:lnTo>
                  <a:lnTo>
                    <a:pt x="13715" y="95249"/>
                  </a:lnTo>
                  <a:lnTo>
                    <a:pt x="13715" y="66293"/>
                  </a:lnTo>
                  <a:lnTo>
                    <a:pt x="29301" y="60852"/>
                  </a:lnTo>
                  <a:lnTo>
                    <a:pt x="44100" y="57054"/>
                  </a:lnTo>
                  <a:lnTo>
                    <a:pt x="58185" y="54828"/>
                  </a:lnTo>
                  <a:lnTo>
                    <a:pt x="71627" y="54101"/>
                  </a:lnTo>
                  <a:close/>
                </a:path>
                <a:path w="311785" h="226060">
                  <a:moveTo>
                    <a:pt x="276605" y="34289"/>
                  </a:moveTo>
                  <a:lnTo>
                    <a:pt x="276605" y="0"/>
                  </a:lnTo>
                  <a:lnTo>
                    <a:pt x="311657" y="0"/>
                  </a:lnTo>
                  <a:lnTo>
                    <a:pt x="311657" y="34289"/>
                  </a:lnTo>
                  <a:lnTo>
                    <a:pt x="276605" y="34289"/>
                  </a:lnTo>
                  <a:close/>
                </a:path>
              </a:pathLst>
            </a:custGeom>
            <a:ln w="17526">
              <a:solidFill>
                <a:srgbClr val="FFFFFF"/>
              </a:solidFill>
            </a:ln>
          </p:spPr>
          <p:txBody>
            <a:bodyPr wrap="square" lIns="0" tIns="0" rIns="0" bIns="0" rtlCol="0"/>
            <a:lstStyle/>
            <a:p>
              <a:endParaRPr/>
            </a:p>
          </p:txBody>
        </p:sp>
        <p:sp>
          <p:nvSpPr>
            <p:cNvPr id="17" name="object 17"/>
            <p:cNvSpPr/>
            <p:nvPr/>
          </p:nvSpPr>
          <p:spPr>
            <a:xfrm>
              <a:off x="3201161" y="1946909"/>
              <a:ext cx="35560" cy="34290"/>
            </a:xfrm>
            <a:custGeom>
              <a:avLst/>
              <a:gdLst/>
              <a:ahLst/>
              <a:cxnLst/>
              <a:rect l="l" t="t" r="r" b="b"/>
              <a:pathLst>
                <a:path w="35560" h="34289">
                  <a:moveTo>
                    <a:pt x="0" y="34290"/>
                  </a:moveTo>
                  <a:lnTo>
                    <a:pt x="0" y="0"/>
                  </a:lnTo>
                  <a:lnTo>
                    <a:pt x="35052" y="0"/>
                  </a:lnTo>
                  <a:lnTo>
                    <a:pt x="35052" y="34290"/>
                  </a:lnTo>
                  <a:lnTo>
                    <a:pt x="0" y="3429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2801873" y="1946909"/>
              <a:ext cx="170180" cy="222250"/>
            </a:xfrm>
            <a:custGeom>
              <a:avLst/>
              <a:gdLst/>
              <a:ahLst/>
              <a:cxnLst/>
              <a:rect l="l" t="t" r="r" b="b"/>
              <a:pathLst>
                <a:path w="170180" h="222250">
                  <a:moveTo>
                    <a:pt x="0" y="0"/>
                  </a:moveTo>
                  <a:lnTo>
                    <a:pt x="36576" y="0"/>
                  </a:lnTo>
                  <a:lnTo>
                    <a:pt x="36576" y="90678"/>
                  </a:lnTo>
                  <a:lnTo>
                    <a:pt x="133350" y="90677"/>
                  </a:lnTo>
                  <a:lnTo>
                    <a:pt x="133350" y="0"/>
                  </a:lnTo>
                  <a:lnTo>
                    <a:pt x="169926" y="0"/>
                  </a:lnTo>
                  <a:lnTo>
                    <a:pt x="169926" y="221742"/>
                  </a:lnTo>
                  <a:lnTo>
                    <a:pt x="133350" y="221742"/>
                  </a:lnTo>
                  <a:lnTo>
                    <a:pt x="133350" y="119634"/>
                  </a:lnTo>
                  <a:lnTo>
                    <a:pt x="36576" y="119634"/>
                  </a:lnTo>
                  <a:lnTo>
                    <a:pt x="36576" y="221742"/>
                  </a:lnTo>
                  <a:lnTo>
                    <a:pt x="0" y="221742"/>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3450717" y="1923668"/>
              <a:ext cx="5256275" cy="314706"/>
            </a:xfrm>
            <a:prstGeom prst="rect">
              <a:avLst/>
            </a:prstGeom>
          </p:spPr>
        </p:pic>
        <p:sp>
          <p:nvSpPr>
            <p:cNvPr id="20" name="object 20"/>
            <p:cNvSpPr/>
            <p:nvPr/>
          </p:nvSpPr>
          <p:spPr>
            <a:xfrm>
              <a:off x="3243072" y="2318004"/>
              <a:ext cx="434340" cy="310515"/>
            </a:xfrm>
            <a:custGeom>
              <a:avLst/>
              <a:gdLst/>
              <a:ahLst/>
              <a:cxnLst/>
              <a:rect l="l" t="t" r="r" b="b"/>
              <a:pathLst>
                <a:path w="434339" h="310514">
                  <a:moveTo>
                    <a:pt x="291084" y="187031"/>
                  </a:moveTo>
                  <a:lnTo>
                    <a:pt x="291084" y="142493"/>
                  </a:lnTo>
                  <a:lnTo>
                    <a:pt x="266080" y="159912"/>
                  </a:lnTo>
                  <a:lnTo>
                    <a:pt x="248221" y="180117"/>
                  </a:lnTo>
                  <a:lnTo>
                    <a:pt x="237505" y="203037"/>
                  </a:lnTo>
                  <a:lnTo>
                    <a:pt x="233934" y="228599"/>
                  </a:lnTo>
                  <a:lnTo>
                    <a:pt x="235648" y="246030"/>
                  </a:lnTo>
                  <a:lnTo>
                    <a:pt x="261366" y="288035"/>
                  </a:lnTo>
                  <a:lnTo>
                    <a:pt x="279654" y="299376"/>
                  </a:lnTo>
                  <a:lnTo>
                    <a:pt x="279654" y="222503"/>
                  </a:lnTo>
                  <a:lnTo>
                    <a:pt x="280213" y="213657"/>
                  </a:lnTo>
                  <a:lnTo>
                    <a:pt x="281844" y="205454"/>
                  </a:lnTo>
                  <a:lnTo>
                    <a:pt x="284476" y="197965"/>
                  </a:lnTo>
                  <a:lnTo>
                    <a:pt x="288036" y="191261"/>
                  </a:lnTo>
                  <a:lnTo>
                    <a:pt x="291084" y="187031"/>
                  </a:lnTo>
                  <a:close/>
                </a:path>
                <a:path w="434339" h="310514">
                  <a:moveTo>
                    <a:pt x="422910" y="66293"/>
                  </a:moveTo>
                  <a:lnTo>
                    <a:pt x="409729" y="28146"/>
                  </a:lnTo>
                  <a:lnTo>
                    <a:pt x="372618" y="4571"/>
                  </a:lnTo>
                  <a:lnTo>
                    <a:pt x="339090" y="0"/>
                  </a:lnTo>
                  <a:lnTo>
                    <a:pt x="319956" y="1416"/>
                  </a:lnTo>
                  <a:lnTo>
                    <a:pt x="273558" y="22097"/>
                  </a:lnTo>
                  <a:lnTo>
                    <a:pt x="249983" y="61317"/>
                  </a:lnTo>
                  <a:lnTo>
                    <a:pt x="248412" y="77723"/>
                  </a:lnTo>
                  <a:lnTo>
                    <a:pt x="249102" y="88034"/>
                  </a:lnTo>
                  <a:lnTo>
                    <a:pt x="271557" y="128587"/>
                  </a:lnTo>
                  <a:lnTo>
                    <a:pt x="291084" y="142493"/>
                  </a:lnTo>
                  <a:lnTo>
                    <a:pt x="291084" y="187031"/>
                  </a:lnTo>
                  <a:lnTo>
                    <a:pt x="291846" y="185974"/>
                  </a:lnTo>
                  <a:lnTo>
                    <a:pt x="291846" y="70103"/>
                  </a:lnTo>
                  <a:lnTo>
                    <a:pt x="292560" y="63091"/>
                  </a:lnTo>
                  <a:lnTo>
                    <a:pt x="325993" y="37266"/>
                  </a:lnTo>
                  <a:lnTo>
                    <a:pt x="335280" y="36575"/>
                  </a:lnTo>
                  <a:lnTo>
                    <a:pt x="344674" y="37266"/>
                  </a:lnTo>
                  <a:lnTo>
                    <a:pt x="378749" y="64162"/>
                  </a:lnTo>
                  <a:lnTo>
                    <a:pt x="379476" y="71627"/>
                  </a:lnTo>
                  <a:lnTo>
                    <a:pt x="379476" y="135327"/>
                  </a:lnTo>
                  <a:lnTo>
                    <a:pt x="392691" y="125765"/>
                  </a:lnTo>
                  <a:lnTo>
                    <a:pt x="409384" y="107537"/>
                  </a:lnTo>
                  <a:lnTo>
                    <a:pt x="419504" y="87737"/>
                  </a:lnTo>
                  <a:lnTo>
                    <a:pt x="422910" y="66293"/>
                  </a:lnTo>
                  <a:close/>
                </a:path>
                <a:path w="434339" h="310514">
                  <a:moveTo>
                    <a:pt x="387096" y="298557"/>
                  </a:moveTo>
                  <a:lnTo>
                    <a:pt x="387096" y="230885"/>
                  </a:lnTo>
                  <a:lnTo>
                    <a:pt x="386107" y="239720"/>
                  </a:lnTo>
                  <a:lnTo>
                    <a:pt x="383190" y="247840"/>
                  </a:lnTo>
                  <a:lnTo>
                    <a:pt x="345174" y="272831"/>
                  </a:lnTo>
                  <a:lnTo>
                    <a:pt x="332994" y="273500"/>
                  </a:lnTo>
                  <a:lnTo>
                    <a:pt x="322326" y="272700"/>
                  </a:lnTo>
                  <a:lnTo>
                    <a:pt x="288333" y="251971"/>
                  </a:lnTo>
                  <a:lnTo>
                    <a:pt x="279654" y="222503"/>
                  </a:lnTo>
                  <a:lnTo>
                    <a:pt x="279654" y="299376"/>
                  </a:lnTo>
                  <a:lnTo>
                    <a:pt x="292893" y="304799"/>
                  </a:lnTo>
                  <a:lnTo>
                    <a:pt x="311836" y="308824"/>
                  </a:lnTo>
                  <a:lnTo>
                    <a:pt x="332994" y="310133"/>
                  </a:lnTo>
                  <a:lnTo>
                    <a:pt x="354282" y="308693"/>
                  </a:lnTo>
                  <a:lnTo>
                    <a:pt x="373570" y="304323"/>
                  </a:lnTo>
                  <a:lnTo>
                    <a:pt x="387096" y="298557"/>
                  </a:lnTo>
                  <a:close/>
                </a:path>
                <a:path w="434339" h="310514">
                  <a:moveTo>
                    <a:pt x="379476" y="135327"/>
                  </a:moveTo>
                  <a:lnTo>
                    <a:pt x="379476" y="71627"/>
                  </a:lnTo>
                  <a:lnTo>
                    <a:pt x="377309" y="86308"/>
                  </a:lnTo>
                  <a:lnTo>
                    <a:pt x="370713" y="100488"/>
                  </a:lnTo>
                  <a:lnTo>
                    <a:pt x="359544" y="113954"/>
                  </a:lnTo>
                  <a:lnTo>
                    <a:pt x="343662" y="126491"/>
                  </a:lnTo>
                  <a:lnTo>
                    <a:pt x="329957" y="118205"/>
                  </a:lnTo>
                  <a:lnTo>
                    <a:pt x="298275" y="90785"/>
                  </a:lnTo>
                  <a:lnTo>
                    <a:pt x="291846" y="70103"/>
                  </a:lnTo>
                  <a:lnTo>
                    <a:pt x="291846" y="185974"/>
                  </a:lnTo>
                  <a:lnTo>
                    <a:pt x="292762" y="184701"/>
                  </a:lnTo>
                  <a:lnTo>
                    <a:pt x="298989" y="177641"/>
                  </a:lnTo>
                  <a:lnTo>
                    <a:pt x="306788" y="170152"/>
                  </a:lnTo>
                  <a:lnTo>
                    <a:pt x="316230" y="162305"/>
                  </a:lnTo>
                  <a:lnTo>
                    <a:pt x="340614" y="177545"/>
                  </a:lnTo>
                  <a:lnTo>
                    <a:pt x="353306" y="185582"/>
                  </a:lnTo>
                  <a:lnTo>
                    <a:pt x="363855" y="192690"/>
                  </a:lnTo>
                  <a:lnTo>
                    <a:pt x="369570" y="197112"/>
                  </a:lnTo>
                  <a:lnTo>
                    <a:pt x="369570" y="142493"/>
                  </a:lnTo>
                  <a:lnTo>
                    <a:pt x="379476" y="135327"/>
                  </a:lnTo>
                  <a:close/>
                </a:path>
                <a:path w="434339" h="310514">
                  <a:moveTo>
                    <a:pt x="434340" y="224789"/>
                  </a:moveTo>
                  <a:lnTo>
                    <a:pt x="430220" y="199929"/>
                  </a:lnTo>
                  <a:lnTo>
                    <a:pt x="417957" y="177926"/>
                  </a:lnTo>
                  <a:lnTo>
                    <a:pt x="397692" y="158781"/>
                  </a:lnTo>
                  <a:lnTo>
                    <a:pt x="369570" y="142493"/>
                  </a:lnTo>
                  <a:lnTo>
                    <a:pt x="369570" y="197112"/>
                  </a:lnTo>
                  <a:lnTo>
                    <a:pt x="372117" y="199084"/>
                  </a:lnTo>
                  <a:lnTo>
                    <a:pt x="377952" y="204977"/>
                  </a:lnTo>
                  <a:lnTo>
                    <a:pt x="387096" y="298557"/>
                  </a:lnTo>
                  <a:lnTo>
                    <a:pt x="390858" y="296953"/>
                  </a:lnTo>
                  <a:lnTo>
                    <a:pt x="406146" y="286511"/>
                  </a:lnTo>
                  <a:lnTo>
                    <a:pt x="418266" y="273653"/>
                  </a:lnTo>
                  <a:lnTo>
                    <a:pt x="427101" y="259079"/>
                  </a:lnTo>
                  <a:lnTo>
                    <a:pt x="432506" y="242792"/>
                  </a:lnTo>
                  <a:lnTo>
                    <a:pt x="434340" y="224789"/>
                  </a:lnTo>
                  <a:close/>
                </a:path>
                <a:path w="434339" h="310514">
                  <a:moveTo>
                    <a:pt x="92202" y="303275"/>
                  </a:moveTo>
                  <a:lnTo>
                    <a:pt x="92202" y="5333"/>
                  </a:lnTo>
                  <a:lnTo>
                    <a:pt x="0" y="12191"/>
                  </a:lnTo>
                  <a:lnTo>
                    <a:pt x="0" y="44195"/>
                  </a:lnTo>
                  <a:lnTo>
                    <a:pt x="45720" y="44195"/>
                  </a:lnTo>
                  <a:lnTo>
                    <a:pt x="45720" y="303275"/>
                  </a:lnTo>
                  <a:lnTo>
                    <a:pt x="92202" y="303275"/>
                  </a:lnTo>
                  <a:close/>
                </a:path>
              </a:pathLst>
            </a:custGeom>
            <a:solidFill>
              <a:srgbClr val="FF0000"/>
            </a:solidFill>
          </p:spPr>
          <p:txBody>
            <a:bodyPr wrap="square" lIns="0" tIns="0" rIns="0" bIns="0" rtlCol="0"/>
            <a:lstStyle/>
            <a:p>
              <a:endParaRPr/>
            </a:p>
          </p:txBody>
        </p:sp>
        <p:pic>
          <p:nvPicPr>
            <p:cNvPr id="21" name="object 21"/>
            <p:cNvPicPr/>
            <p:nvPr/>
          </p:nvPicPr>
          <p:blipFill>
            <a:blip r:embed="rId10" cstate="print"/>
            <a:stretch>
              <a:fillRect/>
            </a:stretch>
          </p:blipFill>
          <p:spPr>
            <a:xfrm>
              <a:off x="3513963" y="2345817"/>
              <a:ext cx="124967" cy="254507"/>
            </a:xfrm>
            <a:prstGeom prst="rect">
              <a:avLst/>
            </a:prstGeom>
          </p:spPr>
        </p:pic>
        <p:sp>
          <p:nvSpPr>
            <p:cNvPr id="22" name="object 22"/>
            <p:cNvSpPr/>
            <p:nvPr/>
          </p:nvSpPr>
          <p:spPr>
            <a:xfrm>
              <a:off x="3243072" y="2323337"/>
              <a:ext cx="92710" cy="298450"/>
            </a:xfrm>
            <a:custGeom>
              <a:avLst/>
              <a:gdLst/>
              <a:ahLst/>
              <a:cxnLst/>
              <a:rect l="l" t="t" r="r" b="b"/>
              <a:pathLst>
                <a:path w="92710" h="298450">
                  <a:moveTo>
                    <a:pt x="92201" y="0"/>
                  </a:moveTo>
                  <a:lnTo>
                    <a:pt x="92201" y="297942"/>
                  </a:lnTo>
                  <a:lnTo>
                    <a:pt x="45719" y="297942"/>
                  </a:lnTo>
                  <a:lnTo>
                    <a:pt x="45719" y="38862"/>
                  </a:lnTo>
                  <a:lnTo>
                    <a:pt x="0" y="38862"/>
                  </a:lnTo>
                  <a:lnTo>
                    <a:pt x="0" y="6858"/>
                  </a:lnTo>
                  <a:lnTo>
                    <a:pt x="92201" y="0"/>
                  </a:lnTo>
                  <a:close/>
                </a:path>
              </a:pathLst>
            </a:custGeom>
            <a:ln w="17526">
              <a:solidFill>
                <a:srgbClr val="FFFFFF"/>
              </a:solidFill>
            </a:ln>
          </p:spPr>
          <p:txBody>
            <a:bodyPr wrap="square" lIns="0" tIns="0" rIns="0" bIns="0" rtlCol="0"/>
            <a:lstStyle/>
            <a:p>
              <a:endParaRPr/>
            </a:p>
          </p:txBody>
        </p:sp>
        <p:sp>
          <p:nvSpPr>
            <p:cNvPr id="23" name="object 23"/>
            <p:cNvSpPr/>
            <p:nvPr/>
          </p:nvSpPr>
          <p:spPr>
            <a:xfrm>
              <a:off x="3477005" y="2318004"/>
              <a:ext cx="200660" cy="310515"/>
            </a:xfrm>
            <a:custGeom>
              <a:avLst/>
              <a:gdLst/>
              <a:ahLst/>
              <a:cxnLst/>
              <a:rect l="l" t="t" r="r" b="b"/>
              <a:pathLst>
                <a:path w="200660" h="310514">
                  <a:moveTo>
                    <a:pt x="105155" y="0"/>
                  </a:moveTo>
                  <a:lnTo>
                    <a:pt x="152947" y="10286"/>
                  </a:lnTo>
                  <a:lnTo>
                    <a:pt x="183165" y="39433"/>
                  </a:lnTo>
                  <a:lnTo>
                    <a:pt x="188975" y="66294"/>
                  </a:lnTo>
                  <a:lnTo>
                    <a:pt x="185570" y="87737"/>
                  </a:lnTo>
                  <a:lnTo>
                    <a:pt x="175450" y="107537"/>
                  </a:lnTo>
                  <a:lnTo>
                    <a:pt x="158757" y="125765"/>
                  </a:lnTo>
                  <a:lnTo>
                    <a:pt x="135635" y="142494"/>
                  </a:lnTo>
                  <a:lnTo>
                    <a:pt x="163758" y="158781"/>
                  </a:lnTo>
                  <a:lnTo>
                    <a:pt x="184022" y="177926"/>
                  </a:lnTo>
                  <a:lnTo>
                    <a:pt x="196286" y="199929"/>
                  </a:lnTo>
                  <a:lnTo>
                    <a:pt x="200405" y="224790"/>
                  </a:lnTo>
                  <a:lnTo>
                    <a:pt x="198572" y="242792"/>
                  </a:lnTo>
                  <a:lnTo>
                    <a:pt x="172211" y="286512"/>
                  </a:lnTo>
                  <a:lnTo>
                    <a:pt x="120348" y="308693"/>
                  </a:lnTo>
                  <a:lnTo>
                    <a:pt x="99059" y="310134"/>
                  </a:lnTo>
                  <a:lnTo>
                    <a:pt x="77902" y="308824"/>
                  </a:lnTo>
                  <a:lnTo>
                    <a:pt x="27431" y="288036"/>
                  </a:lnTo>
                  <a:lnTo>
                    <a:pt x="1714" y="246030"/>
                  </a:lnTo>
                  <a:lnTo>
                    <a:pt x="0" y="228600"/>
                  </a:lnTo>
                  <a:lnTo>
                    <a:pt x="3571" y="203037"/>
                  </a:lnTo>
                  <a:lnTo>
                    <a:pt x="14287" y="180117"/>
                  </a:lnTo>
                  <a:lnTo>
                    <a:pt x="32146" y="159912"/>
                  </a:lnTo>
                  <a:lnTo>
                    <a:pt x="57149" y="142494"/>
                  </a:lnTo>
                  <a:lnTo>
                    <a:pt x="46565" y="135612"/>
                  </a:lnTo>
                  <a:lnTo>
                    <a:pt x="20264" y="105798"/>
                  </a:lnTo>
                  <a:lnTo>
                    <a:pt x="14477" y="77724"/>
                  </a:lnTo>
                  <a:lnTo>
                    <a:pt x="16049" y="61317"/>
                  </a:lnTo>
                  <a:lnTo>
                    <a:pt x="39623" y="22098"/>
                  </a:lnTo>
                  <a:lnTo>
                    <a:pt x="86022" y="1416"/>
                  </a:lnTo>
                  <a:lnTo>
                    <a:pt x="105155" y="0"/>
                  </a:lnTo>
                  <a:close/>
                </a:path>
              </a:pathLst>
            </a:custGeom>
            <a:ln w="17526">
              <a:solidFill>
                <a:srgbClr val="FFFFFF"/>
              </a:solidFill>
            </a:ln>
          </p:spPr>
          <p:txBody>
            <a:bodyPr wrap="square" lIns="0" tIns="0" rIns="0" bIns="0" rtlCol="0"/>
            <a:lstStyle/>
            <a:p>
              <a:endParaRPr/>
            </a:p>
          </p:txBody>
        </p:sp>
        <p:sp>
          <p:nvSpPr>
            <p:cNvPr id="24" name="object 24"/>
            <p:cNvSpPr/>
            <p:nvPr/>
          </p:nvSpPr>
          <p:spPr>
            <a:xfrm>
              <a:off x="3728465" y="2484120"/>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25" name="object 25"/>
            <p:cNvSpPr/>
            <p:nvPr/>
          </p:nvSpPr>
          <p:spPr>
            <a:xfrm>
              <a:off x="3728465" y="2484120"/>
              <a:ext cx="180975" cy="32384"/>
            </a:xfrm>
            <a:custGeom>
              <a:avLst/>
              <a:gdLst/>
              <a:ahLst/>
              <a:cxnLst/>
              <a:rect l="l" t="t" r="r" b="b"/>
              <a:pathLst>
                <a:path w="180975" h="32385">
                  <a:moveTo>
                    <a:pt x="0" y="32004"/>
                  </a:moveTo>
                  <a:lnTo>
                    <a:pt x="0" y="0"/>
                  </a:lnTo>
                  <a:lnTo>
                    <a:pt x="180594" y="0"/>
                  </a:lnTo>
                  <a:lnTo>
                    <a:pt x="180594" y="32004"/>
                  </a:lnTo>
                  <a:lnTo>
                    <a:pt x="0" y="32004"/>
                  </a:lnTo>
                  <a:close/>
                </a:path>
              </a:pathLst>
            </a:custGeom>
            <a:ln w="17525">
              <a:solidFill>
                <a:srgbClr val="FFFFFF"/>
              </a:solidFill>
            </a:ln>
          </p:spPr>
          <p:txBody>
            <a:bodyPr wrap="square" lIns="0" tIns="0" rIns="0" bIns="0" rtlCol="0"/>
            <a:lstStyle/>
            <a:p>
              <a:endParaRPr/>
            </a:p>
          </p:txBody>
        </p:sp>
        <p:sp>
          <p:nvSpPr>
            <p:cNvPr id="26" name="object 26"/>
            <p:cNvSpPr/>
            <p:nvPr/>
          </p:nvSpPr>
          <p:spPr>
            <a:xfrm>
              <a:off x="3968496" y="2318765"/>
              <a:ext cx="459105" cy="309880"/>
            </a:xfrm>
            <a:custGeom>
              <a:avLst/>
              <a:gdLst/>
              <a:ahLst/>
              <a:cxnLst/>
              <a:rect l="l" t="t" r="r" b="b"/>
              <a:pathLst>
                <a:path w="459104" h="309880">
                  <a:moveTo>
                    <a:pt x="458723" y="154685"/>
                  </a:moveTo>
                  <a:lnTo>
                    <a:pt x="451770" y="91820"/>
                  </a:lnTo>
                  <a:lnTo>
                    <a:pt x="430529" y="42671"/>
                  </a:lnTo>
                  <a:lnTo>
                    <a:pt x="397287" y="10477"/>
                  </a:lnTo>
                  <a:lnTo>
                    <a:pt x="354329" y="0"/>
                  </a:lnTo>
                  <a:lnTo>
                    <a:pt x="331600" y="2595"/>
                  </a:lnTo>
                  <a:lnTo>
                    <a:pt x="293572" y="23788"/>
                  </a:lnTo>
                  <a:lnTo>
                    <a:pt x="265568" y="65531"/>
                  </a:lnTo>
                  <a:lnTo>
                    <a:pt x="251019" y="121538"/>
                  </a:lnTo>
                  <a:lnTo>
                    <a:pt x="249173" y="154685"/>
                  </a:lnTo>
                  <a:lnTo>
                    <a:pt x="251019" y="187832"/>
                  </a:lnTo>
                  <a:lnTo>
                    <a:pt x="265568" y="243839"/>
                  </a:lnTo>
                  <a:lnTo>
                    <a:pt x="293572" y="285583"/>
                  </a:lnTo>
                  <a:lnTo>
                    <a:pt x="298703" y="289420"/>
                  </a:lnTo>
                  <a:lnTo>
                    <a:pt x="298703" y="154685"/>
                  </a:lnTo>
                  <a:lnTo>
                    <a:pt x="302144" y="102798"/>
                  </a:lnTo>
                  <a:lnTo>
                    <a:pt x="312515" y="65912"/>
                  </a:lnTo>
                  <a:lnTo>
                    <a:pt x="329886" y="43886"/>
                  </a:lnTo>
                  <a:lnTo>
                    <a:pt x="354329" y="36575"/>
                  </a:lnTo>
                  <a:lnTo>
                    <a:pt x="378773" y="43886"/>
                  </a:lnTo>
                  <a:lnTo>
                    <a:pt x="396144" y="65912"/>
                  </a:lnTo>
                  <a:lnTo>
                    <a:pt x="406515" y="102798"/>
                  </a:lnTo>
                  <a:lnTo>
                    <a:pt x="409955" y="154685"/>
                  </a:lnTo>
                  <a:lnTo>
                    <a:pt x="409955" y="289420"/>
                  </a:lnTo>
                  <a:lnTo>
                    <a:pt x="415087" y="285583"/>
                  </a:lnTo>
                  <a:lnTo>
                    <a:pt x="430529" y="266699"/>
                  </a:lnTo>
                  <a:lnTo>
                    <a:pt x="442972" y="243732"/>
                  </a:lnTo>
                  <a:lnTo>
                    <a:pt x="451770" y="217265"/>
                  </a:lnTo>
                  <a:lnTo>
                    <a:pt x="456997" y="187511"/>
                  </a:lnTo>
                  <a:lnTo>
                    <a:pt x="458723" y="154685"/>
                  </a:lnTo>
                  <a:close/>
                </a:path>
                <a:path w="459104" h="309880">
                  <a:moveTo>
                    <a:pt x="409955" y="289420"/>
                  </a:moveTo>
                  <a:lnTo>
                    <a:pt x="409955" y="154685"/>
                  </a:lnTo>
                  <a:lnTo>
                    <a:pt x="406515" y="206251"/>
                  </a:lnTo>
                  <a:lnTo>
                    <a:pt x="396144" y="243173"/>
                  </a:lnTo>
                  <a:lnTo>
                    <a:pt x="378773" y="265378"/>
                  </a:lnTo>
                  <a:lnTo>
                    <a:pt x="354329" y="272795"/>
                  </a:lnTo>
                  <a:lnTo>
                    <a:pt x="329886" y="265378"/>
                  </a:lnTo>
                  <a:lnTo>
                    <a:pt x="312515" y="243173"/>
                  </a:lnTo>
                  <a:lnTo>
                    <a:pt x="302144" y="206251"/>
                  </a:lnTo>
                  <a:lnTo>
                    <a:pt x="298703" y="154685"/>
                  </a:lnTo>
                  <a:lnTo>
                    <a:pt x="298703" y="289420"/>
                  </a:lnTo>
                  <a:lnTo>
                    <a:pt x="311372" y="298894"/>
                  </a:lnTo>
                  <a:lnTo>
                    <a:pt x="331600" y="306776"/>
                  </a:lnTo>
                  <a:lnTo>
                    <a:pt x="354329" y="309371"/>
                  </a:lnTo>
                  <a:lnTo>
                    <a:pt x="377059" y="306776"/>
                  </a:lnTo>
                  <a:lnTo>
                    <a:pt x="397287" y="298894"/>
                  </a:lnTo>
                  <a:lnTo>
                    <a:pt x="409955" y="289420"/>
                  </a:lnTo>
                  <a:close/>
                </a:path>
                <a:path w="459104" h="309880">
                  <a:moveTo>
                    <a:pt x="131825" y="171005"/>
                  </a:moveTo>
                  <a:lnTo>
                    <a:pt x="131825" y="83819"/>
                  </a:lnTo>
                  <a:lnTo>
                    <a:pt x="129254" y="102107"/>
                  </a:lnTo>
                  <a:lnTo>
                    <a:pt x="121538" y="120395"/>
                  </a:lnTo>
                  <a:lnTo>
                    <a:pt x="108680" y="138683"/>
                  </a:lnTo>
                  <a:lnTo>
                    <a:pt x="90677" y="156971"/>
                  </a:lnTo>
                  <a:lnTo>
                    <a:pt x="68579" y="176783"/>
                  </a:lnTo>
                  <a:lnTo>
                    <a:pt x="45005" y="199786"/>
                  </a:lnTo>
                  <a:lnTo>
                    <a:pt x="25717" y="221932"/>
                  </a:lnTo>
                  <a:lnTo>
                    <a:pt x="10715" y="243220"/>
                  </a:lnTo>
                  <a:lnTo>
                    <a:pt x="0" y="263651"/>
                  </a:lnTo>
                  <a:lnTo>
                    <a:pt x="0" y="302513"/>
                  </a:lnTo>
                  <a:lnTo>
                    <a:pt x="54101" y="302513"/>
                  </a:lnTo>
                  <a:lnTo>
                    <a:pt x="54101" y="260603"/>
                  </a:lnTo>
                  <a:lnTo>
                    <a:pt x="59947" y="245625"/>
                  </a:lnTo>
                  <a:lnTo>
                    <a:pt x="70580" y="229361"/>
                  </a:lnTo>
                  <a:lnTo>
                    <a:pt x="85927" y="211955"/>
                  </a:lnTo>
                  <a:lnTo>
                    <a:pt x="105917" y="193547"/>
                  </a:lnTo>
                  <a:lnTo>
                    <a:pt x="121157" y="180593"/>
                  </a:lnTo>
                  <a:lnTo>
                    <a:pt x="131825" y="171005"/>
                  </a:lnTo>
                  <a:close/>
                </a:path>
                <a:path w="459104" h="309880">
                  <a:moveTo>
                    <a:pt x="180593" y="83057"/>
                  </a:moveTo>
                  <a:lnTo>
                    <a:pt x="166127" y="35159"/>
                  </a:lnTo>
                  <a:lnTo>
                    <a:pt x="125063" y="5714"/>
                  </a:lnTo>
                  <a:lnTo>
                    <a:pt x="86867" y="0"/>
                  </a:lnTo>
                  <a:lnTo>
                    <a:pt x="67615" y="1154"/>
                  </a:lnTo>
                  <a:lnTo>
                    <a:pt x="47720" y="4667"/>
                  </a:lnTo>
                  <a:lnTo>
                    <a:pt x="27396" y="10608"/>
                  </a:lnTo>
                  <a:lnTo>
                    <a:pt x="6857" y="19049"/>
                  </a:lnTo>
                  <a:lnTo>
                    <a:pt x="6857" y="59435"/>
                  </a:lnTo>
                  <a:lnTo>
                    <a:pt x="28705" y="49434"/>
                  </a:lnTo>
                  <a:lnTo>
                    <a:pt x="48482" y="42290"/>
                  </a:lnTo>
                  <a:lnTo>
                    <a:pt x="66115" y="38004"/>
                  </a:lnTo>
                  <a:lnTo>
                    <a:pt x="81533" y="36575"/>
                  </a:lnTo>
                  <a:lnTo>
                    <a:pt x="92499" y="37302"/>
                  </a:lnTo>
                  <a:lnTo>
                    <a:pt x="128396" y="64293"/>
                  </a:lnTo>
                  <a:lnTo>
                    <a:pt x="131825" y="83819"/>
                  </a:lnTo>
                  <a:lnTo>
                    <a:pt x="131825" y="171005"/>
                  </a:lnTo>
                  <a:lnTo>
                    <a:pt x="136564" y="166747"/>
                  </a:lnTo>
                  <a:lnTo>
                    <a:pt x="167639" y="131063"/>
                  </a:lnTo>
                  <a:lnTo>
                    <a:pt x="179855" y="96238"/>
                  </a:lnTo>
                  <a:lnTo>
                    <a:pt x="180593" y="83057"/>
                  </a:lnTo>
                  <a:close/>
                </a:path>
                <a:path w="459104" h="309880">
                  <a:moveTo>
                    <a:pt x="179069" y="302513"/>
                  </a:moveTo>
                  <a:lnTo>
                    <a:pt x="179069" y="260603"/>
                  </a:lnTo>
                  <a:lnTo>
                    <a:pt x="54101" y="260603"/>
                  </a:lnTo>
                  <a:lnTo>
                    <a:pt x="54101" y="302513"/>
                  </a:lnTo>
                  <a:lnTo>
                    <a:pt x="179069" y="302513"/>
                  </a:lnTo>
                  <a:close/>
                </a:path>
              </a:pathLst>
            </a:custGeom>
            <a:solidFill>
              <a:srgbClr val="FF0000"/>
            </a:solidFill>
          </p:spPr>
          <p:txBody>
            <a:bodyPr wrap="square" lIns="0" tIns="0" rIns="0" bIns="0" rtlCol="0"/>
            <a:lstStyle/>
            <a:p>
              <a:endParaRPr/>
            </a:p>
          </p:txBody>
        </p:sp>
        <p:pic>
          <p:nvPicPr>
            <p:cNvPr id="27" name="object 27"/>
            <p:cNvPicPr/>
            <p:nvPr/>
          </p:nvPicPr>
          <p:blipFill>
            <a:blip r:embed="rId11" cstate="print"/>
            <a:stretch>
              <a:fillRect/>
            </a:stretch>
          </p:blipFill>
          <p:spPr>
            <a:xfrm>
              <a:off x="4258436" y="2346579"/>
              <a:ext cx="128777" cy="253746"/>
            </a:xfrm>
            <a:prstGeom prst="rect">
              <a:avLst/>
            </a:prstGeom>
          </p:spPr>
        </p:pic>
        <p:sp>
          <p:nvSpPr>
            <p:cNvPr id="28" name="object 28"/>
            <p:cNvSpPr/>
            <p:nvPr/>
          </p:nvSpPr>
          <p:spPr>
            <a:xfrm>
              <a:off x="4217670" y="2318765"/>
              <a:ext cx="209550" cy="309880"/>
            </a:xfrm>
            <a:custGeom>
              <a:avLst/>
              <a:gdLst/>
              <a:ahLst/>
              <a:cxnLst/>
              <a:rect l="l" t="t" r="r" b="b"/>
              <a:pathLst>
                <a:path w="209550" h="309880">
                  <a:moveTo>
                    <a:pt x="105155" y="0"/>
                  </a:moveTo>
                  <a:lnTo>
                    <a:pt x="148113" y="10477"/>
                  </a:lnTo>
                  <a:lnTo>
                    <a:pt x="181355" y="42671"/>
                  </a:lnTo>
                  <a:lnTo>
                    <a:pt x="202596" y="91820"/>
                  </a:lnTo>
                  <a:lnTo>
                    <a:pt x="209549" y="154686"/>
                  </a:lnTo>
                  <a:lnTo>
                    <a:pt x="207823" y="187511"/>
                  </a:lnTo>
                  <a:lnTo>
                    <a:pt x="193798" y="243732"/>
                  </a:lnTo>
                  <a:lnTo>
                    <a:pt x="165913" y="285583"/>
                  </a:lnTo>
                  <a:lnTo>
                    <a:pt x="127885" y="306776"/>
                  </a:lnTo>
                  <a:lnTo>
                    <a:pt x="105155" y="309372"/>
                  </a:lnTo>
                  <a:lnTo>
                    <a:pt x="82426" y="306776"/>
                  </a:lnTo>
                  <a:lnTo>
                    <a:pt x="44398" y="285583"/>
                  </a:lnTo>
                  <a:lnTo>
                    <a:pt x="16394" y="243840"/>
                  </a:lnTo>
                  <a:lnTo>
                    <a:pt x="1845" y="187833"/>
                  </a:lnTo>
                  <a:lnTo>
                    <a:pt x="0" y="154686"/>
                  </a:lnTo>
                  <a:lnTo>
                    <a:pt x="1845" y="121539"/>
                  </a:lnTo>
                  <a:lnTo>
                    <a:pt x="16394" y="65532"/>
                  </a:lnTo>
                  <a:lnTo>
                    <a:pt x="44398" y="23788"/>
                  </a:lnTo>
                  <a:lnTo>
                    <a:pt x="82426" y="2595"/>
                  </a:lnTo>
                  <a:lnTo>
                    <a:pt x="105155" y="0"/>
                  </a:lnTo>
                  <a:close/>
                </a:path>
              </a:pathLst>
            </a:custGeom>
            <a:ln w="17526">
              <a:solidFill>
                <a:srgbClr val="FFFFFF"/>
              </a:solidFill>
            </a:ln>
          </p:spPr>
          <p:txBody>
            <a:bodyPr wrap="square" lIns="0" tIns="0" rIns="0" bIns="0" rtlCol="0"/>
            <a:lstStyle/>
            <a:p>
              <a:endParaRPr/>
            </a:p>
          </p:txBody>
        </p:sp>
        <p:sp>
          <p:nvSpPr>
            <p:cNvPr id="29" name="object 29"/>
            <p:cNvSpPr/>
            <p:nvPr/>
          </p:nvSpPr>
          <p:spPr>
            <a:xfrm>
              <a:off x="3968496" y="2318765"/>
              <a:ext cx="180975" cy="302895"/>
            </a:xfrm>
            <a:custGeom>
              <a:avLst/>
              <a:gdLst/>
              <a:ahLst/>
              <a:cxnLst/>
              <a:rect l="l" t="t" r="r" b="b"/>
              <a:pathLst>
                <a:path w="180975" h="302894">
                  <a:moveTo>
                    <a:pt x="86867" y="0"/>
                  </a:moveTo>
                  <a:lnTo>
                    <a:pt x="125063" y="5714"/>
                  </a:lnTo>
                  <a:lnTo>
                    <a:pt x="166127" y="35159"/>
                  </a:lnTo>
                  <a:lnTo>
                    <a:pt x="180593" y="83057"/>
                  </a:lnTo>
                  <a:lnTo>
                    <a:pt x="179855" y="96238"/>
                  </a:lnTo>
                  <a:lnTo>
                    <a:pt x="159948" y="141910"/>
                  </a:lnTo>
                  <a:lnTo>
                    <a:pt x="121157" y="180594"/>
                  </a:lnTo>
                  <a:lnTo>
                    <a:pt x="105917" y="193548"/>
                  </a:lnTo>
                  <a:lnTo>
                    <a:pt x="85927" y="211955"/>
                  </a:lnTo>
                  <a:lnTo>
                    <a:pt x="70580" y="229361"/>
                  </a:lnTo>
                  <a:lnTo>
                    <a:pt x="59947" y="245625"/>
                  </a:lnTo>
                  <a:lnTo>
                    <a:pt x="54101" y="260604"/>
                  </a:lnTo>
                  <a:lnTo>
                    <a:pt x="179069" y="260604"/>
                  </a:lnTo>
                  <a:lnTo>
                    <a:pt x="179069" y="302514"/>
                  </a:lnTo>
                  <a:lnTo>
                    <a:pt x="0" y="302514"/>
                  </a:lnTo>
                  <a:lnTo>
                    <a:pt x="0" y="263652"/>
                  </a:lnTo>
                  <a:lnTo>
                    <a:pt x="25717" y="221932"/>
                  </a:lnTo>
                  <a:lnTo>
                    <a:pt x="68579" y="176784"/>
                  </a:lnTo>
                  <a:lnTo>
                    <a:pt x="90677" y="156972"/>
                  </a:lnTo>
                  <a:lnTo>
                    <a:pt x="108680" y="138684"/>
                  </a:lnTo>
                  <a:lnTo>
                    <a:pt x="121538" y="120396"/>
                  </a:lnTo>
                  <a:lnTo>
                    <a:pt x="129254" y="102108"/>
                  </a:lnTo>
                  <a:lnTo>
                    <a:pt x="131825" y="83820"/>
                  </a:lnTo>
                  <a:lnTo>
                    <a:pt x="130968" y="73521"/>
                  </a:lnTo>
                  <a:lnTo>
                    <a:pt x="102393" y="39528"/>
                  </a:lnTo>
                  <a:lnTo>
                    <a:pt x="81533" y="36576"/>
                  </a:lnTo>
                  <a:lnTo>
                    <a:pt x="66115" y="38004"/>
                  </a:lnTo>
                  <a:lnTo>
                    <a:pt x="48482" y="42290"/>
                  </a:lnTo>
                  <a:lnTo>
                    <a:pt x="28705" y="49434"/>
                  </a:lnTo>
                  <a:lnTo>
                    <a:pt x="6857" y="59436"/>
                  </a:lnTo>
                  <a:lnTo>
                    <a:pt x="6857" y="19050"/>
                  </a:lnTo>
                  <a:lnTo>
                    <a:pt x="27396" y="10608"/>
                  </a:lnTo>
                  <a:lnTo>
                    <a:pt x="47720" y="4667"/>
                  </a:lnTo>
                  <a:lnTo>
                    <a:pt x="67615" y="1154"/>
                  </a:lnTo>
                  <a:lnTo>
                    <a:pt x="86867" y="0"/>
                  </a:lnTo>
                  <a:close/>
                </a:path>
              </a:pathLst>
            </a:custGeom>
            <a:ln w="17526">
              <a:solidFill>
                <a:srgbClr val="FFFFFF"/>
              </a:solidFill>
            </a:ln>
          </p:spPr>
          <p:txBody>
            <a:bodyPr wrap="square" lIns="0" tIns="0" rIns="0" bIns="0" rtlCol="0"/>
            <a:lstStyle/>
            <a:p>
              <a:endParaRPr/>
            </a:p>
          </p:txBody>
        </p:sp>
        <p:sp>
          <p:nvSpPr>
            <p:cNvPr id="30" name="object 30"/>
            <p:cNvSpPr/>
            <p:nvPr/>
          </p:nvSpPr>
          <p:spPr>
            <a:xfrm>
              <a:off x="4540758" y="2325623"/>
              <a:ext cx="1370330" cy="353060"/>
            </a:xfrm>
            <a:custGeom>
              <a:avLst/>
              <a:gdLst/>
              <a:ahLst/>
              <a:cxnLst/>
              <a:rect l="l" t="t" r="r" b="b"/>
              <a:pathLst>
                <a:path w="1370329" h="353060">
                  <a:moveTo>
                    <a:pt x="1035557" y="193548"/>
                  </a:moveTo>
                  <a:lnTo>
                    <a:pt x="1035557" y="163068"/>
                  </a:lnTo>
                  <a:lnTo>
                    <a:pt x="1030985" y="163068"/>
                  </a:lnTo>
                  <a:lnTo>
                    <a:pt x="981360" y="167735"/>
                  </a:lnTo>
                  <a:lnTo>
                    <a:pt x="944879" y="182118"/>
                  </a:lnTo>
                  <a:lnTo>
                    <a:pt x="916269" y="221230"/>
                  </a:lnTo>
                  <a:lnTo>
                    <a:pt x="914400" y="238506"/>
                  </a:lnTo>
                  <a:lnTo>
                    <a:pt x="915542" y="251519"/>
                  </a:lnTo>
                  <a:lnTo>
                    <a:pt x="942415" y="290583"/>
                  </a:lnTo>
                  <a:lnTo>
                    <a:pt x="960119" y="297788"/>
                  </a:lnTo>
                  <a:lnTo>
                    <a:pt x="960119" y="232410"/>
                  </a:lnTo>
                  <a:lnTo>
                    <a:pt x="961263" y="224147"/>
                  </a:lnTo>
                  <a:lnTo>
                    <a:pt x="999648" y="195643"/>
                  </a:lnTo>
                  <a:lnTo>
                    <a:pt x="1026461" y="192820"/>
                  </a:lnTo>
                  <a:lnTo>
                    <a:pt x="1027604" y="192824"/>
                  </a:lnTo>
                  <a:lnTo>
                    <a:pt x="1035557" y="193548"/>
                  </a:lnTo>
                  <a:close/>
                </a:path>
                <a:path w="1370329" h="353060">
                  <a:moveTo>
                    <a:pt x="1112520" y="292608"/>
                  </a:moveTo>
                  <a:lnTo>
                    <a:pt x="1108710" y="265176"/>
                  </a:lnTo>
                  <a:lnTo>
                    <a:pt x="1103376" y="265938"/>
                  </a:lnTo>
                  <a:lnTo>
                    <a:pt x="1098042" y="265938"/>
                  </a:lnTo>
                  <a:lnTo>
                    <a:pt x="1091041" y="264092"/>
                  </a:lnTo>
                  <a:lnTo>
                    <a:pt x="1086040" y="258603"/>
                  </a:lnTo>
                  <a:lnTo>
                    <a:pt x="1083040" y="249543"/>
                  </a:lnTo>
                  <a:lnTo>
                    <a:pt x="1082039" y="236982"/>
                  </a:lnTo>
                  <a:lnTo>
                    <a:pt x="1082039" y="141732"/>
                  </a:lnTo>
                  <a:lnTo>
                    <a:pt x="1080897" y="125158"/>
                  </a:lnTo>
                  <a:lnTo>
                    <a:pt x="1063752" y="89154"/>
                  </a:lnTo>
                  <a:lnTo>
                    <a:pt x="1026461" y="72759"/>
                  </a:lnTo>
                  <a:lnTo>
                    <a:pt x="1008888" y="71628"/>
                  </a:lnTo>
                  <a:lnTo>
                    <a:pt x="991195" y="72759"/>
                  </a:lnTo>
                  <a:lnTo>
                    <a:pt x="972502" y="76104"/>
                  </a:lnTo>
                  <a:lnTo>
                    <a:pt x="952952" y="81593"/>
                  </a:lnTo>
                  <a:lnTo>
                    <a:pt x="932688" y="89154"/>
                  </a:lnTo>
                  <a:lnTo>
                    <a:pt x="932688" y="127254"/>
                  </a:lnTo>
                  <a:lnTo>
                    <a:pt x="951976" y="119253"/>
                  </a:lnTo>
                  <a:lnTo>
                    <a:pt x="969835" y="113538"/>
                  </a:lnTo>
                  <a:lnTo>
                    <a:pt x="986266" y="110109"/>
                  </a:lnTo>
                  <a:lnTo>
                    <a:pt x="1001267" y="108966"/>
                  </a:lnTo>
                  <a:lnTo>
                    <a:pt x="1016269" y="110978"/>
                  </a:lnTo>
                  <a:lnTo>
                    <a:pt x="1026985" y="117062"/>
                  </a:lnTo>
                  <a:lnTo>
                    <a:pt x="1033414" y="127289"/>
                  </a:lnTo>
                  <a:lnTo>
                    <a:pt x="1035557" y="141732"/>
                  </a:lnTo>
                  <a:lnTo>
                    <a:pt x="1035557" y="275621"/>
                  </a:lnTo>
                  <a:lnTo>
                    <a:pt x="1043178" y="268986"/>
                  </a:lnTo>
                  <a:lnTo>
                    <a:pt x="1047607" y="282547"/>
                  </a:lnTo>
                  <a:lnTo>
                    <a:pt x="1055179" y="292322"/>
                  </a:lnTo>
                  <a:lnTo>
                    <a:pt x="1065895" y="298239"/>
                  </a:lnTo>
                  <a:lnTo>
                    <a:pt x="1079754" y="300228"/>
                  </a:lnTo>
                  <a:lnTo>
                    <a:pt x="1087874" y="299787"/>
                  </a:lnTo>
                  <a:lnTo>
                    <a:pt x="1096137" y="298418"/>
                  </a:lnTo>
                  <a:lnTo>
                    <a:pt x="1104399" y="296048"/>
                  </a:lnTo>
                  <a:lnTo>
                    <a:pt x="1112520" y="292608"/>
                  </a:lnTo>
                  <a:close/>
                </a:path>
                <a:path w="1370329" h="353060">
                  <a:moveTo>
                    <a:pt x="1035557" y="275621"/>
                  </a:moveTo>
                  <a:lnTo>
                    <a:pt x="1035557" y="242316"/>
                  </a:lnTo>
                  <a:lnTo>
                    <a:pt x="1024128" y="250436"/>
                  </a:lnTo>
                  <a:lnTo>
                    <a:pt x="1012697" y="256413"/>
                  </a:lnTo>
                  <a:lnTo>
                    <a:pt x="1001267" y="260103"/>
                  </a:lnTo>
                  <a:lnTo>
                    <a:pt x="991195" y="261216"/>
                  </a:lnTo>
                  <a:lnTo>
                    <a:pt x="981360" y="261323"/>
                  </a:lnTo>
                  <a:lnTo>
                    <a:pt x="974597" y="258318"/>
                  </a:lnTo>
                  <a:lnTo>
                    <a:pt x="969263" y="252984"/>
                  </a:lnTo>
                  <a:lnTo>
                    <a:pt x="963167" y="247650"/>
                  </a:lnTo>
                  <a:lnTo>
                    <a:pt x="960119" y="240792"/>
                  </a:lnTo>
                  <a:lnTo>
                    <a:pt x="960119" y="297788"/>
                  </a:lnTo>
                  <a:lnTo>
                    <a:pt x="965584" y="299204"/>
                  </a:lnTo>
                  <a:lnTo>
                    <a:pt x="979169" y="300228"/>
                  </a:lnTo>
                  <a:lnTo>
                    <a:pt x="995600" y="298239"/>
                  </a:lnTo>
                  <a:lnTo>
                    <a:pt x="1011745" y="292322"/>
                  </a:lnTo>
                  <a:lnTo>
                    <a:pt x="1027604" y="282547"/>
                  </a:lnTo>
                  <a:lnTo>
                    <a:pt x="1035557" y="275621"/>
                  </a:lnTo>
                  <a:close/>
                </a:path>
                <a:path w="1370329" h="353060">
                  <a:moveTo>
                    <a:pt x="304799" y="193548"/>
                  </a:moveTo>
                  <a:lnTo>
                    <a:pt x="304799" y="163068"/>
                  </a:lnTo>
                  <a:lnTo>
                    <a:pt x="300227" y="163068"/>
                  </a:lnTo>
                  <a:lnTo>
                    <a:pt x="250602" y="167735"/>
                  </a:lnTo>
                  <a:lnTo>
                    <a:pt x="214122" y="182118"/>
                  </a:lnTo>
                  <a:lnTo>
                    <a:pt x="185511" y="221230"/>
                  </a:lnTo>
                  <a:lnTo>
                    <a:pt x="183641" y="238506"/>
                  </a:lnTo>
                  <a:lnTo>
                    <a:pt x="184784" y="251519"/>
                  </a:lnTo>
                  <a:lnTo>
                    <a:pt x="211657" y="290583"/>
                  </a:lnTo>
                  <a:lnTo>
                    <a:pt x="229361" y="297788"/>
                  </a:lnTo>
                  <a:lnTo>
                    <a:pt x="229361" y="232410"/>
                  </a:lnTo>
                  <a:lnTo>
                    <a:pt x="230504" y="224147"/>
                  </a:lnTo>
                  <a:lnTo>
                    <a:pt x="268890" y="195643"/>
                  </a:lnTo>
                  <a:lnTo>
                    <a:pt x="295703" y="192820"/>
                  </a:lnTo>
                  <a:lnTo>
                    <a:pt x="296846" y="192824"/>
                  </a:lnTo>
                  <a:lnTo>
                    <a:pt x="304799" y="193548"/>
                  </a:lnTo>
                  <a:close/>
                </a:path>
                <a:path w="1370329" h="353060">
                  <a:moveTo>
                    <a:pt x="381761" y="292608"/>
                  </a:moveTo>
                  <a:lnTo>
                    <a:pt x="377952" y="265176"/>
                  </a:lnTo>
                  <a:lnTo>
                    <a:pt x="372617" y="265938"/>
                  </a:lnTo>
                  <a:lnTo>
                    <a:pt x="367283" y="265938"/>
                  </a:lnTo>
                  <a:lnTo>
                    <a:pt x="360283" y="264092"/>
                  </a:lnTo>
                  <a:lnTo>
                    <a:pt x="355282" y="258603"/>
                  </a:lnTo>
                  <a:lnTo>
                    <a:pt x="352282" y="249543"/>
                  </a:lnTo>
                  <a:lnTo>
                    <a:pt x="351281" y="236982"/>
                  </a:lnTo>
                  <a:lnTo>
                    <a:pt x="351281" y="141732"/>
                  </a:lnTo>
                  <a:lnTo>
                    <a:pt x="350139" y="125158"/>
                  </a:lnTo>
                  <a:lnTo>
                    <a:pt x="332994" y="89154"/>
                  </a:lnTo>
                  <a:lnTo>
                    <a:pt x="295703" y="72759"/>
                  </a:lnTo>
                  <a:lnTo>
                    <a:pt x="278130" y="71628"/>
                  </a:lnTo>
                  <a:lnTo>
                    <a:pt x="260437" y="72759"/>
                  </a:lnTo>
                  <a:lnTo>
                    <a:pt x="241744" y="76104"/>
                  </a:lnTo>
                  <a:lnTo>
                    <a:pt x="222194" y="81593"/>
                  </a:lnTo>
                  <a:lnTo>
                    <a:pt x="201929" y="89154"/>
                  </a:lnTo>
                  <a:lnTo>
                    <a:pt x="201929" y="127254"/>
                  </a:lnTo>
                  <a:lnTo>
                    <a:pt x="221218" y="119253"/>
                  </a:lnTo>
                  <a:lnTo>
                    <a:pt x="239077" y="113538"/>
                  </a:lnTo>
                  <a:lnTo>
                    <a:pt x="255508" y="110109"/>
                  </a:lnTo>
                  <a:lnTo>
                    <a:pt x="270509" y="108966"/>
                  </a:lnTo>
                  <a:lnTo>
                    <a:pt x="285511" y="110978"/>
                  </a:lnTo>
                  <a:lnTo>
                    <a:pt x="296227" y="117062"/>
                  </a:lnTo>
                  <a:lnTo>
                    <a:pt x="302656" y="127289"/>
                  </a:lnTo>
                  <a:lnTo>
                    <a:pt x="304799" y="141732"/>
                  </a:lnTo>
                  <a:lnTo>
                    <a:pt x="304799" y="275621"/>
                  </a:lnTo>
                  <a:lnTo>
                    <a:pt x="312419" y="268986"/>
                  </a:lnTo>
                  <a:lnTo>
                    <a:pt x="316849" y="282547"/>
                  </a:lnTo>
                  <a:lnTo>
                    <a:pt x="324421" y="292322"/>
                  </a:lnTo>
                  <a:lnTo>
                    <a:pt x="335137" y="298239"/>
                  </a:lnTo>
                  <a:lnTo>
                    <a:pt x="348995" y="300228"/>
                  </a:lnTo>
                  <a:lnTo>
                    <a:pt x="357116" y="299787"/>
                  </a:lnTo>
                  <a:lnTo>
                    <a:pt x="365378" y="298418"/>
                  </a:lnTo>
                  <a:lnTo>
                    <a:pt x="373641" y="296048"/>
                  </a:lnTo>
                  <a:lnTo>
                    <a:pt x="381761" y="292608"/>
                  </a:lnTo>
                  <a:close/>
                </a:path>
                <a:path w="1370329" h="353060">
                  <a:moveTo>
                    <a:pt x="304799" y="275621"/>
                  </a:moveTo>
                  <a:lnTo>
                    <a:pt x="304799" y="242316"/>
                  </a:lnTo>
                  <a:lnTo>
                    <a:pt x="293369" y="250436"/>
                  </a:lnTo>
                  <a:lnTo>
                    <a:pt x="281939" y="256413"/>
                  </a:lnTo>
                  <a:lnTo>
                    <a:pt x="270509" y="260103"/>
                  </a:lnTo>
                  <a:lnTo>
                    <a:pt x="260437" y="261216"/>
                  </a:lnTo>
                  <a:lnTo>
                    <a:pt x="250602" y="261323"/>
                  </a:lnTo>
                  <a:lnTo>
                    <a:pt x="243839" y="258318"/>
                  </a:lnTo>
                  <a:lnTo>
                    <a:pt x="238505" y="252984"/>
                  </a:lnTo>
                  <a:lnTo>
                    <a:pt x="232409" y="247650"/>
                  </a:lnTo>
                  <a:lnTo>
                    <a:pt x="229361" y="240792"/>
                  </a:lnTo>
                  <a:lnTo>
                    <a:pt x="229361" y="297788"/>
                  </a:lnTo>
                  <a:lnTo>
                    <a:pt x="234826" y="299204"/>
                  </a:lnTo>
                  <a:lnTo>
                    <a:pt x="248411" y="300228"/>
                  </a:lnTo>
                  <a:lnTo>
                    <a:pt x="264842" y="298239"/>
                  </a:lnTo>
                  <a:lnTo>
                    <a:pt x="280987" y="292322"/>
                  </a:lnTo>
                  <a:lnTo>
                    <a:pt x="296846" y="282547"/>
                  </a:lnTo>
                  <a:lnTo>
                    <a:pt x="304799" y="275621"/>
                  </a:lnTo>
                  <a:close/>
                </a:path>
                <a:path w="1370329" h="353060">
                  <a:moveTo>
                    <a:pt x="1370076" y="295656"/>
                  </a:moveTo>
                  <a:lnTo>
                    <a:pt x="1370076" y="76200"/>
                  </a:lnTo>
                  <a:lnTo>
                    <a:pt x="1324356" y="76200"/>
                  </a:lnTo>
                  <a:lnTo>
                    <a:pt x="1324356" y="295656"/>
                  </a:lnTo>
                  <a:lnTo>
                    <a:pt x="1370076" y="295656"/>
                  </a:lnTo>
                  <a:close/>
                </a:path>
                <a:path w="1370329" h="353060">
                  <a:moveTo>
                    <a:pt x="811529" y="256032"/>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2410"/>
                  </a:lnTo>
                  <a:lnTo>
                    <a:pt x="677787" y="247114"/>
                  </a:lnTo>
                  <a:lnTo>
                    <a:pt x="694182" y="281940"/>
                  </a:lnTo>
                  <a:lnTo>
                    <a:pt x="741426" y="300228"/>
                  </a:lnTo>
                  <a:lnTo>
                    <a:pt x="762988" y="297501"/>
                  </a:lnTo>
                  <a:lnTo>
                    <a:pt x="781907" y="289274"/>
                  </a:lnTo>
                  <a:lnTo>
                    <a:pt x="798111" y="275474"/>
                  </a:lnTo>
                  <a:lnTo>
                    <a:pt x="811529" y="256032"/>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962"/>
                  </a:lnTo>
                  <a:lnTo>
                    <a:pt x="1203198" y="116586"/>
                  </a:lnTo>
                  <a:lnTo>
                    <a:pt x="1203198" y="153924"/>
                  </a:lnTo>
                  <a:lnTo>
                    <a:pt x="1215342" y="136362"/>
                  </a:lnTo>
                  <a:lnTo>
                    <a:pt x="1228915" y="123729"/>
                  </a:lnTo>
                  <a:lnTo>
                    <a:pt x="1243917" y="116097"/>
                  </a:lnTo>
                  <a:lnTo>
                    <a:pt x="1260348" y="113538"/>
                  </a:lnTo>
                  <a:lnTo>
                    <a:pt x="1264920" y="113538"/>
                  </a:lnTo>
                  <a:lnTo>
                    <a:pt x="1271778" y="115062"/>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40208"/>
                  </a:lnTo>
                  <a:lnTo>
                    <a:pt x="606182" y="125503"/>
                  </a:lnTo>
                  <a:lnTo>
                    <a:pt x="589788" y="90678"/>
                  </a:lnTo>
                  <a:lnTo>
                    <a:pt x="543305" y="71628"/>
                  </a:lnTo>
                  <a:lnTo>
                    <a:pt x="521410" y="74473"/>
                  </a:lnTo>
                  <a:lnTo>
                    <a:pt x="502443" y="82962"/>
                  </a:lnTo>
                  <a:lnTo>
                    <a:pt x="486191" y="97024"/>
                  </a:lnTo>
                  <a:lnTo>
                    <a:pt x="472439" y="116586"/>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6482"/>
                  </a:moveTo>
                  <a:lnTo>
                    <a:pt x="1370076" y="0"/>
                  </a:lnTo>
                  <a:lnTo>
                    <a:pt x="1324356" y="0"/>
                  </a:lnTo>
                  <a:lnTo>
                    <a:pt x="1324356" y="46482"/>
                  </a:lnTo>
                  <a:lnTo>
                    <a:pt x="1370076" y="46482"/>
                  </a:lnTo>
                  <a:close/>
                </a:path>
                <a:path w="1370329" h="353060">
                  <a:moveTo>
                    <a:pt x="132587" y="255270"/>
                  </a:moveTo>
                  <a:lnTo>
                    <a:pt x="132587" y="0"/>
                  </a:lnTo>
                  <a:lnTo>
                    <a:pt x="83057" y="0"/>
                  </a:lnTo>
                  <a:lnTo>
                    <a:pt x="83057" y="256794"/>
                  </a:lnTo>
                  <a:lnTo>
                    <a:pt x="82605" y="271510"/>
                  </a:lnTo>
                  <a:lnTo>
                    <a:pt x="63341" y="309467"/>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781"/>
                  </a:lnTo>
                  <a:lnTo>
                    <a:pt x="109156" y="328612"/>
                  </a:lnTo>
                  <a:lnTo>
                    <a:pt x="126730" y="298156"/>
                  </a:lnTo>
                  <a:lnTo>
                    <a:pt x="132587" y="255270"/>
                  </a:lnTo>
                  <a:close/>
                </a:path>
              </a:pathLst>
            </a:custGeom>
            <a:solidFill>
              <a:srgbClr val="FF0000"/>
            </a:solidFill>
          </p:spPr>
          <p:txBody>
            <a:bodyPr wrap="square" lIns="0" tIns="0" rIns="0" bIns="0" rtlCol="0"/>
            <a:lstStyle/>
            <a:p>
              <a:endParaRPr/>
            </a:p>
          </p:txBody>
        </p:sp>
        <p:sp>
          <p:nvSpPr>
            <p:cNvPr id="31" name="object 31"/>
            <p:cNvSpPr/>
            <p:nvPr/>
          </p:nvSpPr>
          <p:spPr>
            <a:xfrm>
              <a:off x="5500878" y="2518409"/>
              <a:ext cx="75565" cy="68580"/>
            </a:xfrm>
            <a:custGeom>
              <a:avLst/>
              <a:gdLst/>
              <a:ahLst/>
              <a:cxnLst/>
              <a:rect l="l" t="t" r="r" b="b"/>
              <a:pathLst>
                <a:path w="75564" h="68580">
                  <a:moveTo>
                    <a:pt x="67055" y="0"/>
                  </a:moveTo>
                  <a:lnTo>
                    <a:pt x="28158" y="6429"/>
                  </a:lnTo>
                  <a:lnTo>
                    <a:pt x="0" y="39624"/>
                  </a:lnTo>
                  <a:lnTo>
                    <a:pt x="0" y="48006"/>
                  </a:lnTo>
                  <a:lnTo>
                    <a:pt x="3047" y="54864"/>
                  </a:lnTo>
                  <a:lnTo>
                    <a:pt x="9143" y="60198"/>
                  </a:lnTo>
                  <a:lnTo>
                    <a:pt x="14477" y="65532"/>
                  </a:lnTo>
                  <a:lnTo>
                    <a:pt x="21335" y="68580"/>
                  </a:lnTo>
                  <a:lnTo>
                    <a:pt x="29717" y="68580"/>
                  </a:lnTo>
                  <a:lnTo>
                    <a:pt x="41147" y="67317"/>
                  </a:lnTo>
                  <a:lnTo>
                    <a:pt x="52577" y="63627"/>
                  </a:lnTo>
                  <a:lnTo>
                    <a:pt x="64007" y="57650"/>
                  </a:lnTo>
                  <a:lnTo>
                    <a:pt x="75437" y="49530"/>
                  </a:lnTo>
                  <a:lnTo>
                    <a:pt x="75437" y="761"/>
                  </a:lnTo>
                  <a:lnTo>
                    <a:pt x="67055" y="0"/>
                  </a:lnTo>
                  <a:close/>
                </a:path>
              </a:pathLst>
            </a:custGeom>
            <a:ln w="17526">
              <a:solidFill>
                <a:srgbClr val="FFFFFF"/>
              </a:solidFill>
            </a:ln>
          </p:spPr>
          <p:txBody>
            <a:bodyPr wrap="square" lIns="0" tIns="0" rIns="0" bIns="0" rtlCol="0"/>
            <a:lstStyle/>
            <a:p>
              <a:endParaRPr/>
            </a:p>
          </p:txBody>
        </p:sp>
        <p:sp>
          <p:nvSpPr>
            <p:cNvPr id="32" name="object 32"/>
            <p:cNvSpPr/>
            <p:nvPr/>
          </p:nvSpPr>
          <p:spPr>
            <a:xfrm>
              <a:off x="4770120" y="2401824"/>
              <a:ext cx="1141095" cy="219710"/>
            </a:xfrm>
            <a:custGeom>
              <a:avLst/>
              <a:gdLst/>
              <a:ahLst/>
              <a:cxnLst/>
              <a:rect l="l" t="t" r="r" b="b"/>
              <a:pathLst>
                <a:path w="1141095" h="219710">
                  <a:moveTo>
                    <a:pt x="67055" y="116586"/>
                  </a:moveTo>
                  <a:lnTo>
                    <a:pt x="28158" y="123015"/>
                  </a:lnTo>
                  <a:lnTo>
                    <a:pt x="0" y="156210"/>
                  </a:lnTo>
                  <a:lnTo>
                    <a:pt x="0" y="164592"/>
                  </a:lnTo>
                  <a:lnTo>
                    <a:pt x="3047" y="171450"/>
                  </a:lnTo>
                  <a:lnTo>
                    <a:pt x="9143" y="176784"/>
                  </a:lnTo>
                  <a:lnTo>
                    <a:pt x="14477" y="182118"/>
                  </a:lnTo>
                  <a:lnTo>
                    <a:pt x="21335" y="185166"/>
                  </a:lnTo>
                  <a:lnTo>
                    <a:pt x="29717" y="185166"/>
                  </a:lnTo>
                  <a:lnTo>
                    <a:pt x="41147" y="183903"/>
                  </a:lnTo>
                  <a:lnTo>
                    <a:pt x="52577" y="180213"/>
                  </a:lnTo>
                  <a:lnTo>
                    <a:pt x="64007" y="174236"/>
                  </a:lnTo>
                  <a:lnTo>
                    <a:pt x="75437" y="166116"/>
                  </a:lnTo>
                  <a:lnTo>
                    <a:pt x="75437" y="117348"/>
                  </a:lnTo>
                  <a:lnTo>
                    <a:pt x="67055" y="116586"/>
                  </a:lnTo>
                  <a:close/>
                </a:path>
                <a:path w="1141095" h="219710">
                  <a:moveTo>
                    <a:pt x="1094993" y="219456"/>
                  </a:moveTo>
                  <a:lnTo>
                    <a:pt x="1094993" y="0"/>
                  </a:lnTo>
                  <a:lnTo>
                    <a:pt x="1140713" y="0"/>
                  </a:lnTo>
                  <a:lnTo>
                    <a:pt x="1140713" y="219456"/>
                  </a:lnTo>
                  <a:lnTo>
                    <a:pt x="1094993" y="219456"/>
                  </a:lnTo>
                  <a:close/>
                </a:path>
              </a:pathLst>
            </a:custGeom>
            <a:ln w="17526">
              <a:solidFill>
                <a:srgbClr val="FFFFFF"/>
              </a:solidFill>
            </a:ln>
          </p:spPr>
          <p:txBody>
            <a:bodyPr wrap="square" lIns="0" tIns="0" rIns="0" bIns="0" rtlCol="0"/>
            <a:lstStyle/>
            <a:p>
              <a:endParaRPr/>
            </a:p>
          </p:txBody>
        </p:sp>
        <p:pic>
          <p:nvPicPr>
            <p:cNvPr id="33" name="object 33"/>
            <p:cNvPicPr/>
            <p:nvPr/>
          </p:nvPicPr>
          <p:blipFill>
            <a:blip r:embed="rId12" cstate="print"/>
            <a:stretch>
              <a:fillRect/>
            </a:stretch>
          </p:blipFill>
          <p:spPr>
            <a:xfrm>
              <a:off x="5208651" y="2393061"/>
              <a:ext cx="198882" cy="241553"/>
            </a:xfrm>
            <a:prstGeom prst="rect">
              <a:avLst/>
            </a:prstGeom>
          </p:spPr>
        </p:pic>
        <p:pic>
          <p:nvPicPr>
            <p:cNvPr id="34" name="object 34"/>
            <p:cNvPicPr/>
            <p:nvPr/>
          </p:nvPicPr>
          <p:blipFill>
            <a:blip r:embed="rId13" cstate="print"/>
            <a:stretch>
              <a:fillRect/>
            </a:stretch>
          </p:blipFill>
          <p:spPr>
            <a:xfrm>
              <a:off x="5689472" y="2388489"/>
              <a:ext cx="141731" cy="241553"/>
            </a:xfrm>
            <a:prstGeom prst="rect">
              <a:avLst/>
            </a:prstGeom>
          </p:spPr>
        </p:pic>
        <p:sp>
          <p:nvSpPr>
            <p:cNvPr id="35" name="object 35"/>
            <p:cNvSpPr/>
            <p:nvPr/>
          </p:nvSpPr>
          <p:spPr>
            <a:xfrm>
              <a:off x="5455158" y="2397252"/>
              <a:ext cx="198120" cy="228600"/>
            </a:xfrm>
            <a:custGeom>
              <a:avLst/>
              <a:gdLst/>
              <a:ahLst/>
              <a:cxnLst/>
              <a:rect l="l" t="t" r="r" b="b"/>
              <a:pathLst>
                <a:path w="198120" h="228600">
                  <a:moveTo>
                    <a:pt x="94487" y="0"/>
                  </a:moveTo>
                  <a:lnTo>
                    <a:pt x="139493" y="9965"/>
                  </a:lnTo>
                  <a:lnTo>
                    <a:pt x="166496" y="53530"/>
                  </a:lnTo>
                  <a:lnTo>
                    <a:pt x="167640" y="165354"/>
                  </a:lnTo>
                  <a:lnTo>
                    <a:pt x="168640" y="177915"/>
                  </a:lnTo>
                  <a:lnTo>
                    <a:pt x="171640" y="186975"/>
                  </a:lnTo>
                  <a:lnTo>
                    <a:pt x="176641" y="192464"/>
                  </a:lnTo>
                  <a:lnTo>
                    <a:pt x="183641" y="194310"/>
                  </a:lnTo>
                  <a:lnTo>
                    <a:pt x="185165" y="194310"/>
                  </a:lnTo>
                  <a:lnTo>
                    <a:pt x="188976" y="194310"/>
                  </a:lnTo>
                  <a:lnTo>
                    <a:pt x="194310" y="193548"/>
                  </a:lnTo>
                  <a:lnTo>
                    <a:pt x="198120" y="220979"/>
                  </a:lnTo>
                  <a:lnTo>
                    <a:pt x="189999" y="224420"/>
                  </a:lnTo>
                  <a:lnTo>
                    <a:pt x="181736" y="226790"/>
                  </a:lnTo>
                  <a:lnTo>
                    <a:pt x="173474" y="228159"/>
                  </a:lnTo>
                  <a:lnTo>
                    <a:pt x="165354" y="228600"/>
                  </a:lnTo>
                  <a:lnTo>
                    <a:pt x="151495" y="226611"/>
                  </a:lnTo>
                  <a:lnTo>
                    <a:pt x="140779" y="220694"/>
                  </a:lnTo>
                  <a:lnTo>
                    <a:pt x="133207" y="210919"/>
                  </a:lnTo>
                  <a:lnTo>
                    <a:pt x="128777" y="197358"/>
                  </a:lnTo>
                  <a:lnTo>
                    <a:pt x="113204" y="210919"/>
                  </a:lnTo>
                  <a:lnTo>
                    <a:pt x="97345" y="220694"/>
                  </a:lnTo>
                  <a:lnTo>
                    <a:pt x="81200" y="226611"/>
                  </a:lnTo>
                  <a:lnTo>
                    <a:pt x="64769" y="228600"/>
                  </a:lnTo>
                  <a:lnTo>
                    <a:pt x="51184" y="227576"/>
                  </a:lnTo>
                  <a:lnTo>
                    <a:pt x="10286" y="201918"/>
                  </a:lnTo>
                  <a:lnTo>
                    <a:pt x="0" y="166878"/>
                  </a:lnTo>
                  <a:lnTo>
                    <a:pt x="1869" y="149602"/>
                  </a:lnTo>
                  <a:lnTo>
                    <a:pt x="30479" y="110489"/>
                  </a:lnTo>
                  <a:lnTo>
                    <a:pt x="66960" y="96107"/>
                  </a:lnTo>
                  <a:lnTo>
                    <a:pt x="116585" y="91440"/>
                  </a:lnTo>
                  <a:lnTo>
                    <a:pt x="121157" y="91440"/>
                  </a:lnTo>
                  <a:lnTo>
                    <a:pt x="121157" y="70104"/>
                  </a:lnTo>
                  <a:lnTo>
                    <a:pt x="119014" y="55661"/>
                  </a:lnTo>
                  <a:lnTo>
                    <a:pt x="112585" y="45434"/>
                  </a:lnTo>
                  <a:lnTo>
                    <a:pt x="101869" y="39350"/>
                  </a:lnTo>
                  <a:lnTo>
                    <a:pt x="86867" y="37338"/>
                  </a:lnTo>
                  <a:lnTo>
                    <a:pt x="71866" y="38481"/>
                  </a:lnTo>
                  <a:lnTo>
                    <a:pt x="55435" y="41910"/>
                  </a:lnTo>
                  <a:lnTo>
                    <a:pt x="37576" y="47625"/>
                  </a:lnTo>
                  <a:lnTo>
                    <a:pt x="18287" y="55626"/>
                  </a:lnTo>
                  <a:lnTo>
                    <a:pt x="18287" y="17526"/>
                  </a:lnTo>
                  <a:lnTo>
                    <a:pt x="38552" y="9965"/>
                  </a:lnTo>
                  <a:lnTo>
                    <a:pt x="58102" y="4476"/>
                  </a:lnTo>
                  <a:lnTo>
                    <a:pt x="76795" y="1131"/>
                  </a:lnTo>
                  <a:lnTo>
                    <a:pt x="94487" y="0"/>
                  </a:lnTo>
                  <a:close/>
                </a:path>
              </a:pathLst>
            </a:custGeom>
            <a:ln w="17526">
              <a:solidFill>
                <a:srgbClr val="FFFFFF"/>
              </a:solidFill>
            </a:ln>
          </p:spPr>
          <p:txBody>
            <a:bodyPr wrap="square" lIns="0" tIns="0" rIns="0" bIns="0" rtlCol="0"/>
            <a:lstStyle/>
            <a:p>
              <a:endParaRPr/>
            </a:p>
          </p:txBody>
        </p:sp>
        <p:pic>
          <p:nvPicPr>
            <p:cNvPr id="36" name="object 36"/>
            <p:cNvPicPr/>
            <p:nvPr/>
          </p:nvPicPr>
          <p:blipFill>
            <a:blip r:embed="rId14" cstate="print"/>
            <a:stretch>
              <a:fillRect/>
            </a:stretch>
          </p:blipFill>
          <p:spPr>
            <a:xfrm>
              <a:off x="4958715" y="2388489"/>
              <a:ext cx="198120" cy="241553"/>
            </a:xfrm>
            <a:prstGeom prst="rect">
              <a:avLst/>
            </a:prstGeom>
          </p:spPr>
        </p:pic>
        <p:sp>
          <p:nvSpPr>
            <p:cNvPr id="37" name="object 37"/>
            <p:cNvSpPr/>
            <p:nvPr/>
          </p:nvSpPr>
          <p:spPr>
            <a:xfrm>
              <a:off x="4724400" y="2325623"/>
              <a:ext cx="1186815" cy="300355"/>
            </a:xfrm>
            <a:custGeom>
              <a:avLst/>
              <a:gdLst/>
              <a:ahLst/>
              <a:cxnLst/>
              <a:rect l="l" t="t" r="r" b="b"/>
              <a:pathLst>
                <a:path w="1186814" h="300355">
                  <a:moveTo>
                    <a:pt x="94487" y="71627"/>
                  </a:moveTo>
                  <a:lnTo>
                    <a:pt x="139493" y="81593"/>
                  </a:lnTo>
                  <a:lnTo>
                    <a:pt x="166496" y="125158"/>
                  </a:lnTo>
                  <a:lnTo>
                    <a:pt x="167640" y="236981"/>
                  </a:lnTo>
                  <a:lnTo>
                    <a:pt x="168640" y="249543"/>
                  </a:lnTo>
                  <a:lnTo>
                    <a:pt x="171640" y="258603"/>
                  </a:lnTo>
                  <a:lnTo>
                    <a:pt x="176641" y="264092"/>
                  </a:lnTo>
                  <a:lnTo>
                    <a:pt x="183641" y="265937"/>
                  </a:lnTo>
                  <a:lnTo>
                    <a:pt x="185165" y="265937"/>
                  </a:lnTo>
                  <a:lnTo>
                    <a:pt x="188976" y="265937"/>
                  </a:lnTo>
                  <a:lnTo>
                    <a:pt x="194310" y="265175"/>
                  </a:lnTo>
                  <a:lnTo>
                    <a:pt x="198120" y="292607"/>
                  </a:lnTo>
                  <a:lnTo>
                    <a:pt x="189999" y="296048"/>
                  </a:lnTo>
                  <a:lnTo>
                    <a:pt x="181736" y="298418"/>
                  </a:lnTo>
                  <a:lnTo>
                    <a:pt x="173474" y="299787"/>
                  </a:lnTo>
                  <a:lnTo>
                    <a:pt x="165354" y="300227"/>
                  </a:lnTo>
                  <a:lnTo>
                    <a:pt x="151495" y="298239"/>
                  </a:lnTo>
                  <a:lnTo>
                    <a:pt x="140779" y="292322"/>
                  </a:lnTo>
                  <a:lnTo>
                    <a:pt x="133207" y="282547"/>
                  </a:lnTo>
                  <a:lnTo>
                    <a:pt x="128777" y="268985"/>
                  </a:lnTo>
                  <a:lnTo>
                    <a:pt x="113204" y="282547"/>
                  </a:lnTo>
                  <a:lnTo>
                    <a:pt x="97345" y="292322"/>
                  </a:lnTo>
                  <a:lnTo>
                    <a:pt x="81200" y="298239"/>
                  </a:lnTo>
                  <a:lnTo>
                    <a:pt x="64769" y="300227"/>
                  </a:lnTo>
                  <a:lnTo>
                    <a:pt x="51184" y="299204"/>
                  </a:lnTo>
                  <a:lnTo>
                    <a:pt x="10286" y="273546"/>
                  </a:lnTo>
                  <a:lnTo>
                    <a:pt x="0" y="238505"/>
                  </a:lnTo>
                  <a:lnTo>
                    <a:pt x="1869" y="221230"/>
                  </a:lnTo>
                  <a:lnTo>
                    <a:pt x="30479" y="182117"/>
                  </a:lnTo>
                  <a:lnTo>
                    <a:pt x="66960" y="167735"/>
                  </a:lnTo>
                  <a:lnTo>
                    <a:pt x="116585" y="163067"/>
                  </a:lnTo>
                  <a:lnTo>
                    <a:pt x="121157" y="163067"/>
                  </a:lnTo>
                  <a:lnTo>
                    <a:pt x="121157" y="141731"/>
                  </a:lnTo>
                  <a:lnTo>
                    <a:pt x="119014" y="127289"/>
                  </a:lnTo>
                  <a:lnTo>
                    <a:pt x="112585" y="117062"/>
                  </a:lnTo>
                  <a:lnTo>
                    <a:pt x="101869" y="110978"/>
                  </a:lnTo>
                  <a:lnTo>
                    <a:pt x="86867" y="108965"/>
                  </a:lnTo>
                  <a:lnTo>
                    <a:pt x="71866" y="110108"/>
                  </a:lnTo>
                  <a:lnTo>
                    <a:pt x="55435" y="113537"/>
                  </a:lnTo>
                  <a:lnTo>
                    <a:pt x="37576" y="119252"/>
                  </a:lnTo>
                  <a:lnTo>
                    <a:pt x="18287" y="127253"/>
                  </a:lnTo>
                  <a:lnTo>
                    <a:pt x="18287" y="89153"/>
                  </a:lnTo>
                  <a:lnTo>
                    <a:pt x="38552" y="81593"/>
                  </a:lnTo>
                  <a:lnTo>
                    <a:pt x="58102" y="76104"/>
                  </a:lnTo>
                  <a:lnTo>
                    <a:pt x="76795" y="72759"/>
                  </a:lnTo>
                  <a:lnTo>
                    <a:pt x="94487" y="71627"/>
                  </a:lnTo>
                  <a:close/>
                </a:path>
                <a:path w="1186814" h="300355">
                  <a:moveTo>
                    <a:pt x="1140714" y="46481"/>
                  </a:moveTo>
                  <a:lnTo>
                    <a:pt x="1140714" y="0"/>
                  </a:lnTo>
                  <a:lnTo>
                    <a:pt x="1186433" y="0"/>
                  </a:lnTo>
                  <a:lnTo>
                    <a:pt x="1186433" y="46481"/>
                  </a:lnTo>
                  <a:lnTo>
                    <a:pt x="1140714" y="46481"/>
                  </a:lnTo>
                  <a:close/>
                </a:path>
              </a:pathLst>
            </a:custGeom>
            <a:ln w="17526">
              <a:solidFill>
                <a:srgbClr val="FFFFFF"/>
              </a:solidFill>
            </a:ln>
          </p:spPr>
          <p:txBody>
            <a:bodyPr wrap="square" lIns="0" tIns="0" rIns="0" bIns="0" rtlCol="0"/>
            <a:lstStyle/>
            <a:p>
              <a:endParaRPr/>
            </a:p>
          </p:txBody>
        </p:sp>
        <p:sp>
          <p:nvSpPr>
            <p:cNvPr id="38" name="object 38"/>
            <p:cNvSpPr/>
            <p:nvPr/>
          </p:nvSpPr>
          <p:spPr>
            <a:xfrm>
              <a:off x="4540758" y="2325623"/>
              <a:ext cx="132715" cy="353060"/>
            </a:xfrm>
            <a:custGeom>
              <a:avLst/>
              <a:gdLst/>
              <a:ahLst/>
              <a:cxnLst/>
              <a:rect l="l" t="t" r="r" b="b"/>
              <a:pathLst>
                <a:path w="132714" h="353060">
                  <a:moveTo>
                    <a:pt x="83058" y="0"/>
                  </a:moveTo>
                  <a:lnTo>
                    <a:pt x="132588" y="0"/>
                  </a:lnTo>
                  <a:lnTo>
                    <a:pt x="132588" y="255270"/>
                  </a:lnTo>
                  <a:lnTo>
                    <a:pt x="126730" y="298156"/>
                  </a:lnTo>
                  <a:lnTo>
                    <a:pt x="109156" y="328612"/>
                  </a:lnTo>
                  <a:lnTo>
                    <a:pt x="79867" y="346781"/>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693"/>
                  </a:lnTo>
                  <a:lnTo>
                    <a:pt x="81153" y="283654"/>
                  </a:lnTo>
                  <a:lnTo>
                    <a:pt x="83058" y="256794"/>
                  </a:lnTo>
                  <a:lnTo>
                    <a:pt x="83058" y="0"/>
                  </a:lnTo>
                  <a:close/>
                </a:path>
              </a:pathLst>
            </a:custGeom>
            <a:ln w="17526">
              <a:solidFill>
                <a:srgbClr val="FFFFFF"/>
              </a:solidFill>
            </a:ln>
          </p:spPr>
          <p:txBody>
            <a:bodyPr wrap="square" lIns="0" tIns="0" rIns="0" bIns="0" rtlCol="0"/>
            <a:lstStyle/>
            <a:p>
              <a:endParaRPr/>
            </a:p>
          </p:txBody>
        </p:sp>
        <p:sp>
          <p:nvSpPr>
            <p:cNvPr id="39" name="object 39"/>
            <p:cNvSpPr/>
            <p:nvPr/>
          </p:nvSpPr>
          <p:spPr>
            <a:xfrm>
              <a:off x="6105905" y="2318765"/>
              <a:ext cx="973455" cy="309880"/>
            </a:xfrm>
            <a:custGeom>
              <a:avLst/>
              <a:gdLst/>
              <a:ahLst/>
              <a:cxnLst/>
              <a:rect l="l" t="t" r="r" b="b"/>
              <a:pathLst>
                <a:path w="973454" h="309880">
                  <a:moveTo>
                    <a:pt x="973073" y="144017"/>
                  </a:moveTo>
                  <a:lnTo>
                    <a:pt x="966215" y="84581"/>
                  </a:lnTo>
                  <a:lnTo>
                    <a:pt x="945641" y="38861"/>
                  </a:lnTo>
                  <a:lnTo>
                    <a:pt x="912018" y="9715"/>
                  </a:lnTo>
                  <a:lnTo>
                    <a:pt x="868679" y="0"/>
                  </a:lnTo>
                  <a:lnTo>
                    <a:pt x="847963" y="1857"/>
                  </a:lnTo>
                  <a:lnTo>
                    <a:pt x="812530" y="16716"/>
                  </a:lnTo>
                  <a:lnTo>
                    <a:pt x="785371" y="46017"/>
                  </a:lnTo>
                  <a:lnTo>
                    <a:pt x="771346" y="84046"/>
                  </a:lnTo>
                  <a:lnTo>
                    <a:pt x="769619" y="105917"/>
                  </a:lnTo>
                  <a:lnTo>
                    <a:pt x="771322" y="125194"/>
                  </a:lnTo>
                  <a:lnTo>
                    <a:pt x="796289" y="173735"/>
                  </a:lnTo>
                  <a:lnTo>
                    <a:pt x="816101" y="189604"/>
                  </a:lnTo>
                  <a:lnTo>
                    <a:pt x="816101" y="99059"/>
                  </a:lnTo>
                  <a:lnTo>
                    <a:pt x="816959" y="84987"/>
                  </a:lnTo>
                  <a:lnTo>
                    <a:pt x="836485" y="45577"/>
                  </a:lnTo>
                  <a:lnTo>
                    <a:pt x="865631" y="36575"/>
                  </a:lnTo>
                  <a:lnTo>
                    <a:pt x="877633" y="37861"/>
                  </a:lnTo>
                  <a:lnTo>
                    <a:pt x="913340" y="68865"/>
                  </a:lnTo>
                  <a:lnTo>
                    <a:pt x="922019" y="114299"/>
                  </a:lnTo>
                  <a:lnTo>
                    <a:pt x="922019" y="167069"/>
                  </a:lnTo>
                  <a:lnTo>
                    <a:pt x="922781" y="166115"/>
                  </a:lnTo>
                  <a:lnTo>
                    <a:pt x="922781" y="283803"/>
                  </a:lnTo>
                  <a:lnTo>
                    <a:pt x="924305" y="282701"/>
                  </a:lnTo>
                  <a:lnTo>
                    <a:pt x="952809" y="241446"/>
                  </a:lnTo>
                  <a:lnTo>
                    <a:pt x="966001" y="204882"/>
                  </a:lnTo>
                  <a:lnTo>
                    <a:pt x="972335" y="164877"/>
                  </a:lnTo>
                  <a:lnTo>
                    <a:pt x="973073" y="144017"/>
                  </a:lnTo>
                  <a:close/>
                </a:path>
                <a:path w="973454" h="309880">
                  <a:moveTo>
                    <a:pt x="922781" y="283803"/>
                  </a:moveTo>
                  <a:lnTo>
                    <a:pt x="922781" y="166115"/>
                  </a:lnTo>
                  <a:lnTo>
                    <a:pt x="921627" y="189083"/>
                  </a:lnTo>
                  <a:lnTo>
                    <a:pt x="918114" y="209835"/>
                  </a:lnTo>
                  <a:lnTo>
                    <a:pt x="893147" y="256401"/>
                  </a:lnTo>
                  <a:lnTo>
                    <a:pt x="850391" y="272795"/>
                  </a:lnTo>
                  <a:lnTo>
                    <a:pt x="837366" y="272063"/>
                  </a:lnTo>
                  <a:lnTo>
                    <a:pt x="821912" y="269747"/>
                  </a:lnTo>
                  <a:lnTo>
                    <a:pt x="804421" y="265723"/>
                  </a:lnTo>
                  <a:lnTo>
                    <a:pt x="784859" y="259841"/>
                  </a:lnTo>
                  <a:lnTo>
                    <a:pt x="784859" y="300227"/>
                  </a:lnTo>
                  <a:lnTo>
                    <a:pt x="834473" y="308800"/>
                  </a:lnTo>
                  <a:lnTo>
                    <a:pt x="847963" y="309324"/>
                  </a:lnTo>
                  <a:lnTo>
                    <a:pt x="869763" y="307669"/>
                  </a:lnTo>
                  <a:lnTo>
                    <a:pt x="890111" y="302609"/>
                  </a:lnTo>
                  <a:lnTo>
                    <a:pt x="908315" y="294262"/>
                  </a:lnTo>
                  <a:lnTo>
                    <a:pt x="922781" y="283803"/>
                  </a:lnTo>
                  <a:close/>
                </a:path>
                <a:path w="973454" h="309880">
                  <a:moveTo>
                    <a:pt x="922019" y="167069"/>
                  </a:moveTo>
                  <a:lnTo>
                    <a:pt x="922019" y="114299"/>
                  </a:lnTo>
                  <a:lnTo>
                    <a:pt x="921019" y="124408"/>
                  </a:lnTo>
                  <a:lnTo>
                    <a:pt x="918019" y="134016"/>
                  </a:lnTo>
                  <a:lnTo>
                    <a:pt x="888301" y="162210"/>
                  </a:lnTo>
                  <a:lnTo>
                    <a:pt x="866548" y="166053"/>
                  </a:lnTo>
                  <a:lnTo>
                    <a:pt x="856178" y="164984"/>
                  </a:lnTo>
                  <a:lnTo>
                    <a:pt x="823817" y="139029"/>
                  </a:lnTo>
                  <a:lnTo>
                    <a:pt x="816101" y="99059"/>
                  </a:lnTo>
                  <a:lnTo>
                    <a:pt x="816101" y="189604"/>
                  </a:lnTo>
                  <a:lnTo>
                    <a:pt x="825436" y="194976"/>
                  </a:lnTo>
                  <a:lnTo>
                    <a:pt x="842152" y="200203"/>
                  </a:lnTo>
                  <a:lnTo>
                    <a:pt x="860297" y="201929"/>
                  </a:lnTo>
                  <a:lnTo>
                    <a:pt x="879169" y="199655"/>
                  </a:lnTo>
                  <a:lnTo>
                    <a:pt x="895826" y="192881"/>
                  </a:lnTo>
                  <a:lnTo>
                    <a:pt x="910339" y="181677"/>
                  </a:lnTo>
                  <a:lnTo>
                    <a:pt x="922019" y="167069"/>
                  </a:lnTo>
                  <a:close/>
                </a:path>
                <a:path w="973454" h="309880">
                  <a:moveTo>
                    <a:pt x="458723" y="154685"/>
                  </a:moveTo>
                  <a:lnTo>
                    <a:pt x="451770" y="91820"/>
                  </a:lnTo>
                  <a:lnTo>
                    <a:pt x="430529" y="42671"/>
                  </a:lnTo>
                  <a:lnTo>
                    <a:pt x="397287" y="10477"/>
                  </a:lnTo>
                  <a:lnTo>
                    <a:pt x="354329" y="0"/>
                  </a:lnTo>
                  <a:lnTo>
                    <a:pt x="331600" y="2595"/>
                  </a:lnTo>
                  <a:lnTo>
                    <a:pt x="293572" y="23788"/>
                  </a:lnTo>
                  <a:lnTo>
                    <a:pt x="265568" y="65531"/>
                  </a:lnTo>
                  <a:lnTo>
                    <a:pt x="251019" y="121538"/>
                  </a:lnTo>
                  <a:lnTo>
                    <a:pt x="249173" y="154686"/>
                  </a:lnTo>
                  <a:lnTo>
                    <a:pt x="251019" y="187833"/>
                  </a:lnTo>
                  <a:lnTo>
                    <a:pt x="265568" y="243840"/>
                  </a:lnTo>
                  <a:lnTo>
                    <a:pt x="293572" y="285583"/>
                  </a:lnTo>
                  <a:lnTo>
                    <a:pt x="298703" y="289420"/>
                  </a:lnTo>
                  <a:lnTo>
                    <a:pt x="298703" y="154686"/>
                  </a:lnTo>
                  <a:lnTo>
                    <a:pt x="302144" y="102798"/>
                  </a:lnTo>
                  <a:lnTo>
                    <a:pt x="312515" y="65912"/>
                  </a:lnTo>
                  <a:lnTo>
                    <a:pt x="329886" y="43886"/>
                  </a:lnTo>
                  <a:lnTo>
                    <a:pt x="354329" y="36575"/>
                  </a:lnTo>
                  <a:lnTo>
                    <a:pt x="378773" y="43886"/>
                  </a:lnTo>
                  <a:lnTo>
                    <a:pt x="396144" y="65913"/>
                  </a:lnTo>
                  <a:lnTo>
                    <a:pt x="406515" y="102798"/>
                  </a:lnTo>
                  <a:lnTo>
                    <a:pt x="409955" y="154685"/>
                  </a:lnTo>
                  <a:lnTo>
                    <a:pt x="409955" y="289420"/>
                  </a:lnTo>
                  <a:lnTo>
                    <a:pt x="415087" y="285583"/>
                  </a:lnTo>
                  <a:lnTo>
                    <a:pt x="430529" y="266700"/>
                  </a:lnTo>
                  <a:lnTo>
                    <a:pt x="442972" y="243732"/>
                  </a:lnTo>
                  <a:lnTo>
                    <a:pt x="451770" y="217265"/>
                  </a:lnTo>
                  <a:lnTo>
                    <a:pt x="456997" y="187511"/>
                  </a:lnTo>
                  <a:lnTo>
                    <a:pt x="458723" y="154685"/>
                  </a:lnTo>
                  <a:close/>
                </a:path>
                <a:path w="973454" h="309880">
                  <a:moveTo>
                    <a:pt x="409955" y="289420"/>
                  </a:moveTo>
                  <a:lnTo>
                    <a:pt x="409955" y="154685"/>
                  </a:lnTo>
                  <a:lnTo>
                    <a:pt x="406515" y="206251"/>
                  </a:lnTo>
                  <a:lnTo>
                    <a:pt x="396144" y="243173"/>
                  </a:lnTo>
                  <a:lnTo>
                    <a:pt x="378773" y="265378"/>
                  </a:lnTo>
                  <a:lnTo>
                    <a:pt x="354329" y="272796"/>
                  </a:lnTo>
                  <a:lnTo>
                    <a:pt x="329886" y="265378"/>
                  </a:lnTo>
                  <a:lnTo>
                    <a:pt x="312515" y="243173"/>
                  </a:lnTo>
                  <a:lnTo>
                    <a:pt x="302144" y="206251"/>
                  </a:lnTo>
                  <a:lnTo>
                    <a:pt x="298703" y="154686"/>
                  </a:lnTo>
                  <a:lnTo>
                    <a:pt x="298703" y="289420"/>
                  </a:lnTo>
                  <a:lnTo>
                    <a:pt x="311372" y="298894"/>
                  </a:lnTo>
                  <a:lnTo>
                    <a:pt x="331600" y="306776"/>
                  </a:lnTo>
                  <a:lnTo>
                    <a:pt x="354329" y="309372"/>
                  </a:lnTo>
                  <a:lnTo>
                    <a:pt x="377059" y="306776"/>
                  </a:lnTo>
                  <a:lnTo>
                    <a:pt x="397287" y="298894"/>
                  </a:lnTo>
                  <a:lnTo>
                    <a:pt x="409955" y="289420"/>
                  </a:lnTo>
                  <a:close/>
                </a:path>
                <a:path w="973454" h="309880">
                  <a:moveTo>
                    <a:pt x="632459" y="302513"/>
                  </a:moveTo>
                  <a:lnTo>
                    <a:pt x="632459" y="4571"/>
                  </a:lnTo>
                  <a:lnTo>
                    <a:pt x="540257" y="11429"/>
                  </a:lnTo>
                  <a:lnTo>
                    <a:pt x="540257" y="43433"/>
                  </a:lnTo>
                  <a:lnTo>
                    <a:pt x="585977" y="43433"/>
                  </a:lnTo>
                  <a:lnTo>
                    <a:pt x="585977" y="302513"/>
                  </a:lnTo>
                  <a:lnTo>
                    <a:pt x="632459" y="302513"/>
                  </a:lnTo>
                  <a:close/>
                </a:path>
                <a:path w="973454" h="309880">
                  <a:moveTo>
                    <a:pt x="131825" y="171005"/>
                  </a:moveTo>
                  <a:lnTo>
                    <a:pt x="131825" y="83819"/>
                  </a:lnTo>
                  <a:lnTo>
                    <a:pt x="129254" y="102107"/>
                  </a:lnTo>
                  <a:lnTo>
                    <a:pt x="121538" y="120396"/>
                  </a:lnTo>
                  <a:lnTo>
                    <a:pt x="108680" y="138684"/>
                  </a:lnTo>
                  <a:lnTo>
                    <a:pt x="90677" y="156972"/>
                  </a:lnTo>
                  <a:lnTo>
                    <a:pt x="68579" y="176783"/>
                  </a:lnTo>
                  <a:lnTo>
                    <a:pt x="45005" y="199786"/>
                  </a:lnTo>
                  <a:lnTo>
                    <a:pt x="25717" y="221932"/>
                  </a:lnTo>
                  <a:lnTo>
                    <a:pt x="10715" y="243220"/>
                  </a:lnTo>
                  <a:lnTo>
                    <a:pt x="0" y="263652"/>
                  </a:lnTo>
                  <a:lnTo>
                    <a:pt x="0" y="302514"/>
                  </a:lnTo>
                  <a:lnTo>
                    <a:pt x="54101" y="302514"/>
                  </a:lnTo>
                  <a:lnTo>
                    <a:pt x="54101" y="260604"/>
                  </a:lnTo>
                  <a:lnTo>
                    <a:pt x="59947" y="245625"/>
                  </a:lnTo>
                  <a:lnTo>
                    <a:pt x="70580" y="229361"/>
                  </a:lnTo>
                  <a:lnTo>
                    <a:pt x="85927" y="211955"/>
                  </a:lnTo>
                  <a:lnTo>
                    <a:pt x="105917" y="193547"/>
                  </a:lnTo>
                  <a:lnTo>
                    <a:pt x="121157" y="180594"/>
                  </a:lnTo>
                  <a:lnTo>
                    <a:pt x="131825" y="171005"/>
                  </a:lnTo>
                  <a:close/>
                </a:path>
                <a:path w="973454" h="309880">
                  <a:moveTo>
                    <a:pt x="180593" y="83057"/>
                  </a:moveTo>
                  <a:lnTo>
                    <a:pt x="166127" y="35159"/>
                  </a:lnTo>
                  <a:lnTo>
                    <a:pt x="125063" y="5714"/>
                  </a:lnTo>
                  <a:lnTo>
                    <a:pt x="86867" y="0"/>
                  </a:lnTo>
                  <a:lnTo>
                    <a:pt x="67615" y="1154"/>
                  </a:lnTo>
                  <a:lnTo>
                    <a:pt x="47720" y="4667"/>
                  </a:lnTo>
                  <a:lnTo>
                    <a:pt x="27396" y="10608"/>
                  </a:lnTo>
                  <a:lnTo>
                    <a:pt x="6857" y="19049"/>
                  </a:lnTo>
                  <a:lnTo>
                    <a:pt x="6857" y="59436"/>
                  </a:lnTo>
                  <a:lnTo>
                    <a:pt x="28705" y="49434"/>
                  </a:lnTo>
                  <a:lnTo>
                    <a:pt x="48482" y="42290"/>
                  </a:lnTo>
                  <a:lnTo>
                    <a:pt x="66115" y="38004"/>
                  </a:lnTo>
                  <a:lnTo>
                    <a:pt x="81533" y="36575"/>
                  </a:lnTo>
                  <a:lnTo>
                    <a:pt x="92499" y="37302"/>
                  </a:lnTo>
                  <a:lnTo>
                    <a:pt x="128396" y="64293"/>
                  </a:lnTo>
                  <a:lnTo>
                    <a:pt x="131825" y="83819"/>
                  </a:lnTo>
                  <a:lnTo>
                    <a:pt x="131825" y="171005"/>
                  </a:lnTo>
                  <a:lnTo>
                    <a:pt x="136564" y="166747"/>
                  </a:lnTo>
                  <a:lnTo>
                    <a:pt x="167639" y="131064"/>
                  </a:lnTo>
                  <a:lnTo>
                    <a:pt x="179855" y="96238"/>
                  </a:lnTo>
                  <a:lnTo>
                    <a:pt x="180593" y="83057"/>
                  </a:lnTo>
                  <a:close/>
                </a:path>
                <a:path w="973454" h="309880">
                  <a:moveTo>
                    <a:pt x="179069" y="302514"/>
                  </a:moveTo>
                  <a:lnTo>
                    <a:pt x="179069" y="260604"/>
                  </a:lnTo>
                  <a:lnTo>
                    <a:pt x="54101" y="260604"/>
                  </a:lnTo>
                  <a:lnTo>
                    <a:pt x="54101" y="302514"/>
                  </a:lnTo>
                  <a:lnTo>
                    <a:pt x="179069" y="302514"/>
                  </a:lnTo>
                  <a:close/>
                </a:path>
              </a:pathLst>
            </a:custGeom>
            <a:solidFill>
              <a:srgbClr val="FF0000"/>
            </a:solidFill>
          </p:spPr>
          <p:txBody>
            <a:bodyPr wrap="square" lIns="0" tIns="0" rIns="0" bIns="0" rtlCol="0"/>
            <a:lstStyle/>
            <a:p>
              <a:endParaRPr/>
            </a:p>
          </p:txBody>
        </p:sp>
        <p:pic>
          <p:nvPicPr>
            <p:cNvPr id="40" name="object 40"/>
            <p:cNvPicPr/>
            <p:nvPr/>
          </p:nvPicPr>
          <p:blipFill>
            <a:blip r:embed="rId15" cstate="print"/>
            <a:stretch>
              <a:fillRect/>
            </a:stretch>
          </p:blipFill>
          <p:spPr>
            <a:xfrm>
              <a:off x="6913245" y="2346579"/>
              <a:ext cx="123444" cy="147065"/>
            </a:xfrm>
            <a:prstGeom prst="rect">
              <a:avLst/>
            </a:prstGeom>
          </p:spPr>
        </p:pic>
        <p:pic>
          <p:nvPicPr>
            <p:cNvPr id="41" name="object 41"/>
            <p:cNvPicPr/>
            <p:nvPr/>
          </p:nvPicPr>
          <p:blipFill>
            <a:blip r:embed="rId11" cstate="print"/>
            <a:stretch>
              <a:fillRect/>
            </a:stretch>
          </p:blipFill>
          <p:spPr>
            <a:xfrm>
              <a:off x="6395846" y="2346579"/>
              <a:ext cx="128778" cy="253746"/>
            </a:xfrm>
            <a:prstGeom prst="rect">
              <a:avLst/>
            </a:prstGeom>
          </p:spPr>
        </p:pic>
        <p:sp>
          <p:nvSpPr>
            <p:cNvPr id="42" name="object 42"/>
            <p:cNvSpPr/>
            <p:nvPr/>
          </p:nvSpPr>
          <p:spPr>
            <a:xfrm>
              <a:off x="6646164" y="2323337"/>
              <a:ext cx="92710" cy="298450"/>
            </a:xfrm>
            <a:custGeom>
              <a:avLst/>
              <a:gdLst/>
              <a:ahLst/>
              <a:cxnLst/>
              <a:rect l="l" t="t" r="r" b="b"/>
              <a:pathLst>
                <a:path w="92709" h="298450">
                  <a:moveTo>
                    <a:pt x="92201" y="0"/>
                  </a:moveTo>
                  <a:lnTo>
                    <a:pt x="92201" y="297942"/>
                  </a:lnTo>
                  <a:lnTo>
                    <a:pt x="45719" y="297942"/>
                  </a:lnTo>
                  <a:lnTo>
                    <a:pt x="45719" y="38862"/>
                  </a:lnTo>
                  <a:lnTo>
                    <a:pt x="0" y="38862"/>
                  </a:lnTo>
                  <a:lnTo>
                    <a:pt x="0" y="6858"/>
                  </a:lnTo>
                  <a:lnTo>
                    <a:pt x="92201" y="0"/>
                  </a:lnTo>
                  <a:close/>
                </a:path>
              </a:pathLst>
            </a:custGeom>
            <a:ln w="17526">
              <a:solidFill>
                <a:srgbClr val="FFFFFF"/>
              </a:solidFill>
            </a:ln>
          </p:spPr>
          <p:txBody>
            <a:bodyPr wrap="square" lIns="0" tIns="0" rIns="0" bIns="0" rtlCol="0"/>
            <a:lstStyle/>
            <a:p>
              <a:endParaRPr/>
            </a:p>
          </p:txBody>
        </p:sp>
        <p:sp>
          <p:nvSpPr>
            <p:cNvPr id="43" name="object 43"/>
            <p:cNvSpPr/>
            <p:nvPr/>
          </p:nvSpPr>
          <p:spPr>
            <a:xfrm>
              <a:off x="6875526" y="2318765"/>
              <a:ext cx="203835" cy="309880"/>
            </a:xfrm>
            <a:custGeom>
              <a:avLst/>
              <a:gdLst/>
              <a:ahLst/>
              <a:cxnLst/>
              <a:rect l="l" t="t" r="r" b="b"/>
              <a:pathLst>
                <a:path w="203834" h="309880">
                  <a:moveTo>
                    <a:pt x="99059" y="0"/>
                  </a:moveTo>
                  <a:lnTo>
                    <a:pt x="142398" y="9715"/>
                  </a:lnTo>
                  <a:lnTo>
                    <a:pt x="176021" y="38861"/>
                  </a:lnTo>
                  <a:lnTo>
                    <a:pt x="196595" y="84581"/>
                  </a:lnTo>
                  <a:lnTo>
                    <a:pt x="203453" y="144018"/>
                  </a:lnTo>
                  <a:lnTo>
                    <a:pt x="202715" y="164877"/>
                  </a:lnTo>
                  <a:lnTo>
                    <a:pt x="196381" y="204882"/>
                  </a:lnTo>
                  <a:lnTo>
                    <a:pt x="183189" y="241446"/>
                  </a:lnTo>
                  <a:lnTo>
                    <a:pt x="154685" y="282702"/>
                  </a:lnTo>
                  <a:lnTo>
                    <a:pt x="120491" y="302609"/>
                  </a:lnTo>
                  <a:lnTo>
                    <a:pt x="77723" y="309372"/>
                  </a:lnTo>
                  <a:lnTo>
                    <a:pt x="64853" y="308800"/>
                  </a:lnTo>
                  <a:lnTo>
                    <a:pt x="50196" y="307086"/>
                  </a:lnTo>
                  <a:lnTo>
                    <a:pt x="33682" y="304228"/>
                  </a:lnTo>
                  <a:lnTo>
                    <a:pt x="15239" y="300228"/>
                  </a:lnTo>
                  <a:lnTo>
                    <a:pt x="15239" y="259842"/>
                  </a:lnTo>
                  <a:lnTo>
                    <a:pt x="34801" y="265723"/>
                  </a:lnTo>
                  <a:lnTo>
                    <a:pt x="52292" y="269748"/>
                  </a:lnTo>
                  <a:lnTo>
                    <a:pt x="67639" y="272057"/>
                  </a:lnTo>
                  <a:lnTo>
                    <a:pt x="80771" y="272796"/>
                  </a:lnTo>
                  <a:lnTo>
                    <a:pt x="96928" y="270950"/>
                  </a:lnTo>
                  <a:lnTo>
                    <a:pt x="134111" y="243840"/>
                  </a:lnTo>
                  <a:lnTo>
                    <a:pt x="152007" y="189083"/>
                  </a:lnTo>
                  <a:lnTo>
                    <a:pt x="153161" y="166116"/>
                  </a:lnTo>
                  <a:lnTo>
                    <a:pt x="140719" y="181677"/>
                  </a:lnTo>
                  <a:lnTo>
                    <a:pt x="126206" y="192881"/>
                  </a:lnTo>
                  <a:lnTo>
                    <a:pt x="109549" y="199655"/>
                  </a:lnTo>
                  <a:lnTo>
                    <a:pt x="90677" y="201930"/>
                  </a:lnTo>
                  <a:lnTo>
                    <a:pt x="72532" y="200203"/>
                  </a:lnTo>
                  <a:lnTo>
                    <a:pt x="26669" y="173736"/>
                  </a:lnTo>
                  <a:lnTo>
                    <a:pt x="1702" y="125194"/>
                  </a:lnTo>
                  <a:lnTo>
                    <a:pt x="0" y="105918"/>
                  </a:lnTo>
                  <a:lnTo>
                    <a:pt x="1726" y="84046"/>
                  </a:lnTo>
                  <a:lnTo>
                    <a:pt x="15751" y="46017"/>
                  </a:lnTo>
                  <a:lnTo>
                    <a:pt x="42910" y="16716"/>
                  </a:lnTo>
                  <a:lnTo>
                    <a:pt x="78343" y="1857"/>
                  </a:lnTo>
                  <a:lnTo>
                    <a:pt x="99059" y="0"/>
                  </a:lnTo>
                  <a:close/>
                </a:path>
              </a:pathLst>
            </a:custGeom>
            <a:ln w="17526">
              <a:solidFill>
                <a:srgbClr val="FFFFFF"/>
              </a:solidFill>
            </a:ln>
          </p:spPr>
          <p:txBody>
            <a:bodyPr wrap="square" lIns="0" tIns="0" rIns="0" bIns="0" rtlCol="0"/>
            <a:lstStyle/>
            <a:p>
              <a:endParaRPr/>
            </a:p>
          </p:txBody>
        </p:sp>
        <p:sp>
          <p:nvSpPr>
            <p:cNvPr id="44" name="object 44"/>
            <p:cNvSpPr/>
            <p:nvPr/>
          </p:nvSpPr>
          <p:spPr>
            <a:xfrm>
              <a:off x="6355079" y="2318765"/>
              <a:ext cx="209550" cy="309880"/>
            </a:xfrm>
            <a:custGeom>
              <a:avLst/>
              <a:gdLst/>
              <a:ahLst/>
              <a:cxnLst/>
              <a:rect l="l" t="t" r="r" b="b"/>
              <a:pathLst>
                <a:path w="209550" h="309880">
                  <a:moveTo>
                    <a:pt x="105155" y="0"/>
                  </a:moveTo>
                  <a:lnTo>
                    <a:pt x="148113" y="10477"/>
                  </a:lnTo>
                  <a:lnTo>
                    <a:pt x="181355" y="42671"/>
                  </a:lnTo>
                  <a:lnTo>
                    <a:pt x="202596" y="91820"/>
                  </a:lnTo>
                  <a:lnTo>
                    <a:pt x="209549" y="154686"/>
                  </a:lnTo>
                  <a:lnTo>
                    <a:pt x="207823" y="187511"/>
                  </a:lnTo>
                  <a:lnTo>
                    <a:pt x="193798" y="243732"/>
                  </a:lnTo>
                  <a:lnTo>
                    <a:pt x="165913" y="285583"/>
                  </a:lnTo>
                  <a:lnTo>
                    <a:pt x="127885" y="306776"/>
                  </a:lnTo>
                  <a:lnTo>
                    <a:pt x="105155" y="309372"/>
                  </a:lnTo>
                  <a:lnTo>
                    <a:pt x="82426" y="306776"/>
                  </a:lnTo>
                  <a:lnTo>
                    <a:pt x="44398" y="285583"/>
                  </a:lnTo>
                  <a:lnTo>
                    <a:pt x="16394" y="243840"/>
                  </a:lnTo>
                  <a:lnTo>
                    <a:pt x="1845" y="187833"/>
                  </a:lnTo>
                  <a:lnTo>
                    <a:pt x="0" y="154686"/>
                  </a:lnTo>
                  <a:lnTo>
                    <a:pt x="1845" y="121539"/>
                  </a:lnTo>
                  <a:lnTo>
                    <a:pt x="16394" y="65532"/>
                  </a:lnTo>
                  <a:lnTo>
                    <a:pt x="44398" y="23788"/>
                  </a:lnTo>
                  <a:lnTo>
                    <a:pt x="82426" y="2595"/>
                  </a:lnTo>
                  <a:lnTo>
                    <a:pt x="105155" y="0"/>
                  </a:lnTo>
                  <a:close/>
                </a:path>
              </a:pathLst>
            </a:custGeom>
            <a:ln w="17526">
              <a:solidFill>
                <a:srgbClr val="FFFFFF"/>
              </a:solidFill>
            </a:ln>
          </p:spPr>
          <p:txBody>
            <a:bodyPr wrap="square" lIns="0" tIns="0" rIns="0" bIns="0" rtlCol="0"/>
            <a:lstStyle/>
            <a:p>
              <a:endParaRPr/>
            </a:p>
          </p:txBody>
        </p:sp>
        <p:sp>
          <p:nvSpPr>
            <p:cNvPr id="45" name="object 45"/>
            <p:cNvSpPr/>
            <p:nvPr/>
          </p:nvSpPr>
          <p:spPr>
            <a:xfrm>
              <a:off x="6105905" y="2318765"/>
              <a:ext cx="180975" cy="302895"/>
            </a:xfrm>
            <a:custGeom>
              <a:avLst/>
              <a:gdLst/>
              <a:ahLst/>
              <a:cxnLst/>
              <a:rect l="l" t="t" r="r" b="b"/>
              <a:pathLst>
                <a:path w="180975" h="302894">
                  <a:moveTo>
                    <a:pt x="86867" y="0"/>
                  </a:moveTo>
                  <a:lnTo>
                    <a:pt x="125063" y="5714"/>
                  </a:lnTo>
                  <a:lnTo>
                    <a:pt x="166127" y="35159"/>
                  </a:lnTo>
                  <a:lnTo>
                    <a:pt x="180593" y="83057"/>
                  </a:lnTo>
                  <a:lnTo>
                    <a:pt x="179855" y="96238"/>
                  </a:lnTo>
                  <a:lnTo>
                    <a:pt x="159948" y="141910"/>
                  </a:lnTo>
                  <a:lnTo>
                    <a:pt x="121157" y="180594"/>
                  </a:lnTo>
                  <a:lnTo>
                    <a:pt x="105917" y="193548"/>
                  </a:lnTo>
                  <a:lnTo>
                    <a:pt x="85927" y="211955"/>
                  </a:lnTo>
                  <a:lnTo>
                    <a:pt x="70580" y="229361"/>
                  </a:lnTo>
                  <a:lnTo>
                    <a:pt x="59947" y="245625"/>
                  </a:lnTo>
                  <a:lnTo>
                    <a:pt x="54101" y="260604"/>
                  </a:lnTo>
                  <a:lnTo>
                    <a:pt x="179069" y="260604"/>
                  </a:lnTo>
                  <a:lnTo>
                    <a:pt x="179069" y="302514"/>
                  </a:lnTo>
                  <a:lnTo>
                    <a:pt x="0" y="302514"/>
                  </a:lnTo>
                  <a:lnTo>
                    <a:pt x="0" y="263652"/>
                  </a:lnTo>
                  <a:lnTo>
                    <a:pt x="25717" y="221932"/>
                  </a:lnTo>
                  <a:lnTo>
                    <a:pt x="68579" y="176784"/>
                  </a:lnTo>
                  <a:lnTo>
                    <a:pt x="90677" y="156972"/>
                  </a:lnTo>
                  <a:lnTo>
                    <a:pt x="108680" y="138684"/>
                  </a:lnTo>
                  <a:lnTo>
                    <a:pt x="121538" y="120396"/>
                  </a:lnTo>
                  <a:lnTo>
                    <a:pt x="129254" y="102108"/>
                  </a:lnTo>
                  <a:lnTo>
                    <a:pt x="131825" y="83820"/>
                  </a:lnTo>
                  <a:lnTo>
                    <a:pt x="130968" y="73521"/>
                  </a:lnTo>
                  <a:lnTo>
                    <a:pt x="102393" y="39528"/>
                  </a:lnTo>
                  <a:lnTo>
                    <a:pt x="81533" y="36576"/>
                  </a:lnTo>
                  <a:lnTo>
                    <a:pt x="66115" y="38004"/>
                  </a:lnTo>
                  <a:lnTo>
                    <a:pt x="48482" y="42290"/>
                  </a:lnTo>
                  <a:lnTo>
                    <a:pt x="28705" y="49434"/>
                  </a:lnTo>
                  <a:lnTo>
                    <a:pt x="6857" y="59436"/>
                  </a:lnTo>
                  <a:lnTo>
                    <a:pt x="6857" y="19050"/>
                  </a:lnTo>
                  <a:lnTo>
                    <a:pt x="27396" y="10608"/>
                  </a:lnTo>
                  <a:lnTo>
                    <a:pt x="47720" y="4667"/>
                  </a:lnTo>
                  <a:lnTo>
                    <a:pt x="67615" y="1154"/>
                  </a:lnTo>
                  <a:lnTo>
                    <a:pt x="86867" y="0"/>
                  </a:lnTo>
                  <a:close/>
                </a:path>
              </a:pathLst>
            </a:custGeom>
            <a:ln w="17526">
              <a:solidFill>
                <a:srgbClr val="FFFFFF"/>
              </a:solidFill>
            </a:ln>
          </p:spPr>
          <p:txBody>
            <a:bodyPr wrap="square" lIns="0" tIns="0" rIns="0" bIns="0" rtlCol="0"/>
            <a:lstStyle/>
            <a:p>
              <a:endParaRPr/>
            </a:p>
          </p:txBody>
        </p:sp>
        <p:pic>
          <p:nvPicPr>
            <p:cNvPr id="46" name="object 46"/>
            <p:cNvPicPr/>
            <p:nvPr/>
          </p:nvPicPr>
          <p:blipFill>
            <a:blip r:embed="rId16" cstate="print"/>
            <a:stretch>
              <a:fillRect/>
            </a:stretch>
          </p:blipFill>
          <p:spPr>
            <a:xfrm>
              <a:off x="914400" y="2815590"/>
              <a:ext cx="8458200" cy="4049267"/>
            </a:xfrm>
            <a:prstGeom prst="rect">
              <a:avLst/>
            </a:prstGeom>
          </p:spPr>
        </p:pic>
      </p:grpSp>
      <p:sp>
        <p:nvSpPr>
          <p:cNvPr id="47" name="object 47"/>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48" name="object 48"/>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49" name="object 49"/>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152144"/>
            </a:xfrm>
            <a:prstGeom prst="rect">
              <a:avLst/>
            </a:prstGeom>
          </p:spPr>
        </p:pic>
        <p:sp>
          <p:nvSpPr>
            <p:cNvPr id="8" name="object 8"/>
            <p:cNvSpPr/>
            <p:nvPr/>
          </p:nvSpPr>
          <p:spPr>
            <a:xfrm>
              <a:off x="909827" y="727709"/>
              <a:ext cx="8468360" cy="1152525"/>
            </a:xfrm>
            <a:custGeom>
              <a:avLst/>
              <a:gdLst/>
              <a:ahLst/>
              <a:cxnLst/>
              <a:rect l="l" t="t" r="r" b="b"/>
              <a:pathLst>
                <a:path w="8468360" h="1152525">
                  <a:moveTo>
                    <a:pt x="8468106" y="1149857"/>
                  </a:moveTo>
                  <a:lnTo>
                    <a:pt x="8468106" y="1523"/>
                  </a:lnTo>
                  <a:lnTo>
                    <a:pt x="8465820" y="0"/>
                  </a:lnTo>
                  <a:lnTo>
                    <a:pt x="2285" y="0"/>
                  </a:lnTo>
                  <a:lnTo>
                    <a:pt x="0" y="1524"/>
                  </a:lnTo>
                  <a:lnTo>
                    <a:pt x="0" y="1149858"/>
                  </a:lnTo>
                  <a:lnTo>
                    <a:pt x="2286" y="1152144"/>
                  </a:lnTo>
                  <a:lnTo>
                    <a:pt x="4572" y="1152144"/>
                  </a:lnTo>
                  <a:lnTo>
                    <a:pt x="4572" y="9144"/>
                  </a:lnTo>
                  <a:lnTo>
                    <a:pt x="9905" y="4572"/>
                  </a:lnTo>
                  <a:lnTo>
                    <a:pt x="9905" y="9144"/>
                  </a:lnTo>
                  <a:lnTo>
                    <a:pt x="8458200" y="9143"/>
                  </a:lnTo>
                  <a:lnTo>
                    <a:pt x="8458200" y="4571"/>
                  </a:lnTo>
                  <a:lnTo>
                    <a:pt x="8462772" y="9143"/>
                  </a:lnTo>
                  <a:lnTo>
                    <a:pt x="8462772" y="1152143"/>
                  </a:lnTo>
                  <a:lnTo>
                    <a:pt x="8465820" y="1152143"/>
                  </a:lnTo>
                  <a:lnTo>
                    <a:pt x="8468106" y="1149857"/>
                  </a:lnTo>
                  <a:close/>
                </a:path>
                <a:path w="8468360" h="1152525">
                  <a:moveTo>
                    <a:pt x="9905" y="9144"/>
                  </a:moveTo>
                  <a:lnTo>
                    <a:pt x="9905" y="4572"/>
                  </a:lnTo>
                  <a:lnTo>
                    <a:pt x="4572" y="9144"/>
                  </a:lnTo>
                  <a:lnTo>
                    <a:pt x="9905" y="9144"/>
                  </a:lnTo>
                  <a:close/>
                </a:path>
                <a:path w="8468360" h="1152525">
                  <a:moveTo>
                    <a:pt x="9905" y="1143000"/>
                  </a:moveTo>
                  <a:lnTo>
                    <a:pt x="9905" y="9144"/>
                  </a:lnTo>
                  <a:lnTo>
                    <a:pt x="4572" y="9144"/>
                  </a:lnTo>
                  <a:lnTo>
                    <a:pt x="4572" y="1143000"/>
                  </a:lnTo>
                  <a:lnTo>
                    <a:pt x="9905" y="1143000"/>
                  </a:lnTo>
                  <a:close/>
                </a:path>
                <a:path w="8468360" h="1152525">
                  <a:moveTo>
                    <a:pt x="8462772" y="1142999"/>
                  </a:moveTo>
                  <a:lnTo>
                    <a:pt x="4572" y="1143000"/>
                  </a:lnTo>
                  <a:lnTo>
                    <a:pt x="9905" y="1147571"/>
                  </a:lnTo>
                  <a:lnTo>
                    <a:pt x="9905" y="1152144"/>
                  </a:lnTo>
                  <a:lnTo>
                    <a:pt x="8458200" y="1152143"/>
                  </a:lnTo>
                  <a:lnTo>
                    <a:pt x="8458200" y="1147571"/>
                  </a:lnTo>
                  <a:lnTo>
                    <a:pt x="8462772" y="1142999"/>
                  </a:lnTo>
                  <a:close/>
                </a:path>
                <a:path w="8468360" h="1152525">
                  <a:moveTo>
                    <a:pt x="9905" y="1152144"/>
                  </a:moveTo>
                  <a:lnTo>
                    <a:pt x="9905" y="1147571"/>
                  </a:lnTo>
                  <a:lnTo>
                    <a:pt x="4572" y="1143000"/>
                  </a:lnTo>
                  <a:lnTo>
                    <a:pt x="4572" y="1152144"/>
                  </a:lnTo>
                  <a:lnTo>
                    <a:pt x="9905" y="1152144"/>
                  </a:lnTo>
                  <a:close/>
                </a:path>
                <a:path w="8468360" h="1152525">
                  <a:moveTo>
                    <a:pt x="8462772" y="9143"/>
                  </a:moveTo>
                  <a:lnTo>
                    <a:pt x="8458200" y="4571"/>
                  </a:lnTo>
                  <a:lnTo>
                    <a:pt x="8458200" y="9143"/>
                  </a:lnTo>
                  <a:lnTo>
                    <a:pt x="8462772" y="9143"/>
                  </a:lnTo>
                  <a:close/>
                </a:path>
                <a:path w="8468360" h="1152525">
                  <a:moveTo>
                    <a:pt x="8462772" y="1142999"/>
                  </a:moveTo>
                  <a:lnTo>
                    <a:pt x="8462772" y="9143"/>
                  </a:lnTo>
                  <a:lnTo>
                    <a:pt x="8458200" y="9143"/>
                  </a:lnTo>
                  <a:lnTo>
                    <a:pt x="8458200" y="1142999"/>
                  </a:lnTo>
                  <a:lnTo>
                    <a:pt x="8462772" y="1142999"/>
                  </a:lnTo>
                  <a:close/>
                </a:path>
                <a:path w="8468360" h="1152525">
                  <a:moveTo>
                    <a:pt x="8462772" y="1152143"/>
                  </a:moveTo>
                  <a:lnTo>
                    <a:pt x="8462772" y="1142999"/>
                  </a:lnTo>
                  <a:lnTo>
                    <a:pt x="8458200" y="1147571"/>
                  </a:lnTo>
                  <a:lnTo>
                    <a:pt x="8458200" y="1152143"/>
                  </a:lnTo>
                  <a:lnTo>
                    <a:pt x="8462772" y="1152143"/>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292352" y="1046987"/>
              <a:ext cx="7744206" cy="466344"/>
            </a:xfrm>
            <a:prstGeom prst="rect">
              <a:avLst/>
            </a:prstGeom>
          </p:spPr>
        </p:pic>
        <p:pic>
          <p:nvPicPr>
            <p:cNvPr id="10" name="object 10"/>
            <p:cNvPicPr/>
            <p:nvPr/>
          </p:nvPicPr>
          <p:blipFill>
            <a:blip r:embed="rId7" cstate="print"/>
            <a:stretch>
              <a:fillRect/>
            </a:stretch>
          </p:blipFill>
          <p:spPr>
            <a:xfrm>
              <a:off x="963930" y="2815590"/>
              <a:ext cx="5513070" cy="4049267"/>
            </a:xfrm>
            <a:prstGeom prst="rect">
              <a:avLst/>
            </a:prstGeom>
          </p:spPr>
        </p:pic>
        <p:pic>
          <p:nvPicPr>
            <p:cNvPr id="11" name="object 11"/>
            <p:cNvPicPr/>
            <p:nvPr/>
          </p:nvPicPr>
          <p:blipFill>
            <a:blip r:embed="rId8" cstate="print"/>
            <a:stretch>
              <a:fillRect/>
            </a:stretch>
          </p:blipFill>
          <p:spPr>
            <a:xfrm>
              <a:off x="6236970" y="2814828"/>
              <a:ext cx="3135629" cy="4050029"/>
            </a:xfrm>
            <a:prstGeom prst="rect">
              <a:avLst/>
            </a:prstGeom>
          </p:spPr>
        </p:pic>
        <p:pic>
          <p:nvPicPr>
            <p:cNvPr id="12" name="object 12"/>
            <p:cNvPicPr/>
            <p:nvPr/>
          </p:nvPicPr>
          <p:blipFill>
            <a:blip r:embed="rId9" cstate="print"/>
            <a:stretch>
              <a:fillRect/>
            </a:stretch>
          </p:blipFill>
          <p:spPr>
            <a:xfrm>
              <a:off x="909827" y="1856994"/>
              <a:ext cx="8468105" cy="963168"/>
            </a:xfrm>
            <a:prstGeom prst="rect">
              <a:avLst/>
            </a:prstGeom>
          </p:spPr>
        </p:pic>
        <p:sp>
          <p:nvSpPr>
            <p:cNvPr id="13" name="object 13"/>
            <p:cNvSpPr/>
            <p:nvPr/>
          </p:nvSpPr>
          <p:spPr>
            <a:xfrm>
              <a:off x="909827" y="1856993"/>
              <a:ext cx="8468360" cy="963294"/>
            </a:xfrm>
            <a:custGeom>
              <a:avLst/>
              <a:gdLst/>
              <a:ahLst/>
              <a:cxnLst/>
              <a:rect l="l" t="t" r="r" b="b"/>
              <a:pathLst>
                <a:path w="8468360" h="963294">
                  <a:moveTo>
                    <a:pt x="8468106" y="961643"/>
                  </a:moveTo>
                  <a:lnTo>
                    <a:pt x="8468106" y="2285"/>
                  </a:lnTo>
                  <a:lnTo>
                    <a:pt x="8465820" y="0"/>
                  </a:lnTo>
                  <a:lnTo>
                    <a:pt x="2285" y="0"/>
                  </a:lnTo>
                  <a:lnTo>
                    <a:pt x="0" y="2286"/>
                  </a:lnTo>
                  <a:lnTo>
                    <a:pt x="0" y="961644"/>
                  </a:lnTo>
                  <a:lnTo>
                    <a:pt x="2286" y="963168"/>
                  </a:lnTo>
                  <a:lnTo>
                    <a:pt x="4572" y="963168"/>
                  </a:lnTo>
                  <a:lnTo>
                    <a:pt x="4572" y="9144"/>
                  </a:lnTo>
                  <a:lnTo>
                    <a:pt x="9905" y="4572"/>
                  </a:lnTo>
                  <a:lnTo>
                    <a:pt x="9905" y="9144"/>
                  </a:lnTo>
                  <a:lnTo>
                    <a:pt x="8458200" y="9143"/>
                  </a:lnTo>
                  <a:lnTo>
                    <a:pt x="8458200" y="4571"/>
                  </a:lnTo>
                  <a:lnTo>
                    <a:pt x="8462772" y="9143"/>
                  </a:lnTo>
                  <a:lnTo>
                    <a:pt x="8462772" y="963167"/>
                  </a:lnTo>
                  <a:lnTo>
                    <a:pt x="8465820" y="963167"/>
                  </a:lnTo>
                  <a:lnTo>
                    <a:pt x="8468106" y="961643"/>
                  </a:lnTo>
                  <a:close/>
                </a:path>
                <a:path w="8468360" h="963294">
                  <a:moveTo>
                    <a:pt x="9905" y="9144"/>
                  </a:moveTo>
                  <a:lnTo>
                    <a:pt x="9905" y="4572"/>
                  </a:lnTo>
                  <a:lnTo>
                    <a:pt x="4572" y="9144"/>
                  </a:lnTo>
                  <a:lnTo>
                    <a:pt x="9905" y="9144"/>
                  </a:lnTo>
                  <a:close/>
                </a:path>
                <a:path w="8468360" h="963294">
                  <a:moveTo>
                    <a:pt x="9905" y="954024"/>
                  </a:moveTo>
                  <a:lnTo>
                    <a:pt x="9905" y="9144"/>
                  </a:lnTo>
                  <a:lnTo>
                    <a:pt x="4572" y="9144"/>
                  </a:lnTo>
                  <a:lnTo>
                    <a:pt x="4572" y="954024"/>
                  </a:lnTo>
                  <a:lnTo>
                    <a:pt x="9905" y="954024"/>
                  </a:lnTo>
                  <a:close/>
                </a:path>
                <a:path w="8468360" h="963294">
                  <a:moveTo>
                    <a:pt x="8462772" y="954023"/>
                  </a:moveTo>
                  <a:lnTo>
                    <a:pt x="4572" y="954024"/>
                  </a:lnTo>
                  <a:lnTo>
                    <a:pt x="9905" y="958595"/>
                  </a:lnTo>
                  <a:lnTo>
                    <a:pt x="9905" y="963168"/>
                  </a:lnTo>
                  <a:lnTo>
                    <a:pt x="8458200" y="963167"/>
                  </a:lnTo>
                  <a:lnTo>
                    <a:pt x="8458200" y="958595"/>
                  </a:lnTo>
                  <a:lnTo>
                    <a:pt x="8462772" y="954023"/>
                  </a:lnTo>
                  <a:close/>
                </a:path>
                <a:path w="8468360" h="963294">
                  <a:moveTo>
                    <a:pt x="9905" y="963168"/>
                  </a:moveTo>
                  <a:lnTo>
                    <a:pt x="9905" y="958595"/>
                  </a:lnTo>
                  <a:lnTo>
                    <a:pt x="4572" y="954024"/>
                  </a:lnTo>
                  <a:lnTo>
                    <a:pt x="4572" y="963168"/>
                  </a:lnTo>
                  <a:lnTo>
                    <a:pt x="9905" y="963168"/>
                  </a:lnTo>
                  <a:close/>
                </a:path>
                <a:path w="8468360" h="963294">
                  <a:moveTo>
                    <a:pt x="8462772" y="9143"/>
                  </a:moveTo>
                  <a:lnTo>
                    <a:pt x="8458200" y="4571"/>
                  </a:lnTo>
                  <a:lnTo>
                    <a:pt x="8458200" y="9143"/>
                  </a:lnTo>
                  <a:lnTo>
                    <a:pt x="8462772" y="9143"/>
                  </a:lnTo>
                  <a:close/>
                </a:path>
                <a:path w="8468360" h="963294">
                  <a:moveTo>
                    <a:pt x="8462772" y="954023"/>
                  </a:moveTo>
                  <a:lnTo>
                    <a:pt x="8462772" y="9143"/>
                  </a:lnTo>
                  <a:lnTo>
                    <a:pt x="8458200" y="9143"/>
                  </a:lnTo>
                  <a:lnTo>
                    <a:pt x="8458200" y="954023"/>
                  </a:lnTo>
                  <a:lnTo>
                    <a:pt x="8462772" y="954023"/>
                  </a:lnTo>
                  <a:close/>
                </a:path>
                <a:path w="8468360" h="963294">
                  <a:moveTo>
                    <a:pt x="8462772" y="963167"/>
                  </a:moveTo>
                  <a:lnTo>
                    <a:pt x="8462772" y="954023"/>
                  </a:lnTo>
                  <a:lnTo>
                    <a:pt x="8458200" y="958595"/>
                  </a:lnTo>
                  <a:lnTo>
                    <a:pt x="8458200" y="963167"/>
                  </a:lnTo>
                  <a:lnTo>
                    <a:pt x="8462772" y="963167"/>
                  </a:lnTo>
                  <a:close/>
                </a:path>
              </a:pathLst>
            </a:custGeom>
            <a:solidFill>
              <a:srgbClr val="2DA2BF"/>
            </a:solidFill>
          </p:spPr>
          <p:txBody>
            <a:bodyPr wrap="square" lIns="0" tIns="0" rIns="0" bIns="0" rtlCol="0"/>
            <a:lstStyle/>
            <a:p>
              <a:endParaRPr/>
            </a:p>
          </p:txBody>
        </p:sp>
        <p:pic>
          <p:nvPicPr>
            <p:cNvPr id="14" name="object 14"/>
            <p:cNvPicPr/>
            <p:nvPr/>
          </p:nvPicPr>
          <p:blipFill>
            <a:blip r:embed="rId10" cstate="print"/>
            <a:stretch>
              <a:fillRect/>
            </a:stretch>
          </p:blipFill>
          <p:spPr>
            <a:xfrm>
              <a:off x="1557908" y="1938146"/>
              <a:ext cx="1124711" cy="243078"/>
            </a:xfrm>
            <a:prstGeom prst="rect">
              <a:avLst/>
            </a:prstGeom>
          </p:spPr>
        </p:pic>
        <p:sp>
          <p:nvSpPr>
            <p:cNvPr id="15" name="object 15"/>
            <p:cNvSpPr/>
            <p:nvPr/>
          </p:nvSpPr>
          <p:spPr>
            <a:xfrm>
              <a:off x="2801873" y="1946909"/>
              <a:ext cx="523875" cy="283210"/>
            </a:xfrm>
            <a:custGeom>
              <a:avLst/>
              <a:gdLst/>
              <a:ahLst/>
              <a:cxnLst/>
              <a:rect l="l" t="t" r="r" b="b"/>
              <a:pathLst>
                <a:path w="523875" h="283210">
                  <a:moveTo>
                    <a:pt x="303276" y="144779"/>
                  </a:moveTo>
                  <a:lnTo>
                    <a:pt x="303276" y="121919"/>
                  </a:lnTo>
                  <a:lnTo>
                    <a:pt x="296608" y="122060"/>
                  </a:lnTo>
                  <a:lnTo>
                    <a:pt x="247280" y="130278"/>
                  </a:lnTo>
                  <a:lnTo>
                    <a:pt x="217551" y="154590"/>
                  </a:lnTo>
                  <a:lnTo>
                    <a:pt x="211836" y="179069"/>
                  </a:lnTo>
                  <a:lnTo>
                    <a:pt x="212693" y="188475"/>
                  </a:lnTo>
                  <a:lnTo>
                    <a:pt x="241363" y="222122"/>
                  </a:lnTo>
                  <a:lnTo>
                    <a:pt x="246888" y="223656"/>
                  </a:lnTo>
                  <a:lnTo>
                    <a:pt x="246888" y="165353"/>
                  </a:lnTo>
                  <a:lnTo>
                    <a:pt x="251460" y="158495"/>
                  </a:lnTo>
                  <a:lnTo>
                    <a:pt x="294274" y="144890"/>
                  </a:lnTo>
                  <a:lnTo>
                    <a:pt x="303276" y="144779"/>
                  </a:lnTo>
                  <a:close/>
                </a:path>
                <a:path w="523875" h="283210">
                  <a:moveTo>
                    <a:pt x="360426" y="219455"/>
                  </a:moveTo>
                  <a:lnTo>
                    <a:pt x="358140" y="198881"/>
                  </a:lnTo>
                  <a:lnTo>
                    <a:pt x="353222" y="198997"/>
                  </a:lnTo>
                  <a:lnTo>
                    <a:pt x="351282" y="199643"/>
                  </a:lnTo>
                  <a:lnTo>
                    <a:pt x="342138" y="199643"/>
                  </a:lnTo>
                  <a:lnTo>
                    <a:pt x="337566" y="192023"/>
                  </a:lnTo>
                  <a:lnTo>
                    <a:pt x="337566" y="105917"/>
                  </a:lnTo>
                  <a:lnTo>
                    <a:pt x="336827" y="93630"/>
                  </a:lnTo>
                  <a:lnTo>
                    <a:pt x="307467" y="57149"/>
                  </a:lnTo>
                  <a:lnTo>
                    <a:pt x="283464" y="54101"/>
                  </a:lnTo>
                  <a:lnTo>
                    <a:pt x="270021" y="54828"/>
                  </a:lnTo>
                  <a:lnTo>
                    <a:pt x="255936" y="57054"/>
                  </a:lnTo>
                  <a:lnTo>
                    <a:pt x="241137" y="60852"/>
                  </a:lnTo>
                  <a:lnTo>
                    <a:pt x="225552" y="66293"/>
                  </a:lnTo>
                  <a:lnTo>
                    <a:pt x="225552" y="95249"/>
                  </a:lnTo>
                  <a:lnTo>
                    <a:pt x="239970" y="89249"/>
                  </a:lnTo>
                  <a:lnTo>
                    <a:pt x="253460" y="84962"/>
                  </a:lnTo>
                  <a:lnTo>
                    <a:pt x="265949" y="82391"/>
                  </a:lnTo>
                  <a:lnTo>
                    <a:pt x="277368" y="81533"/>
                  </a:lnTo>
                  <a:lnTo>
                    <a:pt x="288488" y="83093"/>
                  </a:lnTo>
                  <a:lnTo>
                    <a:pt x="296608" y="87725"/>
                  </a:lnTo>
                  <a:lnTo>
                    <a:pt x="301585" y="95357"/>
                  </a:lnTo>
                  <a:lnTo>
                    <a:pt x="303276" y="105917"/>
                  </a:lnTo>
                  <a:lnTo>
                    <a:pt x="303276" y="206035"/>
                  </a:lnTo>
                  <a:lnTo>
                    <a:pt x="308610" y="201167"/>
                  </a:lnTo>
                  <a:lnTo>
                    <a:pt x="312039" y="211728"/>
                  </a:lnTo>
                  <a:lnTo>
                    <a:pt x="317754" y="219360"/>
                  </a:lnTo>
                  <a:lnTo>
                    <a:pt x="325755" y="223992"/>
                  </a:lnTo>
                  <a:lnTo>
                    <a:pt x="336042" y="225551"/>
                  </a:lnTo>
                  <a:lnTo>
                    <a:pt x="344424" y="225551"/>
                  </a:lnTo>
                  <a:lnTo>
                    <a:pt x="352806" y="223265"/>
                  </a:lnTo>
                  <a:lnTo>
                    <a:pt x="360426" y="219455"/>
                  </a:lnTo>
                  <a:close/>
                </a:path>
                <a:path w="523875" h="283210">
                  <a:moveTo>
                    <a:pt x="303276" y="206035"/>
                  </a:moveTo>
                  <a:lnTo>
                    <a:pt x="303276" y="181355"/>
                  </a:lnTo>
                  <a:lnTo>
                    <a:pt x="294274" y="187797"/>
                  </a:lnTo>
                  <a:lnTo>
                    <a:pt x="285571" y="192303"/>
                  </a:lnTo>
                  <a:lnTo>
                    <a:pt x="277129" y="194964"/>
                  </a:lnTo>
                  <a:lnTo>
                    <a:pt x="270021" y="195723"/>
                  </a:lnTo>
                  <a:lnTo>
                    <a:pt x="262128" y="195833"/>
                  </a:lnTo>
                  <a:lnTo>
                    <a:pt x="257556" y="193547"/>
                  </a:lnTo>
                  <a:lnTo>
                    <a:pt x="252984" y="189737"/>
                  </a:lnTo>
                  <a:lnTo>
                    <a:pt x="249174" y="185165"/>
                  </a:lnTo>
                  <a:lnTo>
                    <a:pt x="246888" y="180593"/>
                  </a:lnTo>
                  <a:lnTo>
                    <a:pt x="246888" y="223656"/>
                  </a:lnTo>
                  <a:lnTo>
                    <a:pt x="250626" y="224694"/>
                  </a:lnTo>
                  <a:lnTo>
                    <a:pt x="260604" y="225551"/>
                  </a:lnTo>
                  <a:lnTo>
                    <a:pt x="273034" y="223992"/>
                  </a:lnTo>
                  <a:lnTo>
                    <a:pt x="285178" y="219360"/>
                  </a:lnTo>
                  <a:lnTo>
                    <a:pt x="297037" y="211728"/>
                  </a:lnTo>
                  <a:lnTo>
                    <a:pt x="303276" y="206035"/>
                  </a:lnTo>
                  <a:close/>
                </a:path>
                <a:path w="523875" h="283210">
                  <a:moveTo>
                    <a:pt x="434340" y="218693"/>
                  </a:moveTo>
                  <a:lnTo>
                    <a:pt x="434340" y="57149"/>
                  </a:lnTo>
                  <a:lnTo>
                    <a:pt x="399288" y="57149"/>
                  </a:lnTo>
                  <a:lnTo>
                    <a:pt x="399288" y="237743"/>
                  </a:lnTo>
                  <a:lnTo>
                    <a:pt x="398526" y="240791"/>
                  </a:lnTo>
                  <a:lnTo>
                    <a:pt x="384810" y="255269"/>
                  </a:lnTo>
                  <a:lnTo>
                    <a:pt x="377190" y="255269"/>
                  </a:lnTo>
                  <a:lnTo>
                    <a:pt x="371308" y="254710"/>
                  </a:lnTo>
                  <a:lnTo>
                    <a:pt x="363855" y="253079"/>
                  </a:lnTo>
                  <a:lnTo>
                    <a:pt x="354687" y="250447"/>
                  </a:lnTo>
                  <a:lnTo>
                    <a:pt x="343662" y="246887"/>
                  </a:lnTo>
                  <a:lnTo>
                    <a:pt x="343662" y="274319"/>
                  </a:lnTo>
                  <a:lnTo>
                    <a:pt x="353222" y="277879"/>
                  </a:lnTo>
                  <a:lnTo>
                    <a:pt x="362426" y="280511"/>
                  </a:lnTo>
                  <a:lnTo>
                    <a:pt x="371308" y="282149"/>
                  </a:lnTo>
                  <a:lnTo>
                    <a:pt x="379476" y="282701"/>
                  </a:lnTo>
                  <a:lnTo>
                    <a:pt x="403479" y="278701"/>
                  </a:lnTo>
                  <a:lnTo>
                    <a:pt x="420624" y="266699"/>
                  </a:lnTo>
                  <a:lnTo>
                    <a:pt x="430911" y="246697"/>
                  </a:lnTo>
                  <a:lnTo>
                    <a:pt x="434340" y="218693"/>
                  </a:lnTo>
                  <a:close/>
                </a:path>
                <a:path w="523875" h="283210">
                  <a:moveTo>
                    <a:pt x="523494" y="221741"/>
                  </a:moveTo>
                  <a:lnTo>
                    <a:pt x="523494" y="57149"/>
                  </a:lnTo>
                  <a:lnTo>
                    <a:pt x="488442" y="57149"/>
                  </a:lnTo>
                  <a:lnTo>
                    <a:pt x="488442" y="221741"/>
                  </a:lnTo>
                  <a:lnTo>
                    <a:pt x="523494" y="221741"/>
                  </a:lnTo>
                  <a:close/>
                </a:path>
                <a:path w="523875" h="283210">
                  <a:moveTo>
                    <a:pt x="523494" y="34289"/>
                  </a:moveTo>
                  <a:lnTo>
                    <a:pt x="523494" y="0"/>
                  </a:lnTo>
                  <a:lnTo>
                    <a:pt x="488442" y="0"/>
                  </a:lnTo>
                  <a:lnTo>
                    <a:pt x="488442" y="34289"/>
                  </a:lnTo>
                  <a:lnTo>
                    <a:pt x="523494" y="34289"/>
                  </a:lnTo>
                  <a:close/>
                </a:path>
                <a:path w="523875" h="283210">
                  <a:moveTo>
                    <a:pt x="434340" y="34289"/>
                  </a:moveTo>
                  <a:lnTo>
                    <a:pt x="434340" y="0"/>
                  </a:lnTo>
                  <a:lnTo>
                    <a:pt x="399288" y="0"/>
                  </a:lnTo>
                  <a:lnTo>
                    <a:pt x="399288" y="34289"/>
                  </a:lnTo>
                  <a:lnTo>
                    <a:pt x="434340" y="34289"/>
                  </a:lnTo>
                  <a:close/>
                </a:path>
                <a:path w="523875" h="283210">
                  <a:moveTo>
                    <a:pt x="36576" y="221741"/>
                  </a:moveTo>
                  <a:lnTo>
                    <a:pt x="36576" y="0"/>
                  </a:lnTo>
                  <a:lnTo>
                    <a:pt x="0" y="0"/>
                  </a:lnTo>
                  <a:lnTo>
                    <a:pt x="0" y="221741"/>
                  </a:lnTo>
                  <a:lnTo>
                    <a:pt x="36576" y="221741"/>
                  </a:lnTo>
                  <a:close/>
                </a:path>
                <a:path w="523875" h="283210">
                  <a:moveTo>
                    <a:pt x="133350" y="119633"/>
                  </a:moveTo>
                  <a:lnTo>
                    <a:pt x="133350" y="90677"/>
                  </a:lnTo>
                  <a:lnTo>
                    <a:pt x="36576" y="90677"/>
                  </a:lnTo>
                  <a:lnTo>
                    <a:pt x="36576" y="119633"/>
                  </a:lnTo>
                  <a:lnTo>
                    <a:pt x="133350" y="119633"/>
                  </a:lnTo>
                  <a:close/>
                </a:path>
                <a:path w="523875" h="283210">
                  <a:moveTo>
                    <a:pt x="169926" y="221741"/>
                  </a:moveTo>
                  <a:lnTo>
                    <a:pt x="169926" y="0"/>
                  </a:lnTo>
                  <a:lnTo>
                    <a:pt x="133350" y="0"/>
                  </a:lnTo>
                  <a:lnTo>
                    <a:pt x="133350" y="221741"/>
                  </a:lnTo>
                  <a:lnTo>
                    <a:pt x="169926" y="221741"/>
                  </a:lnTo>
                  <a:close/>
                </a:path>
              </a:pathLst>
            </a:custGeom>
            <a:solidFill>
              <a:srgbClr val="000000"/>
            </a:solidFill>
          </p:spPr>
          <p:txBody>
            <a:bodyPr wrap="square" lIns="0" tIns="0" rIns="0" bIns="0" rtlCol="0"/>
            <a:lstStyle/>
            <a:p>
              <a:endParaRPr/>
            </a:p>
          </p:txBody>
        </p:sp>
        <p:sp>
          <p:nvSpPr>
            <p:cNvPr id="16" name="object 16"/>
            <p:cNvSpPr/>
            <p:nvPr/>
          </p:nvSpPr>
          <p:spPr>
            <a:xfrm>
              <a:off x="3048761" y="2004059"/>
              <a:ext cx="276860" cy="165100"/>
            </a:xfrm>
            <a:custGeom>
              <a:avLst/>
              <a:gdLst/>
              <a:ahLst/>
              <a:cxnLst/>
              <a:rect l="l" t="t" r="r" b="b"/>
              <a:pathLst>
                <a:path w="276860" h="165100">
                  <a:moveTo>
                    <a:pt x="49530" y="87629"/>
                  </a:moveTo>
                  <a:lnTo>
                    <a:pt x="4572" y="101345"/>
                  </a:lnTo>
                  <a:lnTo>
                    <a:pt x="0" y="108203"/>
                  </a:lnTo>
                  <a:lnTo>
                    <a:pt x="0" y="117347"/>
                  </a:lnTo>
                  <a:lnTo>
                    <a:pt x="0" y="123443"/>
                  </a:lnTo>
                  <a:lnTo>
                    <a:pt x="2286" y="128015"/>
                  </a:lnTo>
                  <a:lnTo>
                    <a:pt x="6096" y="132587"/>
                  </a:lnTo>
                  <a:lnTo>
                    <a:pt x="10668" y="136397"/>
                  </a:lnTo>
                  <a:lnTo>
                    <a:pt x="15240" y="138683"/>
                  </a:lnTo>
                  <a:lnTo>
                    <a:pt x="22098" y="138683"/>
                  </a:lnTo>
                  <a:lnTo>
                    <a:pt x="30241" y="137814"/>
                  </a:lnTo>
                  <a:lnTo>
                    <a:pt x="38671" y="135159"/>
                  </a:lnTo>
                  <a:lnTo>
                    <a:pt x="47386" y="130647"/>
                  </a:lnTo>
                  <a:lnTo>
                    <a:pt x="56388" y="124205"/>
                  </a:lnTo>
                  <a:lnTo>
                    <a:pt x="56388" y="87629"/>
                  </a:lnTo>
                  <a:lnTo>
                    <a:pt x="49530" y="87629"/>
                  </a:lnTo>
                  <a:close/>
                </a:path>
                <a:path w="276860" h="165100">
                  <a:moveTo>
                    <a:pt x="241554" y="164591"/>
                  </a:moveTo>
                  <a:lnTo>
                    <a:pt x="241554" y="0"/>
                  </a:lnTo>
                  <a:lnTo>
                    <a:pt x="276606" y="0"/>
                  </a:lnTo>
                  <a:lnTo>
                    <a:pt x="276606" y="164591"/>
                  </a:lnTo>
                  <a:lnTo>
                    <a:pt x="241554" y="164591"/>
                  </a:lnTo>
                  <a:close/>
                </a:path>
              </a:pathLst>
            </a:custGeom>
            <a:ln w="17526">
              <a:solidFill>
                <a:srgbClr val="FFFFFF"/>
              </a:solidFill>
            </a:ln>
          </p:spPr>
          <p:txBody>
            <a:bodyPr wrap="square" lIns="0" tIns="0" rIns="0" bIns="0" rtlCol="0"/>
            <a:lstStyle/>
            <a:p>
              <a:endParaRPr/>
            </a:p>
          </p:txBody>
        </p:sp>
        <p:sp>
          <p:nvSpPr>
            <p:cNvPr id="17" name="object 17"/>
            <p:cNvSpPr/>
            <p:nvPr/>
          </p:nvSpPr>
          <p:spPr>
            <a:xfrm>
              <a:off x="3145535" y="2004059"/>
              <a:ext cx="90805" cy="226060"/>
            </a:xfrm>
            <a:custGeom>
              <a:avLst/>
              <a:gdLst/>
              <a:ahLst/>
              <a:cxnLst/>
              <a:rect l="l" t="t" r="r" b="b"/>
              <a:pathLst>
                <a:path w="90805" h="226060">
                  <a:moveTo>
                    <a:pt x="55625" y="0"/>
                  </a:moveTo>
                  <a:lnTo>
                    <a:pt x="90677" y="0"/>
                  </a:lnTo>
                  <a:lnTo>
                    <a:pt x="90677" y="161544"/>
                  </a:lnTo>
                  <a:lnTo>
                    <a:pt x="87248" y="189547"/>
                  </a:lnTo>
                  <a:lnTo>
                    <a:pt x="76961" y="209550"/>
                  </a:lnTo>
                  <a:lnTo>
                    <a:pt x="59816" y="221551"/>
                  </a:lnTo>
                  <a:lnTo>
                    <a:pt x="35813" y="225552"/>
                  </a:lnTo>
                  <a:lnTo>
                    <a:pt x="27539" y="224992"/>
                  </a:lnTo>
                  <a:lnTo>
                    <a:pt x="18764" y="223361"/>
                  </a:lnTo>
                  <a:lnTo>
                    <a:pt x="9560" y="220729"/>
                  </a:lnTo>
                  <a:lnTo>
                    <a:pt x="0" y="217170"/>
                  </a:lnTo>
                  <a:lnTo>
                    <a:pt x="0" y="189738"/>
                  </a:lnTo>
                  <a:lnTo>
                    <a:pt x="11025" y="193297"/>
                  </a:lnTo>
                  <a:lnTo>
                    <a:pt x="20192" y="195929"/>
                  </a:lnTo>
                  <a:lnTo>
                    <a:pt x="27646" y="197560"/>
                  </a:lnTo>
                  <a:lnTo>
                    <a:pt x="33527" y="198120"/>
                  </a:lnTo>
                  <a:lnTo>
                    <a:pt x="41147" y="198120"/>
                  </a:lnTo>
                  <a:lnTo>
                    <a:pt x="54863" y="183642"/>
                  </a:lnTo>
                  <a:lnTo>
                    <a:pt x="55625" y="180594"/>
                  </a:lnTo>
                  <a:lnTo>
                    <a:pt x="55625" y="172974"/>
                  </a:lnTo>
                  <a:lnTo>
                    <a:pt x="55625" y="161544"/>
                  </a:lnTo>
                  <a:lnTo>
                    <a:pt x="55625" y="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3013710" y="1946909"/>
              <a:ext cx="311785" cy="226060"/>
            </a:xfrm>
            <a:custGeom>
              <a:avLst/>
              <a:gdLst/>
              <a:ahLst/>
              <a:cxnLst/>
              <a:rect l="l" t="t" r="r" b="b"/>
              <a:pathLst>
                <a:path w="311785" h="226060">
                  <a:moveTo>
                    <a:pt x="71627" y="54101"/>
                  </a:moveTo>
                  <a:lnTo>
                    <a:pt x="112775" y="67055"/>
                  </a:lnTo>
                  <a:lnTo>
                    <a:pt x="125729" y="105917"/>
                  </a:lnTo>
                  <a:lnTo>
                    <a:pt x="125729" y="177545"/>
                  </a:lnTo>
                  <a:lnTo>
                    <a:pt x="125729" y="192023"/>
                  </a:lnTo>
                  <a:lnTo>
                    <a:pt x="130301" y="199643"/>
                  </a:lnTo>
                  <a:lnTo>
                    <a:pt x="137921" y="199643"/>
                  </a:lnTo>
                  <a:lnTo>
                    <a:pt x="139445" y="199643"/>
                  </a:lnTo>
                  <a:lnTo>
                    <a:pt x="141731" y="198881"/>
                  </a:lnTo>
                  <a:lnTo>
                    <a:pt x="146303" y="198881"/>
                  </a:lnTo>
                  <a:lnTo>
                    <a:pt x="148589" y="219455"/>
                  </a:lnTo>
                  <a:lnTo>
                    <a:pt x="140969" y="223265"/>
                  </a:lnTo>
                  <a:lnTo>
                    <a:pt x="132587" y="225551"/>
                  </a:lnTo>
                  <a:lnTo>
                    <a:pt x="124205" y="225551"/>
                  </a:lnTo>
                  <a:lnTo>
                    <a:pt x="113918" y="223992"/>
                  </a:lnTo>
                  <a:lnTo>
                    <a:pt x="105917" y="219360"/>
                  </a:lnTo>
                  <a:lnTo>
                    <a:pt x="100202" y="211728"/>
                  </a:lnTo>
                  <a:lnTo>
                    <a:pt x="96773" y="201167"/>
                  </a:lnTo>
                  <a:lnTo>
                    <a:pt x="85201" y="211728"/>
                  </a:lnTo>
                  <a:lnTo>
                    <a:pt x="73342" y="219360"/>
                  </a:lnTo>
                  <a:lnTo>
                    <a:pt x="61198" y="223992"/>
                  </a:lnTo>
                  <a:lnTo>
                    <a:pt x="48767" y="225551"/>
                  </a:lnTo>
                  <a:lnTo>
                    <a:pt x="38790" y="224694"/>
                  </a:lnTo>
                  <a:lnTo>
                    <a:pt x="3428" y="197167"/>
                  </a:lnTo>
                  <a:lnTo>
                    <a:pt x="0" y="179069"/>
                  </a:lnTo>
                  <a:lnTo>
                    <a:pt x="1428" y="166080"/>
                  </a:lnTo>
                  <a:lnTo>
                    <a:pt x="35444" y="130278"/>
                  </a:lnTo>
                  <a:lnTo>
                    <a:pt x="87629" y="121919"/>
                  </a:lnTo>
                  <a:lnTo>
                    <a:pt x="91439" y="121919"/>
                  </a:lnTo>
                  <a:lnTo>
                    <a:pt x="91439" y="105917"/>
                  </a:lnTo>
                  <a:lnTo>
                    <a:pt x="89749" y="95357"/>
                  </a:lnTo>
                  <a:lnTo>
                    <a:pt x="84772" y="87725"/>
                  </a:lnTo>
                  <a:lnTo>
                    <a:pt x="76652" y="83093"/>
                  </a:lnTo>
                  <a:lnTo>
                    <a:pt x="65531" y="81533"/>
                  </a:lnTo>
                  <a:lnTo>
                    <a:pt x="54113" y="82391"/>
                  </a:lnTo>
                  <a:lnTo>
                    <a:pt x="41624" y="84962"/>
                  </a:lnTo>
                  <a:lnTo>
                    <a:pt x="28134" y="89249"/>
                  </a:lnTo>
                  <a:lnTo>
                    <a:pt x="13715" y="95249"/>
                  </a:lnTo>
                  <a:lnTo>
                    <a:pt x="13715" y="66293"/>
                  </a:lnTo>
                  <a:lnTo>
                    <a:pt x="29301" y="60852"/>
                  </a:lnTo>
                  <a:lnTo>
                    <a:pt x="44100" y="57054"/>
                  </a:lnTo>
                  <a:lnTo>
                    <a:pt x="58185" y="54828"/>
                  </a:lnTo>
                  <a:lnTo>
                    <a:pt x="71627" y="54101"/>
                  </a:lnTo>
                  <a:close/>
                </a:path>
                <a:path w="311785" h="226060">
                  <a:moveTo>
                    <a:pt x="276605" y="34289"/>
                  </a:moveTo>
                  <a:lnTo>
                    <a:pt x="276605" y="0"/>
                  </a:lnTo>
                  <a:lnTo>
                    <a:pt x="311657" y="0"/>
                  </a:lnTo>
                  <a:lnTo>
                    <a:pt x="311657" y="34289"/>
                  </a:lnTo>
                  <a:lnTo>
                    <a:pt x="276605" y="34289"/>
                  </a:lnTo>
                  <a:close/>
                </a:path>
              </a:pathLst>
            </a:custGeom>
            <a:ln w="17526">
              <a:solidFill>
                <a:srgbClr val="FFFFFF"/>
              </a:solidFill>
            </a:ln>
          </p:spPr>
          <p:txBody>
            <a:bodyPr wrap="square" lIns="0" tIns="0" rIns="0" bIns="0" rtlCol="0"/>
            <a:lstStyle/>
            <a:p>
              <a:endParaRPr/>
            </a:p>
          </p:txBody>
        </p:sp>
        <p:sp>
          <p:nvSpPr>
            <p:cNvPr id="19" name="object 19"/>
            <p:cNvSpPr/>
            <p:nvPr/>
          </p:nvSpPr>
          <p:spPr>
            <a:xfrm>
              <a:off x="3201161" y="1946909"/>
              <a:ext cx="35560" cy="34290"/>
            </a:xfrm>
            <a:custGeom>
              <a:avLst/>
              <a:gdLst/>
              <a:ahLst/>
              <a:cxnLst/>
              <a:rect l="l" t="t" r="r" b="b"/>
              <a:pathLst>
                <a:path w="35560" h="34289">
                  <a:moveTo>
                    <a:pt x="0" y="34290"/>
                  </a:moveTo>
                  <a:lnTo>
                    <a:pt x="0" y="0"/>
                  </a:lnTo>
                  <a:lnTo>
                    <a:pt x="35052" y="0"/>
                  </a:lnTo>
                  <a:lnTo>
                    <a:pt x="35052" y="34290"/>
                  </a:lnTo>
                  <a:lnTo>
                    <a:pt x="0" y="34290"/>
                  </a:lnTo>
                  <a:close/>
                </a:path>
              </a:pathLst>
            </a:custGeom>
            <a:ln w="17526">
              <a:solidFill>
                <a:srgbClr val="FFFFFF"/>
              </a:solidFill>
            </a:ln>
          </p:spPr>
          <p:txBody>
            <a:bodyPr wrap="square" lIns="0" tIns="0" rIns="0" bIns="0" rtlCol="0"/>
            <a:lstStyle/>
            <a:p>
              <a:endParaRPr/>
            </a:p>
          </p:txBody>
        </p:sp>
        <p:sp>
          <p:nvSpPr>
            <p:cNvPr id="20" name="object 20"/>
            <p:cNvSpPr/>
            <p:nvPr/>
          </p:nvSpPr>
          <p:spPr>
            <a:xfrm>
              <a:off x="2801873" y="1946909"/>
              <a:ext cx="170180" cy="222250"/>
            </a:xfrm>
            <a:custGeom>
              <a:avLst/>
              <a:gdLst/>
              <a:ahLst/>
              <a:cxnLst/>
              <a:rect l="l" t="t" r="r" b="b"/>
              <a:pathLst>
                <a:path w="170180" h="222250">
                  <a:moveTo>
                    <a:pt x="0" y="0"/>
                  </a:moveTo>
                  <a:lnTo>
                    <a:pt x="36576" y="0"/>
                  </a:lnTo>
                  <a:lnTo>
                    <a:pt x="36576" y="90678"/>
                  </a:lnTo>
                  <a:lnTo>
                    <a:pt x="133350" y="90677"/>
                  </a:lnTo>
                  <a:lnTo>
                    <a:pt x="133350" y="0"/>
                  </a:lnTo>
                  <a:lnTo>
                    <a:pt x="169926" y="0"/>
                  </a:lnTo>
                  <a:lnTo>
                    <a:pt x="169926" y="221742"/>
                  </a:lnTo>
                  <a:lnTo>
                    <a:pt x="133350" y="221742"/>
                  </a:lnTo>
                  <a:lnTo>
                    <a:pt x="133350" y="119634"/>
                  </a:lnTo>
                  <a:lnTo>
                    <a:pt x="36576" y="119634"/>
                  </a:lnTo>
                  <a:lnTo>
                    <a:pt x="36576" y="221742"/>
                  </a:lnTo>
                  <a:lnTo>
                    <a:pt x="0" y="221742"/>
                  </a:lnTo>
                  <a:lnTo>
                    <a:pt x="0" y="0"/>
                  </a:lnTo>
                  <a:close/>
                </a:path>
              </a:pathLst>
            </a:custGeom>
            <a:ln w="17526">
              <a:solidFill>
                <a:srgbClr val="FFFFFF"/>
              </a:solidFill>
            </a:ln>
          </p:spPr>
          <p:txBody>
            <a:bodyPr wrap="square" lIns="0" tIns="0" rIns="0" bIns="0" rtlCol="0"/>
            <a:lstStyle/>
            <a:p>
              <a:endParaRPr/>
            </a:p>
          </p:txBody>
        </p:sp>
        <p:pic>
          <p:nvPicPr>
            <p:cNvPr id="21" name="object 21"/>
            <p:cNvPicPr/>
            <p:nvPr/>
          </p:nvPicPr>
          <p:blipFill>
            <a:blip r:embed="rId11" cstate="print"/>
            <a:stretch>
              <a:fillRect/>
            </a:stretch>
          </p:blipFill>
          <p:spPr>
            <a:xfrm>
              <a:off x="3450717" y="1923668"/>
              <a:ext cx="5256275" cy="314706"/>
            </a:xfrm>
            <a:prstGeom prst="rect">
              <a:avLst/>
            </a:prstGeom>
          </p:spPr>
        </p:pic>
        <p:sp>
          <p:nvSpPr>
            <p:cNvPr id="22" name="object 22"/>
            <p:cNvSpPr/>
            <p:nvPr/>
          </p:nvSpPr>
          <p:spPr>
            <a:xfrm>
              <a:off x="3243072" y="2318004"/>
              <a:ext cx="434340" cy="310515"/>
            </a:xfrm>
            <a:custGeom>
              <a:avLst/>
              <a:gdLst/>
              <a:ahLst/>
              <a:cxnLst/>
              <a:rect l="l" t="t" r="r" b="b"/>
              <a:pathLst>
                <a:path w="434339" h="310514">
                  <a:moveTo>
                    <a:pt x="291084" y="187031"/>
                  </a:moveTo>
                  <a:lnTo>
                    <a:pt x="291084" y="142493"/>
                  </a:lnTo>
                  <a:lnTo>
                    <a:pt x="266080" y="159912"/>
                  </a:lnTo>
                  <a:lnTo>
                    <a:pt x="248221" y="180117"/>
                  </a:lnTo>
                  <a:lnTo>
                    <a:pt x="237505" y="203037"/>
                  </a:lnTo>
                  <a:lnTo>
                    <a:pt x="233934" y="228599"/>
                  </a:lnTo>
                  <a:lnTo>
                    <a:pt x="235648" y="246030"/>
                  </a:lnTo>
                  <a:lnTo>
                    <a:pt x="261366" y="288035"/>
                  </a:lnTo>
                  <a:lnTo>
                    <a:pt x="279654" y="299376"/>
                  </a:lnTo>
                  <a:lnTo>
                    <a:pt x="279654" y="222503"/>
                  </a:lnTo>
                  <a:lnTo>
                    <a:pt x="280213" y="213657"/>
                  </a:lnTo>
                  <a:lnTo>
                    <a:pt x="281844" y="205454"/>
                  </a:lnTo>
                  <a:lnTo>
                    <a:pt x="284476" y="197965"/>
                  </a:lnTo>
                  <a:lnTo>
                    <a:pt x="288036" y="191261"/>
                  </a:lnTo>
                  <a:lnTo>
                    <a:pt x="291084" y="187031"/>
                  </a:lnTo>
                  <a:close/>
                </a:path>
                <a:path w="434339" h="310514">
                  <a:moveTo>
                    <a:pt x="422910" y="66293"/>
                  </a:moveTo>
                  <a:lnTo>
                    <a:pt x="409729" y="28146"/>
                  </a:lnTo>
                  <a:lnTo>
                    <a:pt x="372618" y="4571"/>
                  </a:lnTo>
                  <a:lnTo>
                    <a:pt x="339090" y="0"/>
                  </a:lnTo>
                  <a:lnTo>
                    <a:pt x="319956" y="1416"/>
                  </a:lnTo>
                  <a:lnTo>
                    <a:pt x="273558" y="22097"/>
                  </a:lnTo>
                  <a:lnTo>
                    <a:pt x="249983" y="61317"/>
                  </a:lnTo>
                  <a:lnTo>
                    <a:pt x="248412" y="77723"/>
                  </a:lnTo>
                  <a:lnTo>
                    <a:pt x="249102" y="88034"/>
                  </a:lnTo>
                  <a:lnTo>
                    <a:pt x="271557" y="128587"/>
                  </a:lnTo>
                  <a:lnTo>
                    <a:pt x="291084" y="142493"/>
                  </a:lnTo>
                  <a:lnTo>
                    <a:pt x="291084" y="187031"/>
                  </a:lnTo>
                  <a:lnTo>
                    <a:pt x="291846" y="185974"/>
                  </a:lnTo>
                  <a:lnTo>
                    <a:pt x="291846" y="70103"/>
                  </a:lnTo>
                  <a:lnTo>
                    <a:pt x="292560" y="63091"/>
                  </a:lnTo>
                  <a:lnTo>
                    <a:pt x="325993" y="37266"/>
                  </a:lnTo>
                  <a:lnTo>
                    <a:pt x="335280" y="36575"/>
                  </a:lnTo>
                  <a:lnTo>
                    <a:pt x="344674" y="37266"/>
                  </a:lnTo>
                  <a:lnTo>
                    <a:pt x="378749" y="64162"/>
                  </a:lnTo>
                  <a:lnTo>
                    <a:pt x="379476" y="71627"/>
                  </a:lnTo>
                  <a:lnTo>
                    <a:pt x="379476" y="135327"/>
                  </a:lnTo>
                  <a:lnTo>
                    <a:pt x="392691" y="125765"/>
                  </a:lnTo>
                  <a:lnTo>
                    <a:pt x="409384" y="107537"/>
                  </a:lnTo>
                  <a:lnTo>
                    <a:pt x="419504" y="87737"/>
                  </a:lnTo>
                  <a:lnTo>
                    <a:pt x="422910" y="66293"/>
                  </a:lnTo>
                  <a:close/>
                </a:path>
                <a:path w="434339" h="310514">
                  <a:moveTo>
                    <a:pt x="387096" y="298557"/>
                  </a:moveTo>
                  <a:lnTo>
                    <a:pt x="387096" y="230885"/>
                  </a:lnTo>
                  <a:lnTo>
                    <a:pt x="386107" y="239720"/>
                  </a:lnTo>
                  <a:lnTo>
                    <a:pt x="383190" y="247840"/>
                  </a:lnTo>
                  <a:lnTo>
                    <a:pt x="345174" y="272831"/>
                  </a:lnTo>
                  <a:lnTo>
                    <a:pt x="332994" y="273500"/>
                  </a:lnTo>
                  <a:lnTo>
                    <a:pt x="322326" y="272700"/>
                  </a:lnTo>
                  <a:lnTo>
                    <a:pt x="288333" y="251971"/>
                  </a:lnTo>
                  <a:lnTo>
                    <a:pt x="279654" y="222503"/>
                  </a:lnTo>
                  <a:lnTo>
                    <a:pt x="279654" y="299376"/>
                  </a:lnTo>
                  <a:lnTo>
                    <a:pt x="292893" y="304799"/>
                  </a:lnTo>
                  <a:lnTo>
                    <a:pt x="311836" y="308824"/>
                  </a:lnTo>
                  <a:lnTo>
                    <a:pt x="332994" y="310133"/>
                  </a:lnTo>
                  <a:lnTo>
                    <a:pt x="354282" y="308693"/>
                  </a:lnTo>
                  <a:lnTo>
                    <a:pt x="373570" y="304323"/>
                  </a:lnTo>
                  <a:lnTo>
                    <a:pt x="387096" y="298557"/>
                  </a:lnTo>
                  <a:close/>
                </a:path>
                <a:path w="434339" h="310514">
                  <a:moveTo>
                    <a:pt x="379476" y="135327"/>
                  </a:moveTo>
                  <a:lnTo>
                    <a:pt x="379476" y="71627"/>
                  </a:lnTo>
                  <a:lnTo>
                    <a:pt x="377309" y="86308"/>
                  </a:lnTo>
                  <a:lnTo>
                    <a:pt x="370713" y="100488"/>
                  </a:lnTo>
                  <a:lnTo>
                    <a:pt x="359544" y="113954"/>
                  </a:lnTo>
                  <a:lnTo>
                    <a:pt x="343662" y="126491"/>
                  </a:lnTo>
                  <a:lnTo>
                    <a:pt x="329957" y="118205"/>
                  </a:lnTo>
                  <a:lnTo>
                    <a:pt x="298275" y="90785"/>
                  </a:lnTo>
                  <a:lnTo>
                    <a:pt x="291846" y="70103"/>
                  </a:lnTo>
                  <a:lnTo>
                    <a:pt x="291846" y="185974"/>
                  </a:lnTo>
                  <a:lnTo>
                    <a:pt x="292762" y="184701"/>
                  </a:lnTo>
                  <a:lnTo>
                    <a:pt x="298989" y="177641"/>
                  </a:lnTo>
                  <a:lnTo>
                    <a:pt x="306788" y="170152"/>
                  </a:lnTo>
                  <a:lnTo>
                    <a:pt x="316230" y="162305"/>
                  </a:lnTo>
                  <a:lnTo>
                    <a:pt x="340614" y="177545"/>
                  </a:lnTo>
                  <a:lnTo>
                    <a:pt x="353306" y="185582"/>
                  </a:lnTo>
                  <a:lnTo>
                    <a:pt x="363855" y="192690"/>
                  </a:lnTo>
                  <a:lnTo>
                    <a:pt x="369570" y="197112"/>
                  </a:lnTo>
                  <a:lnTo>
                    <a:pt x="369570" y="142493"/>
                  </a:lnTo>
                  <a:lnTo>
                    <a:pt x="379476" y="135327"/>
                  </a:lnTo>
                  <a:close/>
                </a:path>
                <a:path w="434339" h="310514">
                  <a:moveTo>
                    <a:pt x="434340" y="224789"/>
                  </a:moveTo>
                  <a:lnTo>
                    <a:pt x="430220" y="199929"/>
                  </a:lnTo>
                  <a:lnTo>
                    <a:pt x="417957" y="177926"/>
                  </a:lnTo>
                  <a:lnTo>
                    <a:pt x="397692" y="158781"/>
                  </a:lnTo>
                  <a:lnTo>
                    <a:pt x="369570" y="142493"/>
                  </a:lnTo>
                  <a:lnTo>
                    <a:pt x="369570" y="197112"/>
                  </a:lnTo>
                  <a:lnTo>
                    <a:pt x="372117" y="199084"/>
                  </a:lnTo>
                  <a:lnTo>
                    <a:pt x="377952" y="204977"/>
                  </a:lnTo>
                  <a:lnTo>
                    <a:pt x="387096" y="298557"/>
                  </a:lnTo>
                  <a:lnTo>
                    <a:pt x="390858" y="296953"/>
                  </a:lnTo>
                  <a:lnTo>
                    <a:pt x="406146" y="286511"/>
                  </a:lnTo>
                  <a:lnTo>
                    <a:pt x="418266" y="273653"/>
                  </a:lnTo>
                  <a:lnTo>
                    <a:pt x="427101" y="259079"/>
                  </a:lnTo>
                  <a:lnTo>
                    <a:pt x="432506" y="242792"/>
                  </a:lnTo>
                  <a:lnTo>
                    <a:pt x="434340" y="224789"/>
                  </a:lnTo>
                  <a:close/>
                </a:path>
                <a:path w="434339" h="310514">
                  <a:moveTo>
                    <a:pt x="92202" y="303275"/>
                  </a:moveTo>
                  <a:lnTo>
                    <a:pt x="92202" y="5333"/>
                  </a:lnTo>
                  <a:lnTo>
                    <a:pt x="0" y="12191"/>
                  </a:lnTo>
                  <a:lnTo>
                    <a:pt x="0" y="44195"/>
                  </a:lnTo>
                  <a:lnTo>
                    <a:pt x="45720" y="44195"/>
                  </a:lnTo>
                  <a:lnTo>
                    <a:pt x="45720" y="303275"/>
                  </a:lnTo>
                  <a:lnTo>
                    <a:pt x="92202" y="303275"/>
                  </a:lnTo>
                  <a:close/>
                </a:path>
              </a:pathLst>
            </a:custGeom>
            <a:solidFill>
              <a:srgbClr val="FF0000"/>
            </a:solidFill>
          </p:spPr>
          <p:txBody>
            <a:bodyPr wrap="square" lIns="0" tIns="0" rIns="0" bIns="0" rtlCol="0"/>
            <a:lstStyle/>
            <a:p>
              <a:endParaRPr/>
            </a:p>
          </p:txBody>
        </p:sp>
        <p:pic>
          <p:nvPicPr>
            <p:cNvPr id="23" name="object 23"/>
            <p:cNvPicPr/>
            <p:nvPr/>
          </p:nvPicPr>
          <p:blipFill>
            <a:blip r:embed="rId12" cstate="print"/>
            <a:stretch>
              <a:fillRect/>
            </a:stretch>
          </p:blipFill>
          <p:spPr>
            <a:xfrm>
              <a:off x="3513963" y="2345817"/>
              <a:ext cx="124967" cy="254507"/>
            </a:xfrm>
            <a:prstGeom prst="rect">
              <a:avLst/>
            </a:prstGeom>
          </p:spPr>
        </p:pic>
        <p:sp>
          <p:nvSpPr>
            <p:cNvPr id="24" name="object 24"/>
            <p:cNvSpPr/>
            <p:nvPr/>
          </p:nvSpPr>
          <p:spPr>
            <a:xfrm>
              <a:off x="3243072" y="2323337"/>
              <a:ext cx="92710" cy="298450"/>
            </a:xfrm>
            <a:custGeom>
              <a:avLst/>
              <a:gdLst/>
              <a:ahLst/>
              <a:cxnLst/>
              <a:rect l="l" t="t" r="r" b="b"/>
              <a:pathLst>
                <a:path w="92710" h="298450">
                  <a:moveTo>
                    <a:pt x="92201" y="0"/>
                  </a:moveTo>
                  <a:lnTo>
                    <a:pt x="92201" y="297942"/>
                  </a:lnTo>
                  <a:lnTo>
                    <a:pt x="45719" y="297942"/>
                  </a:lnTo>
                  <a:lnTo>
                    <a:pt x="45719" y="38862"/>
                  </a:lnTo>
                  <a:lnTo>
                    <a:pt x="0" y="38862"/>
                  </a:lnTo>
                  <a:lnTo>
                    <a:pt x="0" y="6858"/>
                  </a:lnTo>
                  <a:lnTo>
                    <a:pt x="92201" y="0"/>
                  </a:lnTo>
                  <a:close/>
                </a:path>
              </a:pathLst>
            </a:custGeom>
            <a:ln w="17526">
              <a:solidFill>
                <a:srgbClr val="FFFFFF"/>
              </a:solidFill>
            </a:ln>
          </p:spPr>
          <p:txBody>
            <a:bodyPr wrap="square" lIns="0" tIns="0" rIns="0" bIns="0" rtlCol="0"/>
            <a:lstStyle/>
            <a:p>
              <a:endParaRPr/>
            </a:p>
          </p:txBody>
        </p:sp>
        <p:sp>
          <p:nvSpPr>
            <p:cNvPr id="25" name="object 25"/>
            <p:cNvSpPr/>
            <p:nvPr/>
          </p:nvSpPr>
          <p:spPr>
            <a:xfrm>
              <a:off x="3477005" y="2318004"/>
              <a:ext cx="200660" cy="310515"/>
            </a:xfrm>
            <a:custGeom>
              <a:avLst/>
              <a:gdLst/>
              <a:ahLst/>
              <a:cxnLst/>
              <a:rect l="l" t="t" r="r" b="b"/>
              <a:pathLst>
                <a:path w="200660" h="310514">
                  <a:moveTo>
                    <a:pt x="105155" y="0"/>
                  </a:moveTo>
                  <a:lnTo>
                    <a:pt x="152947" y="10286"/>
                  </a:lnTo>
                  <a:lnTo>
                    <a:pt x="183165" y="39433"/>
                  </a:lnTo>
                  <a:lnTo>
                    <a:pt x="188975" y="66294"/>
                  </a:lnTo>
                  <a:lnTo>
                    <a:pt x="185570" y="87737"/>
                  </a:lnTo>
                  <a:lnTo>
                    <a:pt x="175450" y="107537"/>
                  </a:lnTo>
                  <a:lnTo>
                    <a:pt x="158757" y="125765"/>
                  </a:lnTo>
                  <a:lnTo>
                    <a:pt x="135635" y="142494"/>
                  </a:lnTo>
                  <a:lnTo>
                    <a:pt x="163758" y="158781"/>
                  </a:lnTo>
                  <a:lnTo>
                    <a:pt x="184022" y="177926"/>
                  </a:lnTo>
                  <a:lnTo>
                    <a:pt x="196286" y="199929"/>
                  </a:lnTo>
                  <a:lnTo>
                    <a:pt x="200405" y="224790"/>
                  </a:lnTo>
                  <a:lnTo>
                    <a:pt x="198572" y="242792"/>
                  </a:lnTo>
                  <a:lnTo>
                    <a:pt x="172211" y="286512"/>
                  </a:lnTo>
                  <a:lnTo>
                    <a:pt x="120348" y="308693"/>
                  </a:lnTo>
                  <a:lnTo>
                    <a:pt x="99059" y="310134"/>
                  </a:lnTo>
                  <a:lnTo>
                    <a:pt x="77902" y="308824"/>
                  </a:lnTo>
                  <a:lnTo>
                    <a:pt x="27431" y="288036"/>
                  </a:lnTo>
                  <a:lnTo>
                    <a:pt x="1714" y="246030"/>
                  </a:lnTo>
                  <a:lnTo>
                    <a:pt x="0" y="228600"/>
                  </a:lnTo>
                  <a:lnTo>
                    <a:pt x="3571" y="203037"/>
                  </a:lnTo>
                  <a:lnTo>
                    <a:pt x="14287" y="180117"/>
                  </a:lnTo>
                  <a:lnTo>
                    <a:pt x="32146" y="159912"/>
                  </a:lnTo>
                  <a:lnTo>
                    <a:pt x="57149" y="142494"/>
                  </a:lnTo>
                  <a:lnTo>
                    <a:pt x="46565" y="135612"/>
                  </a:lnTo>
                  <a:lnTo>
                    <a:pt x="20264" y="105798"/>
                  </a:lnTo>
                  <a:lnTo>
                    <a:pt x="14477" y="77724"/>
                  </a:lnTo>
                  <a:lnTo>
                    <a:pt x="16049" y="61317"/>
                  </a:lnTo>
                  <a:lnTo>
                    <a:pt x="39623" y="22098"/>
                  </a:lnTo>
                  <a:lnTo>
                    <a:pt x="86022" y="1416"/>
                  </a:lnTo>
                  <a:lnTo>
                    <a:pt x="105155"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3728465" y="2484120"/>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27" name="object 27"/>
            <p:cNvSpPr/>
            <p:nvPr/>
          </p:nvSpPr>
          <p:spPr>
            <a:xfrm>
              <a:off x="3728465" y="2484120"/>
              <a:ext cx="180975" cy="32384"/>
            </a:xfrm>
            <a:custGeom>
              <a:avLst/>
              <a:gdLst/>
              <a:ahLst/>
              <a:cxnLst/>
              <a:rect l="l" t="t" r="r" b="b"/>
              <a:pathLst>
                <a:path w="180975" h="32385">
                  <a:moveTo>
                    <a:pt x="0" y="32004"/>
                  </a:moveTo>
                  <a:lnTo>
                    <a:pt x="0" y="0"/>
                  </a:lnTo>
                  <a:lnTo>
                    <a:pt x="180594" y="0"/>
                  </a:lnTo>
                  <a:lnTo>
                    <a:pt x="180594" y="32004"/>
                  </a:lnTo>
                  <a:lnTo>
                    <a:pt x="0" y="32004"/>
                  </a:lnTo>
                  <a:close/>
                </a:path>
              </a:pathLst>
            </a:custGeom>
            <a:ln w="17525">
              <a:solidFill>
                <a:srgbClr val="FFFFFF"/>
              </a:solidFill>
            </a:ln>
          </p:spPr>
          <p:txBody>
            <a:bodyPr wrap="square" lIns="0" tIns="0" rIns="0" bIns="0" rtlCol="0"/>
            <a:lstStyle/>
            <a:p>
              <a:endParaRPr/>
            </a:p>
          </p:txBody>
        </p:sp>
        <p:sp>
          <p:nvSpPr>
            <p:cNvPr id="28" name="object 28"/>
            <p:cNvSpPr/>
            <p:nvPr/>
          </p:nvSpPr>
          <p:spPr>
            <a:xfrm>
              <a:off x="3968496" y="2318765"/>
              <a:ext cx="459105" cy="309880"/>
            </a:xfrm>
            <a:custGeom>
              <a:avLst/>
              <a:gdLst/>
              <a:ahLst/>
              <a:cxnLst/>
              <a:rect l="l" t="t" r="r" b="b"/>
              <a:pathLst>
                <a:path w="459104" h="309880">
                  <a:moveTo>
                    <a:pt x="458723" y="154685"/>
                  </a:moveTo>
                  <a:lnTo>
                    <a:pt x="451770" y="91820"/>
                  </a:lnTo>
                  <a:lnTo>
                    <a:pt x="430529" y="42671"/>
                  </a:lnTo>
                  <a:lnTo>
                    <a:pt x="397287" y="10477"/>
                  </a:lnTo>
                  <a:lnTo>
                    <a:pt x="354329" y="0"/>
                  </a:lnTo>
                  <a:lnTo>
                    <a:pt x="331600" y="2595"/>
                  </a:lnTo>
                  <a:lnTo>
                    <a:pt x="293572" y="23788"/>
                  </a:lnTo>
                  <a:lnTo>
                    <a:pt x="265568" y="65531"/>
                  </a:lnTo>
                  <a:lnTo>
                    <a:pt x="251019" y="121538"/>
                  </a:lnTo>
                  <a:lnTo>
                    <a:pt x="249173" y="154685"/>
                  </a:lnTo>
                  <a:lnTo>
                    <a:pt x="251019" y="187832"/>
                  </a:lnTo>
                  <a:lnTo>
                    <a:pt x="265568" y="243839"/>
                  </a:lnTo>
                  <a:lnTo>
                    <a:pt x="293572" y="285583"/>
                  </a:lnTo>
                  <a:lnTo>
                    <a:pt x="298703" y="289420"/>
                  </a:lnTo>
                  <a:lnTo>
                    <a:pt x="298703" y="154685"/>
                  </a:lnTo>
                  <a:lnTo>
                    <a:pt x="302144" y="102798"/>
                  </a:lnTo>
                  <a:lnTo>
                    <a:pt x="312515" y="65912"/>
                  </a:lnTo>
                  <a:lnTo>
                    <a:pt x="329886" y="43886"/>
                  </a:lnTo>
                  <a:lnTo>
                    <a:pt x="354329" y="36575"/>
                  </a:lnTo>
                  <a:lnTo>
                    <a:pt x="378773" y="43886"/>
                  </a:lnTo>
                  <a:lnTo>
                    <a:pt x="396144" y="65912"/>
                  </a:lnTo>
                  <a:lnTo>
                    <a:pt x="406515" y="102798"/>
                  </a:lnTo>
                  <a:lnTo>
                    <a:pt x="409955" y="154685"/>
                  </a:lnTo>
                  <a:lnTo>
                    <a:pt x="409955" y="289420"/>
                  </a:lnTo>
                  <a:lnTo>
                    <a:pt x="415087" y="285583"/>
                  </a:lnTo>
                  <a:lnTo>
                    <a:pt x="430529" y="266699"/>
                  </a:lnTo>
                  <a:lnTo>
                    <a:pt x="442972" y="243732"/>
                  </a:lnTo>
                  <a:lnTo>
                    <a:pt x="451770" y="217265"/>
                  </a:lnTo>
                  <a:lnTo>
                    <a:pt x="456997" y="187511"/>
                  </a:lnTo>
                  <a:lnTo>
                    <a:pt x="458723" y="154685"/>
                  </a:lnTo>
                  <a:close/>
                </a:path>
                <a:path w="459104" h="309880">
                  <a:moveTo>
                    <a:pt x="409955" y="289420"/>
                  </a:moveTo>
                  <a:lnTo>
                    <a:pt x="409955" y="154685"/>
                  </a:lnTo>
                  <a:lnTo>
                    <a:pt x="406515" y="206251"/>
                  </a:lnTo>
                  <a:lnTo>
                    <a:pt x="396144" y="243173"/>
                  </a:lnTo>
                  <a:lnTo>
                    <a:pt x="378773" y="265378"/>
                  </a:lnTo>
                  <a:lnTo>
                    <a:pt x="354329" y="272795"/>
                  </a:lnTo>
                  <a:lnTo>
                    <a:pt x="329886" y="265378"/>
                  </a:lnTo>
                  <a:lnTo>
                    <a:pt x="312515" y="243173"/>
                  </a:lnTo>
                  <a:lnTo>
                    <a:pt x="302144" y="206251"/>
                  </a:lnTo>
                  <a:lnTo>
                    <a:pt x="298703" y="154685"/>
                  </a:lnTo>
                  <a:lnTo>
                    <a:pt x="298703" y="289420"/>
                  </a:lnTo>
                  <a:lnTo>
                    <a:pt x="311372" y="298894"/>
                  </a:lnTo>
                  <a:lnTo>
                    <a:pt x="331600" y="306776"/>
                  </a:lnTo>
                  <a:lnTo>
                    <a:pt x="354329" y="309371"/>
                  </a:lnTo>
                  <a:lnTo>
                    <a:pt x="377059" y="306776"/>
                  </a:lnTo>
                  <a:lnTo>
                    <a:pt x="397287" y="298894"/>
                  </a:lnTo>
                  <a:lnTo>
                    <a:pt x="409955" y="289420"/>
                  </a:lnTo>
                  <a:close/>
                </a:path>
                <a:path w="459104" h="309880">
                  <a:moveTo>
                    <a:pt x="131825" y="171005"/>
                  </a:moveTo>
                  <a:lnTo>
                    <a:pt x="131825" y="83819"/>
                  </a:lnTo>
                  <a:lnTo>
                    <a:pt x="129254" y="102107"/>
                  </a:lnTo>
                  <a:lnTo>
                    <a:pt x="121538" y="120395"/>
                  </a:lnTo>
                  <a:lnTo>
                    <a:pt x="108680" y="138683"/>
                  </a:lnTo>
                  <a:lnTo>
                    <a:pt x="90677" y="156971"/>
                  </a:lnTo>
                  <a:lnTo>
                    <a:pt x="68579" y="176783"/>
                  </a:lnTo>
                  <a:lnTo>
                    <a:pt x="45005" y="199786"/>
                  </a:lnTo>
                  <a:lnTo>
                    <a:pt x="25717" y="221932"/>
                  </a:lnTo>
                  <a:lnTo>
                    <a:pt x="10715" y="243220"/>
                  </a:lnTo>
                  <a:lnTo>
                    <a:pt x="0" y="263651"/>
                  </a:lnTo>
                  <a:lnTo>
                    <a:pt x="0" y="302513"/>
                  </a:lnTo>
                  <a:lnTo>
                    <a:pt x="54101" y="302513"/>
                  </a:lnTo>
                  <a:lnTo>
                    <a:pt x="54101" y="260603"/>
                  </a:lnTo>
                  <a:lnTo>
                    <a:pt x="59947" y="245625"/>
                  </a:lnTo>
                  <a:lnTo>
                    <a:pt x="70580" y="229361"/>
                  </a:lnTo>
                  <a:lnTo>
                    <a:pt x="85927" y="211955"/>
                  </a:lnTo>
                  <a:lnTo>
                    <a:pt x="105917" y="193547"/>
                  </a:lnTo>
                  <a:lnTo>
                    <a:pt x="121157" y="180593"/>
                  </a:lnTo>
                  <a:lnTo>
                    <a:pt x="131825" y="171005"/>
                  </a:lnTo>
                  <a:close/>
                </a:path>
                <a:path w="459104" h="309880">
                  <a:moveTo>
                    <a:pt x="180593" y="83057"/>
                  </a:moveTo>
                  <a:lnTo>
                    <a:pt x="166127" y="35159"/>
                  </a:lnTo>
                  <a:lnTo>
                    <a:pt x="125063" y="5714"/>
                  </a:lnTo>
                  <a:lnTo>
                    <a:pt x="86867" y="0"/>
                  </a:lnTo>
                  <a:lnTo>
                    <a:pt x="67615" y="1154"/>
                  </a:lnTo>
                  <a:lnTo>
                    <a:pt x="47720" y="4667"/>
                  </a:lnTo>
                  <a:lnTo>
                    <a:pt x="27396" y="10608"/>
                  </a:lnTo>
                  <a:lnTo>
                    <a:pt x="6857" y="19049"/>
                  </a:lnTo>
                  <a:lnTo>
                    <a:pt x="6857" y="59435"/>
                  </a:lnTo>
                  <a:lnTo>
                    <a:pt x="28705" y="49434"/>
                  </a:lnTo>
                  <a:lnTo>
                    <a:pt x="48482" y="42290"/>
                  </a:lnTo>
                  <a:lnTo>
                    <a:pt x="66115" y="38004"/>
                  </a:lnTo>
                  <a:lnTo>
                    <a:pt x="81533" y="36575"/>
                  </a:lnTo>
                  <a:lnTo>
                    <a:pt x="92499" y="37302"/>
                  </a:lnTo>
                  <a:lnTo>
                    <a:pt x="128396" y="64293"/>
                  </a:lnTo>
                  <a:lnTo>
                    <a:pt x="131825" y="83819"/>
                  </a:lnTo>
                  <a:lnTo>
                    <a:pt x="131825" y="171005"/>
                  </a:lnTo>
                  <a:lnTo>
                    <a:pt x="136564" y="166747"/>
                  </a:lnTo>
                  <a:lnTo>
                    <a:pt x="167639" y="131063"/>
                  </a:lnTo>
                  <a:lnTo>
                    <a:pt x="179855" y="96238"/>
                  </a:lnTo>
                  <a:lnTo>
                    <a:pt x="180593" y="83057"/>
                  </a:lnTo>
                  <a:close/>
                </a:path>
                <a:path w="459104" h="309880">
                  <a:moveTo>
                    <a:pt x="179069" y="302513"/>
                  </a:moveTo>
                  <a:lnTo>
                    <a:pt x="179069" y="260603"/>
                  </a:lnTo>
                  <a:lnTo>
                    <a:pt x="54101" y="260603"/>
                  </a:lnTo>
                  <a:lnTo>
                    <a:pt x="54101" y="302513"/>
                  </a:lnTo>
                  <a:lnTo>
                    <a:pt x="179069" y="302513"/>
                  </a:lnTo>
                  <a:close/>
                </a:path>
              </a:pathLst>
            </a:custGeom>
            <a:solidFill>
              <a:srgbClr val="FF0000"/>
            </a:solidFill>
          </p:spPr>
          <p:txBody>
            <a:bodyPr wrap="square" lIns="0" tIns="0" rIns="0" bIns="0" rtlCol="0"/>
            <a:lstStyle/>
            <a:p>
              <a:endParaRPr/>
            </a:p>
          </p:txBody>
        </p:sp>
        <p:pic>
          <p:nvPicPr>
            <p:cNvPr id="29" name="object 29"/>
            <p:cNvPicPr/>
            <p:nvPr/>
          </p:nvPicPr>
          <p:blipFill>
            <a:blip r:embed="rId13" cstate="print"/>
            <a:stretch>
              <a:fillRect/>
            </a:stretch>
          </p:blipFill>
          <p:spPr>
            <a:xfrm>
              <a:off x="4258436" y="2346579"/>
              <a:ext cx="128777" cy="253746"/>
            </a:xfrm>
            <a:prstGeom prst="rect">
              <a:avLst/>
            </a:prstGeom>
          </p:spPr>
        </p:pic>
        <p:sp>
          <p:nvSpPr>
            <p:cNvPr id="30" name="object 30"/>
            <p:cNvSpPr/>
            <p:nvPr/>
          </p:nvSpPr>
          <p:spPr>
            <a:xfrm>
              <a:off x="4217670" y="2318765"/>
              <a:ext cx="209550" cy="309880"/>
            </a:xfrm>
            <a:custGeom>
              <a:avLst/>
              <a:gdLst/>
              <a:ahLst/>
              <a:cxnLst/>
              <a:rect l="l" t="t" r="r" b="b"/>
              <a:pathLst>
                <a:path w="209550" h="309880">
                  <a:moveTo>
                    <a:pt x="105155" y="0"/>
                  </a:moveTo>
                  <a:lnTo>
                    <a:pt x="148113" y="10477"/>
                  </a:lnTo>
                  <a:lnTo>
                    <a:pt x="181355" y="42671"/>
                  </a:lnTo>
                  <a:lnTo>
                    <a:pt x="202596" y="91820"/>
                  </a:lnTo>
                  <a:lnTo>
                    <a:pt x="209549" y="154686"/>
                  </a:lnTo>
                  <a:lnTo>
                    <a:pt x="207823" y="187511"/>
                  </a:lnTo>
                  <a:lnTo>
                    <a:pt x="193798" y="243732"/>
                  </a:lnTo>
                  <a:lnTo>
                    <a:pt x="165913" y="285583"/>
                  </a:lnTo>
                  <a:lnTo>
                    <a:pt x="127885" y="306776"/>
                  </a:lnTo>
                  <a:lnTo>
                    <a:pt x="105155" y="309372"/>
                  </a:lnTo>
                  <a:lnTo>
                    <a:pt x="82426" y="306776"/>
                  </a:lnTo>
                  <a:lnTo>
                    <a:pt x="44398" y="285583"/>
                  </a:lnTo>
                  <a:lnTo>
                    <a:pt x="16394" y="243840"/>
                  </a:lnTo>
                  <a:lnTo>
                    <a:pt x="1845" y="187833"/>
                  </a:lnTo>
                  <a:lnTo>
                    <a:pt x="0" y="154686"/>
                  </a:lnTo>
                  <a:lnTo>
                    <a:pt x="1845" y="121539"/>
                  </a:lnTo>
                  <a:lnTo>
                    <a:pt x="16394" y="65532"/>
                  </a:lnTo>
                  <a:lnTo>
                    <a:pt x="44398" y="23788"/>
                  </a:lnTo>
                  <a:lnTo>
                    <a:pt x="82426" y="2595"/>
                  </a:lnTo>
                  <a:lnTo>
                    <a:pt x="105155" y="0"/>
                  </a:lnTo>
                  <a:close/>
                </a:path>
              </a:pathLst>
            </a:custGeom>
            <a:ln w="17526">
              <a:solidFill>
                <a:srgbClr val="FFFFFF"/>
              </a:solidFill>
            </a:ln>
          </p:spPr>
          <p:txBody>
            <a:bodyPr wrap="square" lIns="0" tIns="0" rIns="0" bIns="0" rtlCol="0"/>
            <a:lstStyle/>
            <a:p>
              <a:endParaRPr/>
            </a:p>
          </p:txBody>
        </p:sp>
        <p:sp>
          <p:nvSpPr>
            <p:cNvPr id="31" name="object 31"/>
            <p:cNvSpPr/>
            <p:nvPr/>
          </p:nvSpPr>
          <p:spPr>
            <a:xfrm>
              <a:off x="3968496" y="2318765"/>
              <a:ext cx="180975" cy="302895"/>
            </a:xfrm>
            <a:custGeom>
              <a:avLst/>
              <a:gdLst/>
              <a:ahLst/>
              <a:cxnLst/>
              <a:rect l="l" t="t" r="r" b="b"/>
              <a:pathLst>
                <a:path w="180975" h="302894">
                  <a:moveTo>
                    <a:pt x="86867" y="0"/>
                  </a:moveTo>
                  <a:lnTo>
                    <a:pt x="125063" y="5714"/>
                  </a:lnTo>
                  <a:lnTo>
                    <a:pt x="166127" y="35159"/>
                  </a:lnTo>
                  <a:lnTo>
                    <a:pt x="180593" y="83057"/>
                  </a:lnTo>
                  <a:lnTo>
                    <a:pt x="179855" y="96238"/>
                  </a:lnTo>
                  <a:lnTo>
                    <a:pt x="159948" y="141910"/>
                  </a:lnTo>
                  <a:lnTo>
                    <a:pt x="121157" y="180594"/>
                  </a:lnTo>
                  <a:lnTo>
                    <a:pt x="105917" y="193548"/>
                  </a:lnTo>
                  <a:lnTo>
                    <a:pt x="85927" y="211955"/>
                  </a:lnTo>
                  <a:lnTo>
                    <a:pt x="70580" y="229361"/>
                  </a:lnTo>
                  <a:lnTo>
                    <a:pt x="59947" y="245625"/>
                  </a:lnTo>
                  <a:lnTo>
                    <a:pt x="54101" y="260604"/>
                  </a:lnTo>
                  <a:lnTo>
                    <a:pt x="179069" y="260604"/>
                  </a:lnTo>
                  <a:lnTo>
                    <a:pt x="179069" y="302514"/>
                  </a:lnTo>
                  <a:lnTo>
                    <a:pt x="0" y="302514"/>
                  </a:lnTo>
                  <a:lnTo>
                    <a:pt x="0" y="263652"/>
                  </a:lnTo>
                  <a:lnTo>
                    <a:pt x="25717" y="221932"/>
                  </a:lnTo>
                  <a:lnTo>
                    <a:pt x="68579" y="176784"/>
                  </a:lnTo>
                  <a:lnTo>
                    <a:pt x="90677" y="156972"/>
                  </a:lnTo>
                  <a:lnTo>
                    <a:pt x="108680" y="138684"/>
                  </a:lnTo>
                  <a:lnTo>
                    <a:pt x="121538" y="120396"/>
                  </a:lnTo>
                  <a:lnTo>
                    <a:pt x="129254" y="102108"/>
                  </a:lnTo>
                  <a:lnTo>
                    <a:pt x="131825" y="83820"/>
                  </a:lnTo>
                  <a:lnTo>
                    <a:pt x="130968" y="73521"/>
                  </a:lnTo>
                  <a:lnTo>
                    <a:pt x="102393" y="39528"/>
                  </a:lnTo>
                  <a:lnTo>
                    <a:pt x="81533" y="36576"/>
                  </a:lnTo>
                  <a:lnTo>
                    <a:pt x="66115" y="38004"/>
                  </a:lnTo>
                  <a:lnTo>
                    <a:pt x="48482" y="42290"/>
                  </a:lnTo>
                  <a:lnTo>
                    <a:pt x="28705" y="49434"/>
                  </a:lnTo>
                  <a:lnTo>
                    <a:pt x="6857" y="59436"/>
                  </a:lnTo>
                  <a:lnTo>
                    <a:pt x="6857" y="19050"/>
                  </a:lnTo>
                  <a:lnTo>
                    <a:pt x="27396" y="10608"/>
                  </a:lnTo>
                  <a:lnTo>
                    <a:pt x="47720" y="4667"/>
                  </a:lnTo>
                  <a:lnTo>
                    <a:pt x="67615" y="1154"/>
                  </a:lnTo>
                  <a:lnTo>
                    <a:pt x="86867" y="0"/>
                  </a:lnTo>
                  <a:close/>
                </a:path>
              </a:pathLst>
            </a:custGeom>
            <a:ln w="17526">
              <a:solidFill>
                <a:srgbClr val="FFFFFF"/>
              </a:solidFill>
            </a:ln>
          </p:spPr>
          <p:txBody>
            <a:bodyPr wrap="square" lIns="0" tIns="0" rIns="0" bIns="0" rtlCol="0"/>
            <a:lstStyle/>
            <a:p>
              <a:endParaRPr/>
            </a:p>
          </p:txBody>
        </p:sp>
        <p:sp>
          <p:nvSpPr>
            <p:cNvPr id="32" name="object 32"/>
            <p:cNvSpPr/>
            <p:nvPr/>
          </p:nvSpPr>
          <p:spPr>
            <a:xfrm>
              <a:off x="4540758" y="2325623"/>
              <a:ext cx="1370330" cy="353060"/>
            </a:xfrm>
            <a:custGeom>
              <a:avLst/>
              <a:gdLst/>
              <a:ahLst/>
              <a:cxnLst/>
              <a:rect l="l" t="t" r="r" b="b"/>
              <a:pathLst>
                <a:path w="1370329" h="353060">
                  <a:moveTo>
                    <a:pt x="1035557" y="193548"/>
                  </a:moveTo>
                  <a:lnTo>
                    <a:pt x="1035557" y="163068"/>
                  </a:lnTo>
                  <a:lnTo>
                    <a:pt x="1030985" y="163068"/>
                  </a:lnTo>
                  <a:lnTo>
                    <a:pt x="981360" y="167735"/>
                  </a:lnTo>
                  <a:lnTo>
                    <a:pt x="944879" y="182118"/>
                  </a:lnTo>
                  <a:lnTo>
                    <a:pt x="916269" y="221230"/>
                  </a:lnTo>
                  <a:lnTo>
                    <a:pt x="914400" y="238506"/>
                  </a:lnTo>
                  <a:lnTo>
                    <a:pt x="915542" y="251519"/>
                  </a:lnTo>
                  <a:lnTo>
                    <a:pt x="942415" y="290583"/>
                  </a:lnTo>
                  <a:lnTo>
                    <a:pt x="960119" y="297788"/>
                  </a:lnTo>
                  <a:lnTo>
                    <a:pt x="960119" y="232410"/>
                  </a:lnTo>
                  <a:lnTo>
                    <a:pt x="961263" y="224147"/>
                  </a:lnTo>
                  <a:lnTo>
                    <a:pt x="999648" y="195643"/>
                  </a:lnTo>
                  <a:lnTo>
                    <a:pt x="1026461" y="192820"/>
                  </a:lnTo>
                  <a:lnTo>
                    <a:pt x="1027604" y="192824"/>
                  </a:lnTo>
                  <a:lnTo>
                    <a:pt x="1035557" y="193548"/>
                  </a:lnTo>
                  <a:close/>
                </a:path>
                <a:path w="1370329" h="353060">
                  <a:moveTo>
                    <a:pt x="1112520" y="292608"/>
                  </a:moveTo>
                  <a:lnTo>
                    <a:pt x="1108710" y="265176"/>
                  </a:lnTo>
                  <a:lnTo>
                    <a:pt x="1103376" y="265938"/>
                  </a:lnTo>
                  <a:lnTo>
                    <a:pt x="1098042" y="265938"/>
                  </a:lnTo>
                  <a:lnTo>
                    <a:pt x="1091041" y="264092"/>
                  </a:lnTo>
                  <a:lnTo>
                    <a:pt x="1086040" y="258603"/>
                  </a:lnTo>
                  <a:lnTo>
                    <a:pt x="1083040" y="249543"/>
                  </a:lnTo>
                  <a:lnTo>
                    <a:pt x="1082039" y="236982"/>
                  </a:lnTo>
                  <a:lnTo>
                    <a:pt x="1082039" y="141732"/>
                  </a:lnTo>
                  <a:lnTo>
                    <a:pt x="1080897" y="125158"/>
                  </a:lnTo>
                  <a:lnTo>
                    <a:pt x="1063752" y="89154"/>
                  </a:lnTo>
                  <a:lnTo>
                    <a:pt x="1026461" y="72759"/>
                  </a:lnTo>
                  <a:lnTo>
                    <a:pt x="1008888" y="71628"/>
                  </a:lnTo>
                  <a:lnTo>
                    <a:pt x="991195" y="72759"/>
                  </a:lnTo>
                  <a:lnTo>
                    <a:pt x="972502" y="76104"/>
                  </a:lnTo>
                  <a:lnTo>
                    <a:pt x="952952" y="81593"/>
                  </a:lnTo>
                  <a:lnTo>
                    <a:pt x="932688" y="89154"/>
                  </a:lnTo>
                  <a:lnTo>
                    <a:pt x="932688" y="127254"/>
                  </a:lnTo>
                  <a:lnTo>
                    <a:pt x="951976" y="119253"/>
                  </a:lnTo>
                  <a:lnTo>
                    <a:pt x="969835" y="113538"/>
                  </a:lnTo>
                  <a:lnTo>
                    <a:pt x="986266" y="110109"/>
                  </a:lnTo>
                  <a:lnTo>
                    <a:pt x="1001267" y="108966"/>
                  </a:lnTo>
                  <a:lnTo>
                    <a:pt x="1016269" y="110978"/>
                  </a:lnTo>
                  <a:lnTo>
                    <a:pt x="1026985" y="117062"/>
                  </a:lnTo>
                  <a:lnTo>
                    <a:pt x="1033414" y="127289"/>
                  </a:lnTo>
                  <a:lnTo>
                    <a:pt x="1035557" y="141732"/>
                  </a:lnTo>
                  <a:lnTo>
                    <a:pt x="1035557" y="275621"/>
                  </a:lnTo>
                  <a:lnTo>
                    <a:pt x="1043178" y="268986"/>
                  </a:lnTo>
                  <a:lnTo>
                    <a:pt x="1047607" y="282547"/>
                  </a:lnTo>
                  <a:lnTo>
                    <a:pt x="1055179" y="292322"/>
                  </a:lnTo>
                  <a:lnTo>
                    <a:pt x="1065895" y="298239"/>
                  </a:lnTo>
                  <a:lnTo>
                    <a:pt x="1079754" y="300228"/>
                  </a:lnTo>
                  <a:lnTo>
                    <a:pt x="1087874" y="299787"/>
                  </a:lnTo>
                  <a:lnTo>
                    <a:pt x="1096137" y="298418"/>
                  </a:lnTo>
                  <a:lnTo>
                    <a:pt x="1104399" y="296048"/>
                  </a:lnTo>
                  <a:lnTo>
                    <a:pt x="1112520" y="292608"/>
                  </a:lnTo>
                  <a:close/>
                </a:path>
                <a:path w="1370329" h="353060">
                  <a:moveTo>
                    <a:pt x="1035557" y="275621"/>
                  </a:moveTo>
                  <a:lnTo>
                    <a:pt x="1035557" y="242316"/>
                  </a:lnTo>
                  <a:lnTo>
                    <a:pt x="1024128" y="250436"/>
                  </a:lnTo>
                  <a:lnTo>
                    <a:pt x="1012697" y="256413"/>
                  </a:lnTo>
                  <a:lnTo>
                    <a:pt x="1001267" y="260103"/>
                  </a:lnTo>
                  <a:lnTo>
                    <a:pt x="991195" y="261216"/>
                  </a:lnTo>
                  <a:lnTo>
                    <a:pt x="981360" y="261323"/>
                  </a:lnTo>
                  <a:lnTo>
                    <a:pt x="974597" y="258318"/>
                  </a:lnTo>
                  <a:lnTo>
                    <a:pt x="969263" y="252984"/>
                  </a:lnTo>
                  <a:lnTo>
                    <a:pt x="963167" y="247650"/>
                  </a:lnTo>
                  <a:lnTo>
                    <a:pt x="960119" y="240792"/>
                  </a:lnTo>
                  <a:lnTo>
                    <a:pt x="960119" y="297788"/>
                  </a:lnTo>
                  <a:lnTo>
                    <a:pt x="965584" y="299204"/>
                  </a:lnTo>
                  <a:lnTo>
                    <a:pt x="979169" y="300228"/>
                  </a:lnTo>
                  <a:lnTo>
                    <a:pt x="995600" y="298239"/>
                  </a:lnTo>
                  <a:lnTo>
                    <a:pt x="1011745" y="292322"/>
                  </a:lnTo>
                  <a:lnTo>
                    <a:pt x="1027604" y="282547"/>
                  </a:lnTo>
                  <a:lnTo>
                    <a:pt x="1035557" y="275621"/>
                  </a:lnTo>
                  <a:close/>
                </a:path>
                <a:path w="1370329" h="353060">
                  <a:moveTo>
                    <a:pt x="304799" y="193548"/>
                  </a:moveTo>
                  <a:lnTo>
                    <a:pt x="304799" y="163068"/>
                  </a:lnTo>
                  <a:lnTo>
                    <a:pt x="300227" y="163068"/>
                  </a:lnTo>
                  <a:lnTo>
                    <a:pt x="250602" y="167735"/>
                  </a:lnTo>
                  <a:lnTo>
                    <a:pt x="214122" y="182118"/>
                  </a:lnTo>
                  <a:lnTo>
                    <a:pt x="185511" y="221230"/>
                  </a:lnTo>
                  <a:lnTo>
                    <a:pt x="183641" y="238506"/>
                  </a:lnTo>
                  <a:lnTo>
                    <a:pt x="184784" y="251519"/>
                  </a:lnTo>
                  <a:lnTo>
                    <a:pt x="211657" y="290583"/>
                  </a:lnTo>
                  <a:lnTo>
                    <a:pt x="229361" y="297788"/>
                  </a:lnTo>
                  <a:lnTo>
                    <a:pt x="229361" y="232410"/>
                  </a:lnTo>
                  <a:lnTo>
                    <a:pt x="230504" y="224147"/>
                  </a:lnTo>
                  <a:lnTo>
                    <a:pt x="268890" y="195643"/>
                  </a:lnTo>
                  <a:lnTo>
                    <a:pt x="295703" y="192820"/>
                  </a:lnTo>
                  <a:lnTo>
                    <a:pt x="296846" y="192824"/>
                  </a:lnTo>
                  <a:lnTo>
                    <a:pt x="304799" y="193548"/>
                  </a:lnTo>
                  <a:close/>
                </a:path>
                <a:path w="1370329" h="353060">
                  <a:moveTo>
                    <a:pt x="381761" y="292608"/>
                  </a:moveTo>
                  <a:lnTo>
                    <a:pt x="377952" y="265176"/>
                  </a:lnTo>
                  <a:lnTo>
                    <a:pt x="372617" y="265938"/>
                  </a:lnTo>
                  <a:lnTo>
                    <a:pt x="367283" y="265938"/>
                  </a:lnTo>
                  <a:lnTo>
                    <a:pt x="360283" y="264092"/>
                  </a:lnTo>
                  <a:lnTo>
                    <a:pt x="355282" y="258603"/>
                  </a:lnTo>
                  <a:lnTo>
                    <a:pt x="352282" y="249543"/>
                  </a:lnTo>
                  <a:lnTo>
                    <a:pt x="351281" y="236982"/>
                  </a:lnTo>
                  <a:lnTo>
                    <a:pt x="351281" y="141732"/>
                  </a:lnTo>
                  <a:lnTo>
                    <a:pt x="350139" y="125158"/>
                  </a:lnTo>
                  <a:lnTo>
                    <a:pt x="332994" y="89154"/>
                  </a:lnTo>
                  <a:lnTo>
                    <a:pt x="295703" y="72759"/>
                  </a:lnTo>
                  <a:lnTo>
                    <a:pt x="278130" y="71628"/>
                  </a:lnTo>
                  <a:lnTo>
                    <a:pt x="260437" y="72759"/>
                  </a:lnTo>
                  <a:lnTo>
                    <a:pt x="241744" y="76104"/>
                  </a:lnTo>
                  <a:lnTo>
                    <a:pt x="222194" y="81593"/>
                  </a:lnTo>
                  <a:lnTo>
                    <a:pt x="201929" y="89154"/>
                  </a:lnTo>
                  <a:lnTo>
                    <a:pt x="201929" y="127254"/>
                  </a:lnTo>
                  <a:lnTo>
                    <a:pt x="221218" y="119253"/>
                  </a:lnTo>
                  <a:lnTo>
                    <a:pt x="239077" y="113538"/>
                  </a:lnTo>
                  <a:lnTo>
                    <a:pt x="255508" y="110109"/>
                  </a:lnTo>
                  <a:lnTo>
                    <a:pt x="270509" y="108966"/>
                  </a:lnTo>
                  <a:lnTo>
                    <a:pt x="285511" y="110978"/>
                  </a:lnTo>
                  <a:lnTo>
                    <a:pt x="296227" y="117062"/>
                  </a:lnTo>
                  <a:lnTo>
                    <a:pt x="302656" y="127289"/>
                  </a:lnTo>
                  <a:lnTo>
                    <a:pt x="304799" y="141732"/>
                  </a:lnTo>
                  <a:lnTo>
                    <a:pt x="304799" y="275621"/>
                  </a:lnTo>
                  <a:lnTo>
                    <a:pt x="312419" y="268986"/>
                  </a:lnTo>
                  <a:lnTo>
                    <a:pt x="316849" y="282547"/>
                  </a:lnTo>
                  <a:lnTo>
                    <a:pt x="324421" y="292322"/>
                  </a:lnTo>
                  <a:lnTo>
                    <a:pt x="335137" y="298239"/>
                  </a:lnTo>
                  <a:lnTo>
                    <a:pt x="348995" y="300228"/>
                  </a:lnTo>
                  <a:lnTo>
                    <a:pt x="357116" y="299787"/>
                  </a:lnTo>
                  <a:lnTo>
                    <a:pt x="365378" y="298418"/>
                  </a:lnTo>
                  <a:lnTo>
                    <a:pt x="373641" y="296048"/>
                  </a:lnTo>
                  <a:lnTo>
                    <a:pt x="381761" y="292608"/>
                  </a:lnTo>
                  <a:close/>
                </a:path>
                <a:path w="1370329" h="353060">
                  <a:moveTo>
                    <a:pt x="304799" y="275621"/>
                  </a:moveTo>
                  <a:lnTo>
                    <a:pt x="304799" y="242316"/>
                  </a:lnTo>
                  <a:lnTo>
                    <a:pt x="293369" y="250436"/>
                  </a:lnTo>
                  <a:lnTo>
                    <a:pt x="281939" y="256413"/>
                  </a:lnTo>
                  <a:lnTo>
                    <a:pt x="270509" y="260103"/>
                  </a:lnTo>
                  <a:lnTo>
                    <a:pt x="260437" y="261216"/>
                  </a:lnTo>
                  <a:lnTo>
                    <a:pt x="250602" y="261323"/>
                  </a:lnTo>
                  <a:lnTo>
                    <a:pt x="243839" y="258318"/>
                  </a:lnTo>
                  <a:lnTo>
                    <a:pt x="238505" y="252984"/>
                  </a:lnTo>
                  <a:lnTo>
                    <a:pt x="232409" y="247650"/>
                  </a:lnTo>
                  <a:lnTo>
                    <a:pt x="229361" y="240792"/>
                  </a:lnTo>
                  <a:lnTo>
                    <a:pt x="229361" y="297788"/>
                  </a:lnTo>
                  <a:lnTo>
                    <a:pt x="234826" y="299204"/>
                  </a:lnTo>
                  <a:lnTo>
                    <a:pt x="248411" y="300228"/>
                  </a:lnTo>
                  <a:lnTo>
                    <a:pt x="264842" y="298239"/>
                  </a:lnTo>
                  <a:lnTo>
                    <a:pt x="280987" y="292322"/>
                  </a:lnTo>
                  <a:lnTo>
                    <a:pt x="296846" y="282547"/>
                  </a:lnTo>
                  <a:lnTo>
                    <a:pt x="304799" y="275621"/>
                  </a:lnTo>
                  <a:close/>
                </a:path>
                <a:path w="1370329" h="353060">
                  <a:moveTo>
                    <a:pt x="1370076" y="295656"/>
                  </a:moveTo>
                  <a:lnTo>
                    <a:pt x="1370076" y="76200"/>
                  </a:lnTo>
                  <a:lnTo>
                    <a:pt x="1324356" y="76200"/>
                  </a:lnTo>
                  <a:lnTo>
                    <a:pt x="1324356" y="295656"/>
                  </a:lnTo>
                  <a:lnTo>
                    <a:pt x="1370076" y="295656"/>
                  </a:lnTo>
                  <a:close/>
                </a:path>
                <a:path w="1370329" h="353060">
                  <a:moveTo>
                    <a:pt x="811529" y="256032"/>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2410"/>
                  </a:lnTo>
                  <a:lnTo>
                    <a:pt x="677787" y="247114"/>
                  </a:lnTo>
                  <a:lnTo>
                    <a:pt x="694182" y="281940"/>
                  </a:lnTo>
                  <a:lnTo>
                    <a:pt x="741426" y="300228"/>
                  </a:lnTo>
                  <a:lnTo>
                    <a:pt x="762988" y="297501"/>
                  </a:lnTo>
                  <a:lnTo>
                    <a:pt x="781907" y="289274"/>
                  </a:lnTo>
                  <a:lnTo>
                    <a:pt x="798111" y="275474"/>
                  </a:lnTo>
                  <a:lnTo>
                    <a:pt x="811529" y="256032"/>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962"/>
                  </a:lnTo>
                  <a:lnTo>
                    <a:pt x="1203198" y="116586"/>
                  </a:lnTo>
                  <a:lnTo>
                    <a:pt x="1203198" y="153924"/>
                  </a:lnTo>
                  <a:lnTo>
                    <a:pt x="1215342" y="136362"/>
                  </a:lnTo>
                  <a:lnTo>
                    <a:pt x="1228915" y="123729"/>
                  </a:lnTo>
                  <a:lnTo>
                    <a:pt x="1243917" y="116097"/>
                  </a:lnTo>
                  <a:lnTo>
                    <a:pt x="1260348" y="113538"/>
                  </a:lnTo>
                  <a:lnTo>
                    <a:pt x="1264920" y="113538"/>
                  </a:lnTo>
                  <a:lnTo>
                    <a:pt x="1271778" y="115062"/>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40208"/>
                  </a:lnTo>
                  <a:lnTo>
                    <a:pt x="606182" y="125503"/>
                  </a:lnTo>
                  <a:lnTo>
                    <a:pt x="589788" y="90678"/>
                  </a:lnTo>
                  <a:lnTo>
                    <a:pt x="543305" y="71628"/>
                  </a:lnTo>
                  <a:lnTo>
                    <a:pt x="521410" y="74473"/>
                  </a:lnTo>
                  <a:lnTo>
                    <a:pt x="502443" y="82962"/>
                  </a:lnTo>
                  <a:lnTo>
                    <a:pt x="486191" y="97024"/>
                  </a:lnTo>
                  <a:lnTo>
                    <a:pt x="472439" y="116586"/>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6482"/>
                  </a:moveTo>
                  <a:lnTo>
                    <a:pt x="1370076" y="0"/>
                  </a:lnTo>
                  <a:lnTo>
                    <a:pt x="1324356" y="0"/>
                  </a:lnTo>
                  <a:lnTo>
                    <a:pt x="1324356" y="46482"/>
                  </a:lnTo>
                  <a:lnTo>
                    <a:pt x="1370076" y="46482"/>
                  </a:lnTo>
                  <a:close/>
                </a:path>
                <a:path w="1370329" h="353060">
                  <a:moveTo>
                    <a:pt x="132587" y="255270"/>
                  </a:moveTo>
                  <a:lnTo>
                    <a:pt x="132587" y="0"/>
                  </a:lnTo>
                  <a:lnTo>
                    <a:pt x="83057" y="0"/>
                  </a:lnTo>
                  <a:lnTo>
                    <a:pt x="83057" y="256794"/>
                  </a:lnTo>
                  <a:lnTo>
                    <a:pt x="82605" y="271510"/>
                  </a:lnTo>
                  <a:lnTo>
                    <a:pt x="63341" y="309467"/>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781"/>
                  </a:lnTo>
                  <a:lnTo>
                    <a:pt x="109156" y="328612"/>
                  </a:lnTo>
                  <a:lnTo>
                    <a:pt x="126730" y="298156"/>
                  </a:lnTo>
                  <a:lnTo>
                    <a:pt x="132587" y="255270"/>
                  </a:lnTo>
                  <a:close/>
                </a:path>
              </a:pathLst>
            </a:custGeom>
            <a:solidFill>
              <a:srgbClr val="FF0000"/>
            </a:solidFill>
          </p:spPr>
          <p:txBody>
            <a:bodyPr wrap="square" lIns="0" tIns="0" rIns="0" bIns="0" rtlCol="0"/>
            <a:lstStyle/>
            <a:p>
              <a:endParaRPr/>
            </a:p>
          </p:txBody>
        </p:sp>
        <p:sp>
          <p:nvSpPr>
            <p:cNvPr id="33" name="object 33"/>
            <p:cNvSpPr/>
            <p:nvPr/>
          </p:nvSpPr>
          <p:spPr>
            <a:xfrm>
              <a:off x="5500878" y="2518409"/>
              <a:ext cx="75565" cy="68580"/>
            </a:xfrm>
            <a:custGeom>
              <a:avLst/>
              <a:gdLst/>
              <a:ahLst/>
              <a:cxnLst/>
              <a:rect l="l" t="t" r="r" b="b"/>
              <a:pathLst>
                <a:path w="75564" h="68580">
                  <a:moveTo>
                    <a:pt x="67055" y="0"/>
                  </a:moveTo>
                  <a:lnTo>
                    <a:pt x="28158" y="6429"/>
                  </a:lnTo>
                  <a:lnTo>
                    <a:pt x="0" y="39624"/>
                  </a:lnTo>
                  <a:lnTo>
                    <a:pt x="0" y="48006"/>
                  </a:lnTo>
                  <a:lnTo>
                    <a:pt x="3047" y="54864"/>
                  </a:lnTo>
                  <a:lnTo>
                    <a:pt x="9143" y="60198"/>
                  </a:lnTo>
                  <a:lnTo>
                    <a:pt x="14477" y="65532"/>
                  </a:lnTo>
                  <a:lnTo>
                    <a:pt x="21335" y="68580"/>
                  </a:lnTo>
                  <a:lnTo>
                    <a:pt x="29717" y="68580"/>
                  </a:lnTo>
                  <a:lnTo>
                    <a:pt x="41147" y="67317"/>
                  </a:lnTo>
                  <a:lnTo>
                    <a:pt x="52577" y="63627"/>
                  </a:lnTo>
                  <a:lnTo>
                    <a:pt x="64007" y="57650"/>
                  </a:lnTo>
                  <a:lnTo>
                    <a:pt x="75437" y="49530"/>
                  </a:lnTo>
                  <a:lnTo>
                    <a:pt x="75437" y="761"/>
                  </a:lnTo>
                  <a:lnTo>
                    <a:pt x="67055" y="0"/>
                  </a:lnTo>
                  <a:close/>
                </a:path>
              </a:pathLst>
            </a:custGeom>
            <a:ln w="17526">
              <a:solidFill>
                <a:srgbClr val="FFFFFF"/>
              </a:solidFill>
            </a:ln>
          </p:spPr>
          <p:txBody>
            <a:bodyPr wrap="square" lIns="0" tIns="0" rIns="0" bIns="0" rtlCol="0"/>
            <a:lstStyle/>
            <a:p>
              <a:endParaRPr/>
            </a:p>
          </p:txBody>
        </p:sp>
        <p:sp>
          <p:nvSpPr>
            <p:cNvPr id="34" name="object 34"/>
            <p:cNvSpPr/>
            <p:nvPr/>
          </p:nvSpPr>
          <p:spPr>
            <a:xfrm>
              <a:off x="4770120" y="2401824"/>
              <a:ext cx="1141095" cy="219710"/>
            </a:xfrm>
            <a:custGeom>
              <a:avLst/>
              <a:gdLst/>
              <a:ahLst/>
              <a:cxnLst/>
              <a:rect l="l" t="t" r="r" b="b"/>
              <a:pathLst>
                <a:path w="1141095" h="219710">
                  <a:moveTo>
                    <a:pt x="67055" y="116586"/>
                  </a:moveTo>
                  <a:lnTo>
                    <a:pt x="28158" y="123015"/>
                  </a:lnTo>
                  <a:lnTo>
                    <a:pt x="0" y="156210"/>
                  </a:lnTo>
                  <a:lnTo>
                    <a:pt x="0" y="164592"/>
                  </a:lnTo>
                  <a:lnTo>
                    <a:pt x="3047" y="171450"/>
                  </a:lnTo>
                  <a:lnTo>
                    <a:pt x="9143" y="176784"/>
                  </a:lnTo>
                  <a:lnTo>
                    <a:pt x="14477" y="182118"/>
                  </a:lnTo>
                  <a:lnTo>
                    <a:pt x="21335" y="185166"/>
                  </a:lnTo>
                  <a:lnTo>
                    <a:pt x="29717" y="185166"/>
                  </a:lnTo>
                  <a:lnTo>
                    <a:pt x="41147" y="183903"/>
                  </a:lnTo>
                  <a:lnTo>
                    <a:pt x="52577" y="180213"/>
                  </a:lnTo>
                  <a:lnTo>
                    <a:pt x="64007" y="174236"/>
                  </a:lnTo>
                  <a:lnTo>
                    <a:pt x="75437" y="166116"/>
                  </a:lnTo>
                  <a:lnTo>
                    <a:pt x="75437" y="117348"/>
                  </a:lnTo>
                  <a:lnTo>
                    <a:pt x="67055" y="116586"/>
                  </a:lnTo>
                  <a:close/>
                </a:path>
                <a:path w="1141095" h="219710">
                  <a:moveTo>
                    <a:pt x="1094993" y="219456"/>
                  </a:moveTo>
                  <a:lnTo>
                    <a:pt x="1094993" y="0"/>
                  </a:lnTo>
                  <a:lnTo>
                    <a:pt x="1140713" y="0"/>
                  </a:lnTo>
                  <a:lnTo>
                    <a:pt x="1140713" y="219456"/>
                  </a:lnTo>
                  <a:lnTo>
                    <a:pt x="1094993" y="219456"/>
                  </a:lnTo>
                  <a:close/>
                </a:path>
              </a:pathLst>
            </a:custGeom>
            <a:ln w="17526">
              <a:solidFill>
                <a:srgbClr val="FFFFFF"/>
              </a:solidFill>
            </a:ln>
          </p:spPr>
          <p:txBody>
            <a:bodyPr wrap="square" lIns="0" tIns="0" rIns="0" bIns="0" rtlCol="0"/>
            <a:lstStyle/>
            <a:p>
              <a:endParaRPr/>
            </a:p>
          </p:txBody>
        </p:sp>
        <p:pic>
          <p:nvPicPr>
            <p:cNvPr id="35" name="object 35"/>
            <p:cNvPicPr/>
            <p:nvPr/>
          </p:nvPicPr>
          <p:blipFill>
            <a:blip r:embed="rId14" cstate="print"/>
            <a:stretch>
              <a:fillRect/>
            </a:stretch>
          </p:blipFill>
          <p:spPr>
            <a:xfrm>
              <a:off x="5208651" y="2393061"/>
              <a:ext cx="198882" cy="241553"/>
            </a:xfrm>
            <a:prstGeom prst="rect">
              <a:avLst/>
            </a:prstGeom>
          </p:spPr>
        </p:pic>
        <p:pic>
          <p:nvPicPr>
            <p:cNvPr id="36" name="object 36"/>
            <p:cNvPicPr/>
            <p:nvPr/>
          </p:nvPicPr>
          <p:blipFill>
            <a:blip r:embed="rId15" cstate="print"/>
            <a:stretch>
              <a:fillRect/>
            </a:stretch>
          </p:blipFill>
          <p:spPr>
            <a:xfrm>
              <a:off x="5689472" y="2388489"/>
              <a:ext cx="141731" cy="241553"/>
            </a:xfrm>
            <a:prstGeom prst="rect">
              <a:avLst/>
            </a:prstGeom>
          </p:spPr>
        </p:pic>
        <p:sp>
          <p:nvSpPr>
            <p:cNvPr id="37" name="object 37"/>
            <p:cNvSpPr/>
            <p:nvPr/>
          </p:nvSpPr>
          <p:spPr>
            <a:xfrm>
              <a:off x="5455158" y="2397252"/>
              <a:ext cx="198120" cy="228600"/>
            </a:xfrm>
            <a:custGeom>
              <a:avLst/>
              <a:gdLst/>
              <a:ahLst/>
              <a:cxnLst/>
              <a:rect l="l" t="t" r="r" b="b"/>
              <a:pathLst>
                <a:path w="198120" h="228600">
                  <a:moveTo>
                    <a:pt x="94487" y="0"/>
                  </a:moveTo>
                  <a:lnTo>
                    <a:pt x="139493" y="9965"/>
                  </a:lnTo>
                  <a:lnTo>
                    <a:pt x="166496" y="53530"/>
                  </a:lnTo>
                  <a:lnTo>
                    <a:pt x="167640" y="165354"/>
                  </a:lnTo>
                  <a:lnTo>
                    <a:pt x="168640" y="177915"/>
                  </a:lnTo>
                  <a:lnTo>
                    <a:pt x="171640" y="186975"/>
                  </a:lnTo>
                  <a:lnTo>
                    <a:pt x="176641" y="192464"/>
                  </a:lnTo>
                  <a:lnTo>
                    <a:pt x="183641" y="194310"/>
                  </a:lnTo>
                  <a:lnTo>
                    <a:pt x="185165" y="194310"/>
                  </a:lnTo>
                  <a:lnTo>
                    <a:pt x="188976" y="194310"/>
                  </a:lnTo>
                  <a:lnTo>
                    <a:pt x="194310" y="193548"/>
                  </a:lnTo>
                  <a:lnTo>
                    <a:pt x="198120" y="220979"/>
                  </a:lnTo>
                  <a:lnTo>
                    <a:pt x="189999" y="224420"/>
                  </a:lnTo>
                  <a:lnTo>
                    <a:pt x="181736" y="226790"/>
                  </a:lnTo>
                  <a:lnTo>
                    <a:pt x="173474" y="228159"/>
                  </a:lnTo>
                  <a:lnTo>
                    <a:pt x="165354" y="228600"/>
                  </a:lnTo>
                  <a:lnTo>
                    <a:pt x="151495" y="226611"/>
                  </a:lnTo>
                  <a:lnTo>
                    <a:pt x="140779" y="220694"/>
                  </a:lnTo>
                  <a:lnTo>
                    <a:pt x="133207" y="210919"/>
                  </a:lnTo>
                  <a:lnTo>
                    <a:pt x="128777" y="197358"/>
                  </a:lnTo>
                  <a:lnTo>
                    <a:pt x="113204" y="210919"/>
                  </a:lnTo>
                  <a:lnTo>
                    <a:pt x="97345" y="220694"/>
                  </a:lnTo>
                  <a:lnTo>
                    <a:pt x="81200" y="226611"/>
                  </a:lnTo>
                  <a:lnTo>
                    <a:pt x="64769" y="228600"/>
                  </a:lnTo>
                  <a:lnTo>
                    <a:pt x="51184" y="227576"/>
                  </a:lnTo>
                  <a:lnTo>
                    <a:pt x="10286" y="201918"/>
                  </a:lnTo>
                  <a:lnTo>
                    <a:pt x="0" y="166878"/>
                  </a:lnTo>
                  <a:lnTo>
                    <a:pt x="1869" y="149602"/>
                  </a:lnTo>
                  <a:lnTo>
                    <a:pt x="30479" y="110489"/>
                  </a:lnTo>
                  <a:lnTo>
                    <a:pt x="66960" y="96107"/>
                  </a:lnTo>
                  <a:lnTo>
                    <a:pt x="116585" y="91440"/>
                  </a:lnTo>
                  <a:lnTo>
                    <a:pt x="121157" y="91440"/>
                  </a:lnTo>
                  <a:lnTo>
                    <a:pt x="121157" y="70104"/>
                  </a:lnTo>
                  <a:lnTo>
                    <a:pt x="119014" y="55661"/>
                  </a:lnTo>
                  <a:lnTo>
                    <a:pt x="112585" y="45434"/>
                  </a:lnTo>
                  <a:lnTo>
                    <a:pt x="101869" y="39350"/>
                  </a:lnTo>
                  <a:lnTo>
                    <a:pt x="86867" y="37338"/>
                  </a:lnTo>
                  <a:lnTo>
                    <a:pt x="71866" y="38481"/>
                  </a:lnTo>
                  <a:lnTo>
                    <a:pt x="55435" y="41910"/>
                  </a:lnTo>
                  <a:lnTo>
                    <a:pt x="37576" y="47625"/>
                  </a:lnTo>
                  <a:lnTo>
                    <a:pt x="18287" y="55626"/>
                  </a:lnTo>
                  <a:lnTo>
                    <a:pt x="18287" y="17526"/>
                  </a:lnTo>
                  <a:lnTo>
                    <a:pt x="38552" y="9965"/>
                  </a:lnTo>
                  <a:lnTo>
                    <a:pt x="58102" y="4476"/>
                  </a:lnTo>
                  <a:lnTo>
                    <a:pt x="76795" y="1131"/>
                  </a:lnTo>
                  <a:lnTo>
                    <a:pt x="94487" y="0"/>
                  </a:lnTo>
                  <a:close/>
                </a:path>
              </a:pathLst>
            </a:custGeom>
            <a:ln w="17526">
              <a:solidFill>
                <a:srgbClr val="FFFFFF"/>
              </a:solidFill>
            </a:ln>
          </p:spPr>
          <p:txBody>
            <a:bodyPr wrap="square" lIns="0" tIns="0" rIns="0" bIns="0" rtlCol="0"/>
            <a:lstStyle/>
            <a:p>
              <a:endParaRPr/>
            </a:p>
          </p:txBody>
        </p:sp>
        <p:pic>
          <p:nvPicPr>
            <p:cNvPr id="38" name="object 38"/>
            <p:cNvPicPr/>
            <p:nvPr/>
          </p:nvPicPr>
          <p:blipFill>
            <a:blip r:embed="rId16" cstate="print"/>
            <a:stretch>
              <a:fillRect/>
            </a:stretch>
          </p:blipFill>
          <p:spPr>
            <a:xfrm>
              <a:off x="4958715" y="2388489"/>
              <a:ext cx="198120" cy="241553"/>
            </a:xfrm>
            <a:prstGeom prst="rect">
              <a:avLst/>
            </a:prstGeom>
          </p:spPr>
        </p:pic>
        <p:sp>
          <p:nvSpPr>
            <p:cNvPr id="39" name="object 39"/>
            <p:cNvSpPr/>
            <p:nvPr/>
          </p:nvSpPr>
          <p:spPr>
            <a:xfrm>
              <a:off x="4724400" y="2325623"/>
              <a:ext cx="1186815" cy="300355"/>
            </a:xfrm>
            <a:custGeom>
              <a:avLst/>
              <a:gdLst/>
              <a:ahLst/>
              <a:cxnLst/>
              <a:rect l="l" t="t" r="r" b="b"/>
              <a:pathLst>
                <a:path w="1186814" h="300355">
                  <a:moveTo>
                    <a:pt x="94487" y="71627"/>
                  </a:moveTo>
                  <a:lnTo>
                    <a:pt x="139493" y="81593"/>
                  </a:lnTo>
                  <a:lnTo>
                    <a:pt x="166496" y="125158"/>
                  </a:lnTo>
                  <a:lnTo>
                    <a:pt x="167640" y="236981"/>
                  </a:lnTo>
                  <a:lnTo>
                    <a:pt x="168640" y="249543"/>
                  </a:lnTo>
                  <a:lnTo>
                    <a:pt x="171640" y="258603"/>
                  </a:lnTo>
                  <a:lnTo>
                    <a:pt x="176641" y="264092"/>
                  </a:lnTo>
                  <a:lnTo>
                    <a:pt x="183641" y="265937"/>
                  </a:lnTo>
                  <a:lnTo>
                    <a:pt x="185165" y="265937"/>
                  </a:lnTo>
                  <a:lnTo>
                    <a:pt x="188976" y="265937"/>
                  </a:lnTo>
                  <a:lnTo>
                    <a:pt x="194310" y="265175"/>
                  </a:lnTo>
                  <a:lnTo>
                    <a:pt x="198120" y="292607"/>
                  </a:lnTo>
                  <a:lnTo>
                    <a:pt x="189999" y="296048"/>
                  </a:lnTo>
                  <a:lnTo>
                    <a:pt x="181736" y="298418"/>
                  </a:lnTo>
                  <a:lnTo>
                    <a:pt x="173474" y="299787"/>
                  </a:lnTo>
                  <a:lnTo>
                    <a:pt x="165354" y="300227"/>
                  </a:lnTo>
                  <a:lnTo>
                    <a:pt x="151495" y="298239"/>
                  </a:lnTo>
                  <a:lnTo>
                    <a:pt x="140779" y="292322"/>
                  </a:lnTo>
                  <a:lnTo>
                    <a:pt x="133207" y="282547"/>
                  </a:lnTo>
                  <a:lnTo>
                    <a:pt x="128777" y="268985"/>
                  </a:lnTo>
                  <a:lnTo>
                    <a:pt x="113204" y="282547"/>
                  </a:lnTo>
                  <a:lnTo>
                    <a:pt x="97345" y="292322"/>
                  </a:lnTo>
                  <a:lnTo>
                    <a:pt x="81200" y="298239"/>
                  </a:lnTo>
                  <a:lnTo>
                    <a:pt x="64769" y="300227"/>
                  </a:lnTo>
                  <a:lnTo>
                    <a:pt x="51184" y="299204"/>
                  </a:lnTo>
                  <a:lnTo>
                    <a:pt x="10286" y="273546"/>
                  </a:lnTo>
                  <a:lnTo>
                    <a:pt x="0" y="238505"/>
                  </a:lnTo>
                  <a:lnTo>
                    <a:pt x="1869" y="221230"/>
                  </a:lnTo>
                  <a:lnTo>
                    <a:pt x="30479" y="182117"/>
                  </a:lnTo>
                  <a:lnTo>
                    <a:pt x="66960" y="167735"/>
                  </a:lnTo>
                  <a:lnTo>
                    <a:pt x="116585" y="163067"/>
                  </a:lnTo>
                  <a:lnTo>
                    <a:pt x="121157" y="163067"/>
                  </a:lnTo>
                  <a:lnTo>
                    <a:pt x="121157" y="141731"/>
                  </a:lnTo>
                  <a:lnTo>
                    <a:pt x="119014" y="127289"/>
                  </a:lnTo>
                  <a:lnTo>
                    <a:pt x="112585" y="117062"/>
                  </a:lnTo>
                  <a:lnTo>
                    <a:pt x="101869" y="110978"/>
                  </a:lnTo>
                  <a:lnTo>
                    <a:pt x="86867" y="108965"/>
                  </a:lnTo>
                  <a:lnTo>
                    <a:pt x="71866" y="110108"/>
                  </a:lnTo>
                  <a:lnTo>
                    <a:pt x="55435" y="113537"/>
                  </a:lnTo>
                  <a:lnTo>
                    <a:pt x="37576" y="119252"/>
                  </a:lnTo>
                  <a:lnTo>
                    <a:pt x="18287" y="127253"/>
                  </a:lnTo>
                  <a:lnTo>
                    <a:pt x="18287" y="89153"/>
                  </a:lnTo>
                  <a:lnTo>
                    <a:pt x="38552" y="81593"/>
                  </a:lnTo>
                  <a:lnTo>
                    <a:pt x="58102" y="76104"/>
                  </a:lnTo>
                  <a:lnTo>
                    <a:pt x="76795" y="72759"/>
                  </a:lnTo>
                  <a:lnTo>
                    <a:pt x="94487" y="71627"/>
                  </a:lnTo>
                  <a:close/>
                </a:path>
                <a:path w="1186814" h="300355">
                  <a:moveTo>
                    <a:pt x="1140714" y="46481"/>
                  </a:moveTo>
                  <a:lnTo>
                    <a:pt x="1140714" y="0"/>
                  </a:lnTo>
                  <a:lnTo>
                    <a:pt x="1186433" y="0"/>
                  </a:lnTo>
                  <a:lnTo>
                    <a:pt x="1186433" y="46481"/>
                  </a:lnTo>
                  <a:lnTo>
                    <a:pt x="1140714" y="46481"/>
                  </a:lnTo>
                  <a:close/>
                </a:path>
              </a:pathLst>
            </a:custGeom>
            <a:ln w="17526">
              <a:solidFill>
                <a:srgbClr val="FFFFFF"/>
              </a:solidFill>
            </a:ln>
          </p:spPr>
          <p:txBody>
            <a:bodyPr wrap="square" lIns="0" tIns="0" rIns="0" bIns="0" rtlCol="0"/>
            <a:lstStyle/>
            <a:p>
              <a:endParaRPr/>
            </a:p>
          </p:txBody>
        </p:sp>
        <p:sp>
          <p:nvSpPr>
            <p:cNvPr id="40" name="object 40"/>
            <p:cNvSpPr/>
            <p:nvPr/>
          </p:nvSpPr>
          <p:spPr>
            <a:xfrm>
              <a:off x="4540758" y="2325623"/>
              <a:ext cx="132715" cy="353060"/>
            </a:xfrm>
            <a:custGeom>
              <a:avLst/>
              <a:gdLst/>
              <a:ahLst/>
              <a:cxnLst/>
              <a:rect l="l" t="t" r="r" b="b"/>
              <a:pathLst>
                <a:path w="132714" h="353060">
                  <a:moveTo>
                    <a:pt x="83058" y="0"/>
                  </a:moveTo>
                  <a:lnTo>
                    <a:pt x="132588" y="0"/>
                  </a:lnTo>
                  <a:lnTo>
                    <a:pt x="132588" y="255270"/>
                  </a:lnTo>
                  <a:lnTo>
                    <a:pt x="126730" y="298156"/>
                  </a:lnTo>
                  <a:lnTo>
                    <a:pt x="109156" y="328612"/>
                  </a:lnTo>
                  <a:lnTo>
                    <a:pt x="79867" y="346781"/>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693"/>
                  </a:lnTo>
                  <a:lnTo>
                    <a:pt x="81153" y="283654"/>
                  </a:lnTo>
                  <a:lnTo>
                    <a:pt x="83058" y="256794"/>
                  </a:lnTo>
                  <a:lnTo>
                    <a:pt x="83058" y="0"/>
                  </a:lnTo>
                  <a:close/>
                </a:path>
              </a:pathLst>
            </a:custGeom>
            <a:ln w="17526">
              <a:solidFill>
                <a:srgbClr val="FFFFFF"/>
              </a:solidFill>
            </a:ln>
          </p:spPr>
          <p:txBody>
            <a:bodyPr wrap="square" lIns="0" tIns="0" rIns="0" bIns="0" rtlCol="0"/>
            <a:lstStyle/>
            <a:p>
              <a:endParaRPr/>
            </a:p>
          </p:txBody>
        </p:sp>
        <p:sp>
          <p:nvSpPr>
            <p:cNvPr id="41" name="object 41"/>
            <p:cNvSpPr/>
            <p:nvPr/>
          </p:nvSpPr>
          <p:spPr>
            <a:xfrm>
              <a:off x="6105905" y="2318765"/>
              <a:ext cx="973455" cy="309880"/>
            </a:xfrm>
            <a:custGeom>
              <a:avLst/>
              <a:gdLst/>
              <a:ahLst/>
              <a:cxnLst/>
              <a:rect l="l" t="t" r="r" b="b"/>
              <a:pathLst>
                <a:path w="973454" h="309880">
                  <a:moveTo>
                    <a:pt x="973073" y="144017"/>
                  </a:moveTo>
                  <a:lnTo>
                    <a:pt x="966215" y="84581"/>
                  </a:lnTo>
                  <a:lnTo>
                    <a:pt x="945641" y="38861"/>
                  </a:lnTo>
                  <a:lnTo>
                    <a:pt x="912018" y="9715"/>
                  </a:lnTo>
                  <a:lnTo>
                    <a:pt x="868679" y="0"/>
                  </a:lnTo>
                  <a:lnTo>
                    <a:pt x="847963" y="1857"/>
                  </a:lnTo>
                  <a:lnTo>
                    <a:pt x="812530" y="16716"/>
                  </a:lnTo>
                  <a:lnTo>
                    <a:pt x="785371" y="46017"/>
                  </a:lnTo>
                  <a:lnTo>
                    <a:pt x="771346" y="84046"/>
                  </a:lnTo>
                  <a:lnTo>
                    <a:pt x="769619" y="105917"/>
                  </a:lnTo>
                  <a:lnTo>
                    <a:pt x="771322" y="125194"/>
                  </a:lnTo>
                  <a:lnTo>
                    <a:pt x="796289" y="173735"/>
                  </a:lnTo>
                  <a:lnTo>
                    <a:pt x="816101" y="189604"/>
                  </a:lnTo>
                  <a:lnTo>
                    <a:pt x="816101" y="99059"/>
                  </a:lnTo>
                  <a:lnTo>
                    <a:pt x="816959" y="84987"/>
                  </a:lnTo>
                  <a:lnTo>
                    <a:pt x="836485" y="45577"/>
                  </a:lnTo>
                  <a:lnTo>
                    <a:pt x="865631" y="36575"/>
                  </a:lnTo>
                  <a:lnTo>
                    <a:pt x="877633" y="37861"/>
                  </a:lnTo>
                  <a:lnTo>
                    <a:pt x="913340" y="68865"/>
                  </a:lnTo>
                  <a:lnTo>
                    <a:pt x="922019" y="114299"/>
                  </a:lnTo>
                  <a:lnTo>
                    <a:pt x="922019" y="167069"/>
                  </a:lnTo>
                  <a:lnTo>
                    <a:pt x="922781" y="166115"/>
                  </a:lnTo>
                  <a:lnTo>
                    <a:pt x="922781" y="283803"/>
                  </a:lnTo>
                  <a:lnTo>
                    <a:pt x="924305" y="282701"/>
                  </a:lnTo>
                  <a:lnTo>
                    <a:pt x="952809" y="241446"/>
                  </a:lnTo>
                  <a:lnTo>
                    <a:pt x="966001" y="204882"/>
                  </a:lnTo>
                  <a:lnTo>
                    <a:pt x="972335" y="164877"/>
                  </a:lnTo>
                  <a:lnTo>
                    <a:pt x="973073" y="144017"/>
                  </a:lnTo>
                  <a:close/>
                </a:path>
                <a:path w="973454" h="309880">
                  <a:moveTo>
                    <a:pt x="922781" y="283803"/>
                  </a:moveTo>
                  <a:lnTo>
                    <a:pt x="922781" y="166115"/>
                  </a:lnTo>
                  <a:lnTo>
                    <a:pt x="921627" y="189083"/>
                  </a:lnTo>
                  <a:lnTo>
                    <a:pt x="918114" y="209835"/>
                  </a:lnTo>
                  <a:lnTo>
                    <a:pt x="893147" y="256401"/>
                  </a:lnTo>
                  <a:lnTo>
                    <a:pt x="850391" y="272795"/>
                  </a:lnTo>
                  <a:lnTo>
                    <a:pt x="837366" y="272063"/>
                  </a:lnTo>
                  <a:lnTo>
                    <a:pt x="821912" y="269747"/>
                  </a:lnTo>
                  <a:lnTo>
                    <a:pt x="804421" y="265723"/>
                  </a:lnTo>
                  <a:lnTo>
                    <a:pt x="784859" y="259841"/>
                  </a:lnTo>
                  <a:lnTo>
                    <a:pt x="784859" y="300227"/>
                  </a:lnTo>
                  <a:lnTo>
                    <a:pt x="834473" y="308800"/>
                  </a:lnTo>
                  <a:lnTo>
                    <a:pt x="847963" y="309324"/>
                  </a:lnTo>
                  <a:lnTo>
                    <a:pt x="869763" y="307669"/>
                  </a:lnTo>
                  <a:lnTo>
                    <a:pt x="890111" y="302609"/>
                  </a:lnTo>
                  <a:lnTo>
                    <a:pt x="908315" y="294262"/>
                  </a:lnTo>
                  <a:lnTo>
                    <a:pt x="922781" y="283803"/>
                  </a:lnTo>
                  <a:close/>
                </a:path>
                <a:path w="973454" h="309880">
                  <a:moveTo>
                    <a:pt x="922019" y="167069"/>
                  </a:moveTo>
                  <a:lnTo>
                    <a:pt x="922019" y="114299"/>
                  </a:lnTo>
                  <a:lnTo>
                    <a:pt x="921019" y="124408"/>
                  </a:lnTo>
                  <a:lnTo>
                    <a:pt x="918019" y="134016"/>
                  </a:lnTo>
                  <a:lnTo>
                    <a:pt x="888301" y="162210"/>
                  </a:lnTo>
                  <a:lnTo>
                    <a:pt x="866548" y="166053"/>
                  </a:lnTo>
                  <a:lnTo>
                    <a:pt x="856178" y="164984"/>
                  </a:lnTo>
                  <a:lnTo>
                    <a:pt x="823817" y="139029"/>
                  </a:lnTo>
                  <a:lnTo>
                    <a:pt x="816101" y="99059"/>
                  </a:lnTo>
                  <a:lnTo>
                    <a:pt x="816101" y="189604"/>
                  </a:lnTo>
                  <a:lnTo>
                    <a:pt x="825436" y="194976"/>
                  </a:lnTo>
                  <a:lnTo>
                    <a:pt x="842152" y="200203"/>
                  </a:lnTo>
                  <a:lnTo>
                    <a:pt x="860297" y="201929"/>
                  </a:lnTo>
                  <a:lnTo>
                    <a:pt x="879169" y="199655"/>
                  </a:lnTo>
                  <a:lnTo>
                    <a:pt x="895826" y="192881"/>
                  </a:lnTo>
                  <a:lnTo>
                    <a:pt x="910339" y="181677"/>
                  </a:lnTo>
                  <a:lnTo>
                    <a:pt x="922019" y="167069"/>
                  </a:lnTo>
                  <a:close/>
                </a:path>
                <a:path w="973454" h="309880">
                  <a:moveTo>
                    <a:pt x="458723" y="154685"/>
                  </a:moveTo>
                  <a:lnTo>
                    <a:pt x="451770" y="91820"/>
                  </a:lnTo>
                  <a:lnTo>
                    <a:pt x="430529" y="42671"/>
                  </a:lnTo>
                  <a:lnTo>
                    <a:pt x="397287" y="10477"/>
                  </a:lnTo>
                  <a:lnTo>
                    <a:pt x="354329" y="0"/>
                  </a:lnTo>
                  <a:lnTo>
                    <a:pt x="331600" y="2595"/>
                  </a:lnTo>
                  <a:lnTo>
                    <a:pt x="293572" y="23788"/>
                  </a:lnTo>
                  <a:lnTo>
                    <a:pt x="265568" y="65531"/>
                  </a:lnTo>
                  <a:lnTo>
                    <a:pt x="251019" y="121538"/>
                  </a:lnTo>
                  <a:lnTo>
                    <a:pt x="249173" y="154686"/>
                  </a:lnTo>
                  <a:lnTo>
                    <a:pt x="251019" y="187833"/>
                  </a:lnTo>
                  <a:lnTo>
                    <a:pt x="265568" y="243840"/>
                  </a:lnTo>
                  <a:lnTo>
                    <a:pt x="293572" y="285583"/>
                  </a:lnTo>
                  <a:lnTo>
                    <a:pt x="298703" y="289420"/>
                  </a:lnTo>
                  <a:lnTo>
                    <a:pt x="298703" y="154686"/>
                  </a:lnTo>
                  <a:lnTo>
                    <a:pt x="302144" y="102798"/>
                  </a:lnTo>
                  <a:lnTo>
                    <a:pt x="312515" y="65912"/>
                  </a:lnTo>
                  <a:lnTo>
                    <a:pt x="329886" y="43886"/>
                  </a:lnTo>
                  <a:lnTo>
                    <a:pt x="354329" y="36575"/>
                  </a:lnTo>
                  <a:lnTo>
                    <a:pt x="378773" y="43886"/>
                  </a:lnTo>
                  <a:lnTo>
                    <a:pt x="396144" y="65913"/>
                  </a:lnTo>
                  <a:lnTo>
                    <a:pt x="406515" y="102798"/>
                  </a:lnTo>
                  <a:lnTo>
                    <a:pt x="409955" y="154685"/>
                  </a:lnTo>
                  <a:lnTo>
                    <a:pt x="409955" y="289420"/>
                  </a:lnTo>
                  <a:lnTo>
                    <a:pt x="415087" y="285583"/>
                  </a:lnTo>
                  <a:lnTo>
                    <a:pt x="430529" y="266700"/>
                  </a:lnTo>
                  <a:lnTo>
                    <a:pt x="442972" y="243732"/>
                  </a:lnTo>
                  <a:lnTo>
                    <a:pt x="451770" y="217265"/>
                  </a:lnTo>
                  <a:lnTo>
                    <a:pt x="456997" y="187511"/>
                  </a:lnTo>
                  <a:lnTo>
                    <a:pt x="458723" y="154685"/>
                  </a:lnTo>
                  <a:close/>
                </a:path>
                <a:path w="973454" h="309880">
                  <a:moveTo>
                    <a:pt x="409955" y="289420"/>
                  </a:moveTo>
                  <a:lnTo>
                    <a:pt x="409955" y="154685"/>
                  </a:lnTo>
                  <a:lnTo>
                    <a:pt x="406515" y="206251"/>
                  </a:lnTo>
                  <a:lnTo>
                    <a:pt x="396144" y="243173"/>
                  </a:lnTo>
                  <a:lnTo>
                    <a:pt x="378773" y="265378"/>
                  </a:lnTo>
                  <a:lnTo>
                    <a:pt x="354329" y="272796"/>
                  </a:lnTo>
                  <a:lnTo>
                    <a:pt x="329886" y="265378"/>
                  </a:lnTo>
                  <a:lnTo>
                    <a:pt x="312515" y="243173"/>
                  </a:lnTo>
                  <a:lnTo>
                    <a:pt x="302144" y="206251"/>
                  </a:lnTo>
                  <a:lnTo>
                    <a:pt x="298703" y="154686"/>
                  </a:lnTo>
                  <a:lnTo>
                    <a:pt x="298703" y="289420"/>
                  </a:lnTo>
                  <a:lnTo>
                    <a:pt x="311372" y="298894"/>
                  </a:lnTo>
                  <a:lnTo>
                    <a:pt x="331600" y="306776"/>
                  </a:lnTo>
                  <a:lnTo>
                    <a:pt x="354329" y="309372"/>
                  </a:lnTo>
                  <a:lnTo>
                    <a:pt x="377059" y="306776"/>
                  </a:lnTo>
                  <a:lnTo>
                    <a:pt x="397287" y="298894"/>
                  </a:lnTo>
                  <a:lnTo>
                    <a:pt x="409955" y="289420"/>
                  </a:lnTo>
                  <a:close/>
                </a:path>
                <a:path w="973454" h="309880">
                  <a:moveTo>
                    <a:pt x="632459" y="302513"/>
                  </a:moveTo>
                  <a:lnTo>
                    <a:pt x="632459" y="4571"/>
                  </a:lnTo>
                  <a:lnTo>
                    <a:pt x="540257" y="11429"/>
                  </a:lnTo>
                  <a:lnTo>
                    <a:pt x="540257" y="43433"/>
                  </a:lnTo>
                  <a:lnTo>
                    <a:pt x="585977" y="43433"/>
                  </a:lnTo>
                  <a:lnTo>
                    <a:pt x="585977" y="302513"/>
                  </a:lnTo>
                  <a:lnTo>
                    <a:pt x="632459" y="302513"/>
                  </a:lnTo>
                  <a:close/>
                </a:path>
                <a:path w="973454" h="309880">
                  <a:moveTo>
                    <a:pt x="131825" y="171005"/>
                  </a:moveTo>
                  <a:lnTo>
                    <a:pt x="131825" y="83819"/>
                  </a:lnTo>
                  <a:lnTo>
                    <a:pt x="129254" y="102107"/>
                  </a:lnTo>
                  <a:lnTo>
                    <a:pt x="121538" y="120396"/>
                  </a:lnTo>
                  <a:lnTo>
                    <a:pt x="108680" y="138684"/>
                  </a:lnTo>
                  <a:lnTo>
                    <a:pt x="90677" y="156972"/>
                  </a:lnTo>
                  <a:lnTo>
                    <a:pt x="68579" y="176783"/>
                  </a:lnTo>
                  <a:lnTo>
                    <a:pt x="45005" y="199786"/>
                  </a:lnTo>
                  <a:lnTo>
                    <a:pt x="25717" y="221932"/>
                  </a:lnTo>
                  <a:lnTo>
                    <a:pt x="10715" y="243220"/>
                  </a:lnTo>
                  <a:lnTo>
                    <a:pt x="0" y="263652"/>
                  </a:lnTo>
                  <a:lnTo>
                    <a:pt x="0" y="302514"/>
                  </a:lnTo>
                  <a:lnTo>
                    <a:pt x="54101" y="302514"/>
                  </a:lnTo>
                  <a:lnTo>
                    <a:pt x="54101" y="260604"/>
                  </a:lnTo>
                  <a:lnTo>
                    <a:pt x="59947" y="245625"/>
                  </a:lnTo>
                  <a:lnTo>
                    <a:pt x="70580" y="229361"/>
                  </a:lnTo>
                  <a:lnTo>
                    <a:pt x="85927" y="211955"/>
                  </a:lnTo>
                  <a:lnTo>
                    <a:pt x="105917" y="193547"/>
                  </a:lnTo>
                  <a:lnTo>
                    <a:pt x="121157" y="180594"/>
                  </a:lnTo>
                  <a:lnTo>
                    <a:pt x="131825" y="171005"/>
                  </a:lnTo>
                  <a:close/>
                </a:path>
                <a:path w="973454" h="309880">
                  <a:moveTo>
                    <a:pt x="180593" y="83057"/>
                  </a:moveTo>
                  <a:lnTo>
                    <a:pt x="166127" y="35159"/>
                  </a:lnTo>
                  <a:lnTo>
                    <a:pt x="125063" y="5714"/>
                  </a:lnTo>
                  <a:lnTo>
                    <a:pt x="86867" y="0"/>
                  </a:lnTo>
                  <a:lnTo>
                    <a:pt x="67615" y="1154"/>
                  </a:lnTo>
                  <a:lnTo>
                    <a:pt x="47720" y="4667"/>
                  </a:lnTo>
                  <a:lnTo>
                    <a:pt x="27396" y="10608"/>
                  </a:lnTo>
                  <a:lnTo>
                    <a:pt x="6857" y="19049"/>
                  </a:lnTo>
                  <a:lnTo>
                    <a:pt x="6857" y="59436"/>
                  </a:lnTo>
                  <a:lnTo>
                    <a:pt x="28705" y="49434"/>
                  </a:lnTo>
                  <a:lnTo>
                    <a:pt x="48482" y="42290"/>
                  </a:lnTo>
                  <a:lnTo>
                    <a:pt x="66115" y="38004"/>
                  </a:lnTo>
                  <a:lnTo>
                    <a:pt x="81533" y="36575"/>
                  </a:lnTo>
                  <a:lnTo>
                    <a:pt x="92499" y="37302"/>
                  </a:lnTo>
                  <a:lnTo>
                    <a:pt x="128396" y="64293"/>
                  </a:lnTo>
                  <a:lnTo>
                    <a:pt x="131825" y="83819"/>
                  </a:lnTo>
                  <a:lnTo>
                    <a:pt x="131825" y="171005"/>
                  </a:lnTo>
                  <a:lnTo>
                    <a:pt x="136564" y="166747"/>
                  </a:lnTo>
                  <a:lnTo>
                    <a:pt x="167639" y="131064"/>
                  </a:lnTo>
                  <a:lnTo>
                    <a:pt x="179855" y="96238"/>
                  </a:lnTo>
                  <a:lnTo>
                    <a:pt x="180593" y="83057"/>
                  </a:lnTo>
                  <a:close/>
                </a:path>
                <a:path w="973454" h="309880">
                  <a:moveTo>
                    <a:pt x="179069" y="302514"/>
                  </a:moveTo>
                  <a:lnTo>
                    <a:pt x="179069" y="260604"/>
                  </a:lnTo>
                  <a:lnTo>
                    <a:pt x="54101" y="260604"/>
                  </a:lnTo>
                  <a:lnTo>
                    <a:pt x="54101" y="302514"/>
                  </a:lnTo>
                  <a:lnTo>
                    <a:pt x="179069" y="302514"/>
                  </a:lnTo>
                  <a:close/>
                </a:path>
              </a:pathLst>
            </a:custGeom>
            <a:solidFill>
              <a:srgbClr val="FF0000"/>
            </a:solidFill>
          </p:spPr>
          <p:txBody>
            <a:bodyPr wrap="square" lIns="0" tIns="0" rIns="0" bIns="0" rtlCol="0"/>
            <a:lstStyle/>
            <a:p>
              <a:endParaRPr/>
            </a:p>
          </p:txBody>
        </p:sp>
        <p:pic>
          <p:nvPicPr>
            <p:cNvPr id="42" name="object 42"/>
            <p:cNvPicPr/>
            <p:nvPr/>
          </p:nvPicPr>
          <p:blipFill>
            <a:blip r:embed="rId17" cstate="print"/>
            <a:stretch>
              <a:fillRect/>
            </a:stretch>
          </p:blipFill>
          <p:spPr>
            <a:xfrm>
              <a:off x="6913245" y="2346579"/>
              <a:ext cx="123444" cy="147065"/>
            </a:xfrm>
            <a:prstGeom prst="rect">
              <a:avLst/>
            </a:prstGeom>
          </p:spPr>
        </p:pic>
        <p:pic>
          <p:nvPicPr>
            <p:cNvPr id="43" name="object 43"/>
            <p:cNvPicPr/>
            <p:nvPr/>
          </p:nvPicPr>
          <p:blipFill>
            <a:blip r:embed="rId13" cstate="print"/>
            <a:stretch>
              <a:fillRect/>
            </a:stretch>
          </p:blipFill>
          <p:spPr>
            <a:xfrm>
              <a:off x="6395846" y="2346579"/>
              <a:ext cx="128778" cy="253746"/>
            </a:xfrm>
            <a:prstGeom prst="rect">
              <a:avLst/>
            </a:prstGeom>
          </p:spPr>
        </p:pic>
        <p:sp>
          <p:nvSpPr>
            <p:cNvPr id="44" name="object 44"/>
            <p:cNvSpPr/>
            <p:nvPr/>
          </p:nvSpPr>
          <p:spPr>
            <a:xfrm>
              <a:off x="6646164" y="2323337"/>
              <a:ext cx="92710" cy="298450"/>
            </a:xfrm>
            <a:custGeom>
              <a:avLst/>
              <a:gdLst/>
              <a:ahLst/>
              <a:cxnLst/>
              <a:rect l="l" t="t" r="r" b="b"/>
              <a:pathLst>
                <a:path w="92709" h="298450">
                  <a:moveTo>
                    <a:pt x="92201" y="0"/>
                  </a:moveTo>
                  <a:lnTo>
                    <a:pt x="92201" y="297942"/>
                  </a:lnTo>
                  <a:lnTo>
                    <a:pt x="45719" y="297942"/>
                  </a:lnTo>
                  <a:lnTo>
                    <a:pt x="45719" y="38862"/>
                  </a:lnTo>
                  <a:lnTo>
                    <a:pt x="0" y="38862"/>
                  </a:lnTo>
                  <a:lnTo>
                    <a:pt x="0" y="6858"/>
                  </a:lnTo>
                  <a:lnTo>
                    <a:pt x="92201" y="0"/>
                  </a:lnTo>
                  <a:close/>
                </a:path>
              </a:pathLst>
            </a:custGeom>
            <a:ln w="17526">
              <a:solidFill>
                <a:srgbClr val="FFFFFF"/>
              </a:solidFill>
            </a:ln>
          </p:spPr>
          <p:txBody>
            <a:bodyPr wrap="square" lIns="0" tIns="0" rIns="0" bIns="0" rtlCol="0"/>
            <a:lstStyle/>
            <a:p>
              <a:endParaRPr/>
            </a:p>
          </p:txBody>
        </p:sp>
        <p:sp>
          <p:nvSpPr>
            <p:cNvPr id="45" name="object 45"/>
            <p:cNvSpPr/>
            <p:nvPr/>
          </p:nvSpPr>
          <p:spPr>
            <a:xfrm>
              <a:off x="6875526" y="2318765"/>
              <a:ext cx="203835" cy="309880"/>
            </a:xfrm>
            <a:custGeom>
              <a:avLst/>
              <a:gdLst/>
              <a:ahLst/>
              <a:cxnLst/>
              <a:rect l="l" t="t" r="r" b="b"/>
              <a:pathLst>
                <a:path w="203834" h="309880">
                  <a:moveTo>
                    <a:pt x="99059" y="0"/>
                  </a:moveTo>
                  <a:lnTo>
                    <a:pt x="142398" y="9715"/>
                  </a:lnTo>
                  <a:lnTo>
                    <a:pt x="176021" y="38861"/>
                  </a:lnTo>
                  <a:lnTo>
                    <a:pt x="196595" y="84581"/>
                  </a:lnTo>
                  <a:lnTo>
                    <a:pt x="203453" y="144018"/>
                  </a:lnTo>
                  <a:lnTo>
                    <a:pt x="202715" y="164877"/>
                  </a:lnTo>
                  <a:lnTo>
                    <a:pt x="196381" y="204882"/>
                  </a:lnTo>
                  <a:lnTo>
                    <a:pt x="183189" y="241446"/>
                  </a:lnTo>
                  <a:lnTo>
                    <a:pt x="154685" y="282702"/>
                  </a:lnTo>
                  <a:lnTo>
                    <a:pt x="120491" y="302609"/>
                  </a:lnTo>
                  <a:lnTo>
                    <a:pt x="77723" y="309372"/>
                  </a:lnTo>
                  <a:lnTo>
                    <a:pt x="64853" y="308800"/>
                  </a:lnTo>
                  <a:lnTo>
                    <a:pt x="50196" y="307086"/>
                  </a:lnTo>
                  <a:lnTo>
                    <a:pt x="33682" y="304228"/>
                  </a:lnTo>
                  <a:lnTo>
                    <a:pt x="15239" y="300228"/>
                  </a:lnTo>
                  <a:lnTo>
                    <a:pt x="15239" y="259842"/>
                  </a:lnTo>
                  <a:lnTo>
                    <a:pt x="34801" y="265723"/>
                  </a:lnTo>
                  <a:lnTo>
                    <a:pt x="52292" y="269748"/>
                  </a:lnTo>
                  <a:lnTo>
                    <a:pt x="67639" y="272057"/>
                  </a:lnTo>
                  <a:lnTo>
                    <a:pt x="80771" y="272796"/>
                  </a:lnTo>
                  <a:lnTo>
                    <a:pt x="96928" y="270950"/>
                  </a:lnTo>
                  <a:lnTo>
                    <a:pt x="134111" y="243840"/>
                  </a:lnTo>
                  <a:lnTo>
                    <a:pt x="152007" y="189083"/>
                  </a:lnTo>
                  <a:lnTo>
                    <a:pt x="153161" y="166116"/>
                  </a:lnTo>
                  <a:lnTo>
                    <a:pt x="140719" y="181677"/>
                  </a:lnTo>
                  <a:lnTo>
                    <a:pt x="126206" y="192881"/>
                  </a:lnTo>
                  <a:lnTo>
                    <a:pt x="109549" y="199655"/>
                  </a:lnTo>
                  <a:lnTo>
                    <a:pt x="90677" y="201930"/>
                  </a:lnTo>
                  <a:lnTo>
                    <a:pt x="72532" y="200203"/>
                  </a:lnTo>
                  <a:lnTo>
                    <a:pt x="26669" y="173736"/>
                  </a:lnTo>
                  <a:lnTo>
                    <a:pt x="1702" y="125194"/>
                  </a:lnTo>
                  <a:lnTo>
                    <a:pt x="0" y="105918"/>
                  </a:lnTo>
                  <a:lnTo>
                    <a:pt x="1726" y="84046"/>
                  </a:lnTo>
                  <a:lnTo>
                    <a:pt x="15751" y="46017"/>
                  </a:lnTo>
                  <a:lnTo>
                    <a:pt x="42910" y="16716"/>
                  </a:lnTo>
                  <a:lnTo>
                    <a:pt x="78343" y="1857"/>
                  </a:lnTo>
                  <a:lnTo>
                    <a:pt x="99059" y="0"/>
                  </a:lnTo>
                  <a:close/>
                </a:path>
              </a:pathLst>
            </a:custGeom>
            <a:ln w="17526">
              <a:solidFill>
                <a:srgbClr val="FFFFFF"/>
              </a:solidFill>
            </a:ln>
          </p:spPr>
          <p:txBody>
            <a:bodyPr wrap="square" lIns="0" tIns="0" rIns="0" bIns="0" rtlCol="0"/>
            <a:lstStyle/>
            <a:p>
              <a:endParaRPr/>
            </a:p>
          </p:txBody>
        </p:sp>
        <p:sp>
          <p:nvSpPr>
            <p:cNvPr id="46" name="object 46"/>
            <p:cNvSpPr/>
            <p:nvPr/>
          </p:nvSpPr>
          <p:spPr>
            <a:xfrm>
              <a:off x="6355079" y="2318765"/>
              <a:ext cx="209550" cy="309880"/>
            </a:xfrm>
            <a:custGeom>
              <a:avLst/>
              <a:gdLst/>
              <a:ahLst/>
              <a:cxnLst/>
              <a:rect l="l" t="t" r="r" b="b"/>
              <a:pathLst>
                <a:path w="209550" h="309880">
                  <a:moveTo>
                    <a:pt x="105155" y="0"/>
                  </a:moveTo>
                  <a:lnTo>
                    <a:pt x="148113" y="10477"/>
                  </a:lnTo>
                  <a:lnTo>
                    <a:pt x="181355" y="42671"/>
                  </a:lnTo>
                  <a:lnTo>
                    <a:pt x="202596" y="91820"/>
                  </a:lnTo>
                  <a:lnTo>
                    <a:pt x="209549" y="154686"/>
                  </a:lnTo>
                  <a:lnTo>
                    <a:pt x="207823" y="187511"/>
                  </a:lnTo>
                  <a:lnTo>
                    <a:pt x="193798" y="243732"/>
                  </a:lnTo>
                  <a:lnTo>
                    <a:pt x="165913" y="285583"/>
                  </a:lnTo>
                  <a:lnTo>
                    <a:pt x="127885" y="306776"/>
                  </a:lnTo>
                  <a:lnTo>
                    <a:pt x="105155" y="309372"/>
                  </a:lnTo>
                  <a:lnTo>
                    <a:pt x="82426" y="306776"/>
                  </a:lnTo>
                  <a:lnTo>
                    <a:pt x="44398" y="285583"/>
                  </a:lnTo>
                  <a:lnTo>
                    <a:pt x="16394" y="243840"/>
                  </a:lnTo>
                  <a:lnTo>
                    <a:pt x="1845" y="187833"/>
                  </a:lnTo>
                  <a:lnTo>
                    <a:pt x="0" y="154686"/>
                  </a:lnTo>
                  <a:lnTo>
                    <a:pt x="1845" y="121539"/>
                  </a:lnTo>
                  <a:lnTo>
                    <a:pt x="16394" y="65532"/>
                  </a:lnTo>
                  <a:lnTo>
                    <a:pt x="44398" y="23788"/>
                  </a:lnTo>
                  <a:lnTo>
                    <a:pt x="82426" y="2595"/>
                  </a:lnTo>
                  <a:lnTo>
                    <a:pt x="105155" y="0"/>
                  </a:lnTo>
                  <a:close/>
                </a:path>
              </a:pathLst>
            </a:custGeom>
            <a:ln w="17526">
              <a:solidFill>
                <a:srgbClr val="FFFFFF"/>
              </a:solidFill>
            </a:ln>
          </p:spPr>
          <p:txBody>
            <a:bodyPr wrap="square" lIns="0" tIns="0" rIns="0" bIns="0" rtlCol="0"/>
            <a:lstStyle/>
            <a:p>
              <a:endParaRPr/>
            </a:p>
          </p:txBody>
        </p:sp>
        <p:sp>
          <p:nvSpPr>
            <p:cNvPr id="47" name="object 47"/>
            <p:cNvSpPr/>
            <p:nvPr/>
          </p:nvSpPr>
          <p:spPr>
            <a:xfrm>
              <a:off x="6105905" y="2318765"/>
              <a:ext cx="180975" cy="302895"/>
            </a:xfrm>
            <a:custGeom>
              <a:avLst/>
              <a:gdLst/>
              <a:ahLst/>
              <a:cxnLst/>
              <a:rect l="l" t="t" r="r" b="b"/>
              <a:pathLst>
                <a:path w="180975" h="302894">
                  <a:moveTo>
                    <a:pt x="86867" y="0"/>
                  </a:moveTo>
                  <a:lnTo>
                    <a:pt x="125063" y="5714"/>
                  </a:lnTo>
                  <a:lnTo>
                    <a:pt x="166127" y="35159"/>
                  </a:lnTo>
                  <a:lnTo>
                    <a:pt x="180593" y="83057"/>
                  </a:lnTo>
                  <a:lnTo>
                    <a:pt x="179855" y="96238"/>
                  </a:lnTo>
                  <a:lnTo>
                    <a:pt x="159948" y="141910"/>
                  </a:lnTo>
                  <a:lnTo>
                    <a:pt x="121157" y="180594"/>
                  </a:lnTo>
                  <a:lnTo>
                    <a:pt x="105917" y="193548"/>
                  </a:lnTo>
                  <a:lnTo>
                    <a:pt x="85927" y="211955"/>
                  </a:lnTo>
                  <a:lnTo>
                    <a:pt x="70580" y="229361"/>
                  </a:lnTo>
                  <a:lnTo>
                    <a:pt x="59947" y="245625"/>
                  </a:lnTo>
                  <a:lnTo>
                    <a:pt x="54101" y="260604"/>
                  </a:lnTo>
                  <a:lnTo>
                    <a:pt x="179069" y="260604"/>
                  </a:lnTo>
                  <a:lnTo>
                    <a:pt x="179069" y="302514"/>
                  </a:lnTo>
                  <a:lnTo>
                    <a:pt x="0" y="302514"/>
                  </a:lnTo>
                  <a:lnTo>
                    <a:pt x="0" y="263652"/>
                  </a:lnTo>
                  <a:lnTo>
                    <a:pt x="25717" y="221932"/>
                  </a:lnTo>
                  <a:lnTo>
                    <a:pt x="68579" y="176784"/>
                  </a:lnTo>
                  <a:lnTo>
                    <a:pt x="90677" y="156972"/>
                  </a:lnTo>
                  <a:lnTo>
                    <a:pt x="108680" y="138684"/>
                  </a:lnTo>
                  <a:lnTo>
                    <a:pt x="121538" y="120396"/>
                  </a:lnTo>
                  <a:lnTo>
                    <a:pt x="129254" y="102108"/>
                  </a:lnTo>
                  <a:lnTo>
                    <a:pt x="131825" y="83820"/>
                  </a:lnTo>
                  <a:lnTo>
                    <a:pt x="130968" y="73521"/>
                  </a:lnTo>
                  <a:lnTo>
                    <a:pt x="102393" y="39528"/>
                  </a:lnTo>
                  <a:lnTo>
                    <a:pt x="81533" y="36576"/>
                  </a:lnTo>
                  <a:lnTo>
                    <a:pt x="66115" y="38004"/>
                  </a:lnTo>
                  <a:lnTo>
                    <a:pt x="48482" y="42290"/>
                  </a:lnTo>
                  <a:lnTo>
                    <a:pt x="28705" y="49434"/>
                  </a:lnTo>
                  <a:lnTo>
                    <a:pt x="6857" y="59436"/>
                  </a:lnTo>
                  <a:lnTo>
                    <a:pt x="6857" y="19050"/>
                  </a:lnTo>
                  <a:lnTo>
                    <a:pt x="27396" y="10608"/>
                  </a:lnTo>
                  <a:lnTo>
                    <a:pt x="47720" y="4667"/>
                  </a:lnTo>
                  <a:lnTo>
                    <a:pt x="67615" y="1154"/>
                  </a:lnTo>
                  <a:lnTo>
                    <a:pt x="86867" y="0"/>
                  </a:lnTo>
                  <a:close/>
                </a:path>
              </a:pathLst>
            </a:custGeom>
            <a:ln w="17526">
              <a:solidFill>
                <a:srgbClr val="FFFFFF"/>
              </a:solidFill>
            </a:ln>
          </p:spPr>
          <p:txBody>
            <a:bodyPr wrap="square" lIns="0" tIns="0" rIns="0" bIns="0" rtlCol="0"/>
            <a:lstStyle/>
            <a:p>
              <a:endParaRPr/>
            </a:p>
          </p:txBody>
        </p:sp>
      </p:grpSp>
      <p:sp>
        <p:nvSpPr>
          <p:cNvPr id="48" name="object 48"/>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49" name="object 49"/>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50" name="object 50"/>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258062"/>
            </a:xfrm>
            <a:prstGeom prst="rect">
              <a:avLst/>
            </a:prstGeom>
          </p:spPr>
        </p:pic>
        <p:sp>
          <p:nvSpPr>
            <p:cNvPr id="8" name="object 8"/>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766316" y="797813"/>
              <a:ext cx="6779514" cy="1072896"/>
            </a:xfrm>
            <a:prstGeom prst="rect">
              <a:avLst/>
            </a:prstGeom>
          </p:spPr>
        </p:pic>
        <p:pic>
          <p:nvPicPr>
            <p:cNvPr id="10" name="object 10"/>
            <p:cNvPicPr/>
            <p:nvPr/>
          </p:nvPicPr>
          <p:blipFill>
            <a:blip r:embed="rId7" cstate="print"/>
            <a:stretch>
              <a:fillRect/>
            </a:stretch>
          </p:blipFill>
          <p:spPr>
            <a:xfrm>
              <a:off x="909827" y="1976627"/>
              <a:ext cx="8468105" cy="1025651"/>
            </a:xfrm>
            <a:prstGeom prst="rect">
              <a:avLst/>
            </a:prstGeom>
          </p:spPr>
        </p:pic>
        <p:sp>
          <p:nvSpPr>
            <p:cNvPr id="11" name="object 11"/>
            <p:cNvSpPr/>
            <p:nvPr/>
          </p:nvSpPr>
          <p:spPr>
            <a:xfrm>
              <a:off x="909827" y="1976627"/>
              <a:ext cx="8468360" cy="1026160"/>
            </a:xfrm>
            <a:custGeom>
              <a:avLst/>
              <a:gdLst/>
              <a:ahLst/>
              <a:cxnLst/>
              <a:rect l="l" t="t" r="r" b="b"/>
              <a:pathLst>
                <a:path w="8468360" h="1026160">
                  <a:moveTo>
                    <a:pt x="8468106" y="1023365"/>
                  </a:moveTo>
                  <a:lnTo>
                    <a:pt x="8468106" y="2285"/>
                  </a:lnTo>
                  <a:lnTo>
                    <a:pt x="8465820" y="0"/>
                  </a:lnTo>
                  <a:lnTo>
                    <a:pt x="2285" y="0"/>
                  </a:lnTo>
                  <a:lnTo>
                    <a:pt x="0" y="2286"/>
                  </a:lnTo>
                  <a:lnTo>
                    <a:pt x="0" y="1023366"/>
                  </a:lnTo>
                  <a:lnTo>
                    <a:pt x="2286" y="1025652"/>
                  </a:lnTo>
                  <a:lnTo>
                    <a:pt x="4572" y="1025652"/>
                  </a:lnTo>
                  <a:lnTo>
                    <a:pt x="4572" y="9906"/>
                  </a:lnTo>
                  <a:lnTo>
                    <a:pt x="9905" y="4572"/>
                  </a:lnTo>
                  <a:lnTo>
                    <a:pt x="9905" y="9906"/>
                  </a:lnTo>
                  <a:lnTo>
                    <a:pt x="8458200" y="9905"/>
                  </a:lnTo>
                  <a:lnTo>
                    <a:pt x="8458200" y="4571"/>
                  </a:lnTo>
                  <a:lnTo>
                    <a:pt x="8462772" y="9905"/>
                  </a:lnTo>
                  <a:lnTo>
                    <a:pt x="8462772" y="1025651"/>
                  </a:lnTo>
                  <a:lnTo>
                    <a:pt x="8465820" y="1025651"/>
                  </a:lnTo>
                  <a:lnTo>
                    <a:pt x="8468106" y="1023365"/>
                  </a:lnTo>
                  <a:close/>
                </a:path>
                <a:path w="8468360" h="1026160">
                  <a:moveTo>
                    <a:pt x="9905" y="9906"/>
                  </a:moveTo>
                  <a:lnTo>
                    <a:pt x="9905" y="4572"/>
                  </a:lnTo>
                  <a:lnTo>
                    <a:pt x="4572" y="9906"/>
                  </a:lnTo>
                  <a:lnTo>
                    <a:pt x="9905" y="9906"/>
                  </a:lnTo>
                  <a:close/>
                </a:path>
                <a:path w="8468360" h="1026160">
                  <a:moveTo>
                    <a:pt x="9905" y="1015746"/>
                  </a:moveTo>
                  <a:lnTo>
                    <a:pt x="9905" y="9906"/>
                  </a:lnTo>
                  <a:lnTo>
                    <a:pt x="4572" y="9906"/>
                  </a:lnTo>
                  <a:lnTo>
                    <a:pt x="4572" y="1015746"/>
                  </a:lnTo>
                  <a:lnTo>
                    <a:pt x="9905" y="1015746"/>
                  </a:lnTo>
                  <a:close/>
                </a:path>
                <a:path w="8468360" h="1026160">
                  <a:moveTo>
                    <a:pt x="8462772" y="1015745"/>
                  </a:moveTo>
                  <a:lnTo>
                    <a:pt x="4572" y="1015746"/>
                  </a:lnTo>
                  <a:lnTo>
                    <a:pt x="9905" y="1020317"/>
                  </a:lnTo>
                  <a:lnTo>
                    <a:pt x="9905" y="1025652"/>
                  </a:lnTo>
                  <a:lnTo>
                    <a:pt x="8458200" y="1025651"/>
                  </a:lnTo>
                  <a:lnTo>
                    <a:pt x="8458200" y="1020317"/>
                  </a:lnTo>
                  <a:lnTo>
                    <a:pt x="8462772" y="1015745"/>
                  </a:lnTo>
                  <a:close/>
                </a:path>
                <a:path w="8468360" h="1026160">
                  <a:moveTo>
                    <a:pt x="9905" y="1025652"/>
                  </a:moveTo>
                  <a:lnTo>
                    <a:pt x="9905" y="1020317"/>
                  </a:lnTo>
                  <a:lnTo>
                    <a:pt x="4572" y="1015746"/>
                  </a:lnTo>
                  <a:lnTo>
                    <a:pt x="4572" y="1025652"/>
                  </a:lnTo>
                  <a:lnTo>
                    <a:pt x="9905" y="1025652"/>
                  </a:lnTo>
                  <a:close/>
                </a:path>
                <a:path w="8468360" h="1026160">
                  <a:moveTo>
                    <a:pt x="8462772" y="9905"/>
                  </a:moveTo>
                  <a:lnTo>
                    <a:pt x="8458200" y="4571"/>
                  </a:lnTo>
                  <a:lnTo>
                    <a:pt x="8458200" y="9905"/>
                  </a:lnTo>
                  <a:lnTo>
                    <a:pt x="8462772" y="9905"/>
                  </a:lnTo>
                  <a:close/>
                </a:path>
                <a:path w="8468360" h="1026160">
                  <a:moveTo>
                    <a:pt x="8462772" y="1015745"/>
                  </a:moveTo>
                  <a:lnTo>
                    <a:pt x="8462772" y="9905"/>
                  </a:lnTo>
                  <a:lnTo>
                    <a:pt x="8458200" y="9905"/>
                  </a:lnTo>
                  <a:lnTo>
                    <a:pt x="8458200" y="1015745"/>
                  </a:lnTo>
                  <a:lnTo>
                    <a:pt x="8462772" y="1015745"/>
                  </a:lnTo>
                  <a:close/>
                </a:path>
                <a:path w="8468360" h="1026160">
                  <a:moveTo>
                    <a:pt x="8462772" y="1025651"/>
                  </a:moveTo>
                  <a:lnTo>
                    <a:pt x="8462772" y="1015745"/>
                  </a:lnTo>
                  <a:lnTo>
                    <a:pt x="8458200" y="1020317"/>
                  </a:lnTo>
                  <a:lnTo>
                    <a:pt x="8458200" y="1025651"/>
                  </a:lnTo>
                  <a:lnTo>
                    <a:pt x="8462772" y="1025651"/>
                  </a:lnTo>
                  <a:close/>
                </a:path>
              </a:pathLst>
            </a:custGeom>
            <a:solidFill>
              <a:srgbClr val="2DA2BF"/>
            </a:solidFill>
          </p:spPr>
          <p:txBody>
            <a:bodyPr wrap="square" lIns="0" tIns="0" rIns="0" bIns="0" rtlCol="0"/>
            <a:lstStyle/>
            <a:p>
              <a:endParaRPr/>
            </a:p>
          </p:txBody>
        </p:sp>
        <p:sp>
          <p:nvSpPr>
            <p:cNvPr id="12" name="object 12"/>
            <p:cNvSpPr/>
            <p:nvPr/>
          </p:nvSpPr>
          <p:spPr>
            <a:xfrm>
              <a:off x="2009394" y="2055876"/>
              <a:ext cx="1198245" cy="280670"/>
            </a:xfrm>
            <a:custGeom>
              <a:avLst/>
              <a:gdLst/>
              <a:ahLst/>
              <a:cxnLst/>
              <a:rect l="l" t="t" r="r" b="b"/>
              <a:pathLst>
                <a:path w="1198245" h="280669">
                  <a:moveTo>
                    <a:pt x="649224" y="186689"/>
                  </a:moveTo>
                  <a:lnTo>
                    <a:pt x="649224" y="160019"/>
                  </a:lnTo>
                  <a:lnTo>
                    <a:pt x="641794" y="160147"/>
                  </a:lnTo>
                  <a:lnTo>
                    <a:pt x="601789" y="164115"/>
                  </a:lnTo>
                  <a:lnTo>
                    <a:pt x="557653" y="186344"/>
                  </a:lnTo>
                  <a:lnTo>
                    <a:pt x="542544" y="226313"/>
                  </a:lnTo>
                  <a:lnTo>
                    <a:pt x="543556" y="237315"/>
                  </a:lnTo>
                  <a:lnTo>
                    <a:pt x="567761" y="271736"/>
                  </a:lnTo>
                  <a:lnTo>
                    <a:pt x="583692" y="278293"/>
                  </a:lnTo>
                  <a:lnTo>
                    <a:pt x="583692" y="220979"/>
                  </a:lnTo>
                  <a:lnTo>
                    <a:pt x="584680" y="213514"/>
                  </a:lnTo>
                  <a:lnTo>
                    <a:pt x="617696" y="188975"/>
                  </a:lnTo>
                  <a:lnTo>
                    <a:pt x="639056" y="186805"/>
                  </a:lnTo>
                  <a:lnTo>
                    <a:pt x="649224" y="186689"/>
                  </a:lnTo>
                  <a:close/>
                </a:path>
                <a:path w="1198245" h="280669">
                  <a:moveTo>
                    <a:pt x="716280" y="273557"/>
                  </a:moveTo>
                  <a:lnTo>
                    <a:pt x="713994" y="249173"/>
                  </a:lnTo>
                  <a:lnTo>
                    <a:pt x="709291" y="249845"/>
                  </a:lnTo>
                  <a:lnTo>
                    <a:pt x="704088" y="249935"/>
                  </a:lnTo>
                  <a:lnTo>
                    <a:pt x="697968" y="248364"/>
                  </a:lnTo>
                  <a:lnTo>
                    <a:pt x="693420" y="243649"/>
                  </a:lnTo>
                  <a:lnTo>
                    <a:pt x="690586" y="235791"/>
                  </a:lnTo>
                  <a:lnTo>
                    <a:pt x="689610" y="224789"/>
                  </a:lnTo>
                  <a:lnTo>
                    <a:pt x="689610" y="140969"/>
                  </a:lnTo>
                  <a:lnTo>
                    <a:pt x="688728" y="126539"/>
                  </a:lnTo>
                  <a:lnTo>
                    <a:pt x="665368" y="88689"/>
                  </a:lnTo>
                  <a:lnTo>
                    <a:pt x="626364" y="80009"/>
                  </a:lnTo>
                  <a:lnTo>
                    <a:pt x="610516" y="80998"/>
                  </a:lnTo>
                  <a:lnTo>
                    <a:pt x="593883" y="83915"/>
                  </a:lnTo>
                  <a:lnTo>
                    <a:pt x="576536" y="88689"/>
                  </a:lnTo>
                  <a:lnTo>
                    <a:pt x="558546" y="95249"/>
                  </a:lnTo>
                  <a:lnTo>
                    <a:pt x="558546" y="128777"/>
                  </a:lnTo>
                  <a:lnTo>
                    <a:pt x="575679" y="121658"/>
                  </a:lnTo>
                  <a:lnTo>
                    <a:pt x="591597" y="116395"/>
                  </a:lnTo>
                  <a:lnTo>
                    <a:pt x="606230" y="113133"/>
                  </a:lnTo>
                  <a:lnTo>
                    <a:pt x="619506" y="112013"/>
                  </a:lnTo>
                  <a:lnTo>
                    <a:pt x="632507" y="113859"/>
                  </a:lnTo>
                  <a:lnTo>
                    <a:pt x="641794" y="119348"/>
                  </a:lnTo>
                  <a:lnTo>
                    <a:pt x="647366" y="128408"/>
                  </a:lnTo>
                  <a:lnTo>
                    <a:pt x="649224" y="140969"/>
                  </a:lnTo>
                  <a:lnTo>
                    <a:pt x="649224" y="258485"/>
                  </a:lnTo>
                  <a:lnTo>
                    <a:pt x="655320" y="252983"/>
                  </a:lnTo>
                  <a:lnTo>
                    <a:pt x="659463" y="264985"/>
                  </a:lnTo>
                  <a:lnTo>
                    <a:pt x="666178" y="273557"/>
                  </a:lnTo>
                  <a:lnTo>
                    <a:pt x="675465" y="278701"/>
                  </a:lnTo>
                  <a:lnTo>
                    <a:pt x="687324" y="280415"/>
                  </a:lnTo>
                  <a:lnTo>
                    <a:pt x="694741" y="279987"/>
                  </a:lnTo>
                  <a:lnTo>
                    <a:pt x="702087" y="278701"/>
                  </a:lnTo>
                  <a:lnTo>
                    <a:pt x="709291" y="276558"/>
                  </a:lnTo>
                  <a:lnTo>
                    <a:pt x="716280" y="273557"/>
                  </a:lnTo>
                  <a:close/>
                </a:path>
                <a:path w="1198245" h="280669">
                  <a:moveTo>
                    <a:pt x="649224" y="258485"/>
                  </a:moveTo>
                  <a:lnTo>
                    <a:pt x="649224" y="229361"/>
                  </a:lnTo>
                  <a:lnTo>
                    <a:pt x="639056" y="236481"/>
                  </a:lnTo>
                  <a:lnTo>
                    <a:pt x="629031" y="241744"/>
                  </a:lnTo>
                  <a:lnTo>
                    <a:pt x="619005" y="245006"/>
                  </a:lnTo>
                  <a:lnTo>
                    <a:pt x="610516" y="245941"/>
                  </a:lnTo>
                  <a:lnTo>
                    <a:pt x="601789" y="246054"/>
                  </a:lnTo>
                  <a:lnTo>
                    <a:pt x="595884" y="243839"/>
                  </a:lnTo>
                  <a:lnTo>
                    <a:pt x="585978" y="233933"/>
                  </a:lnTo>
                  <a:lnTo>
                    <a:pt x="583692" y="227837"/>
                  </a:lnTo>
                  <a:lnTo>
                    <a:pt x="583692" y="278293"/>
                  </a:lnTo>
                  <a:lnTo>
                    <a:pt x="587811" y="279427"/>
                  </a:lnTo>
                  <a:lnTo>
                    <a:pt x="599694" y="280415"/>
                  </a:lnTo>
                  <a:lnTo>
                    <a:pt x="614279" y="278701"/>
                  </a:lnTo>
                  <a:lnTo>
                    <a:pt x="628364" y="273557"/>
                  </a:lnTo>
                  <a:lnTo>
                    <a:pt x="642020" y="264985"/>
                  </a:lnTo>
                  <a:lnTo>
                    <a:pt x="649224" y="258485"/>
                  </a:lnTo>
                  <a:close/>
                </a:path>
                <a:path w="1198245" h="280669">
                  <a:moveTo>
                    <a:pt x="977646" y="275843"/>
                  </a:moveTo>
                  <a:lnTo>
                    <a:pt x="977646" y="83819"/>
                  </a:lnTo>
                  <a:lnTo>
                    <a:pt x="936498" y="83819"/>
                  </a:lnTo>
                  <a:lnTo>
                    <a:pt x="936498" y="275843"/>
                  </a:lnTo>
                  <a:lnTo>
                    <a:pt x="977646" y="275843"/>
                  </a:lnTo>
                  <a:close/>
                </a:path>
                <a:path w="1198245" h="280669">
                  <a:moveTo>
                    <a:pt x="275082" y="275843"/>
                  </a:moveTo>
                  <a:lnTo>
                    <a:pt x="275082" y="83819"/>
                  </a:lnTo>
                  <a:lnTo>
                    <a:pt x="233934" y="83819"/>
                  </a:lnTo>
                  <a:lnTo>
                    <a:pt x="233934" y="275843"/>
                  </a:lnTo>
                  <a:lnTo>
                    <a:pt x="275082" y="275843"/>
                  </a:lnTo>
                  <a:close/>
                </a:path>
                <a:path w="1198245" h="280669">
                  <a:moveTo>
                    <a:pt x="839724" y="274929"/>
                  </a:moveTo>
                  <a:lnTo>
                    <a:pt x="839724" y="230885"/>
                  </a:lnTo>
                  <a:lnTo>
                    <a:pt x="836676" y="236981"/>
                  </a:lnTo>
                  <a:lnTo>
                    <a:pt x="831342" y="241553"/>
                  </a:lnTo>
                  <a:lnTo>
                    <a:pt x="825246" y="246125"/>
                  </a:lnTo>
                  <a:lnTo>
                    <a:pt x="818388" y="248411"/>
                  </a:lnTo>
                  <a:lnTo>
                    <a:pt x="807720" y="248287"/>
                  </a:lnTo>
                  <a:lnTo>
                    <a:pt x="796825" y="247399"/>
                  </a:lnTo>
                  <a:lnTo>
                    <a:pt x="782478" y="244316"/>
                  </a:lnTo>
                  <a:lnTo>
                    <a:pt x="766274" y="239089"/>
                  </a:lnTo>
                  <a:lnTo>
                    <a:pt x="748284" y="231647"/>
                  </a:lnTo>
                  <a:lnTo>
                    <a:pt x="748284" y="268985"/>
                  </a:lnTo>
                  <a:lnTo>
                    <a:pt x="765714" y="273986"/>
                  </a:lnTo>
                  <a:lnTo>
                    <a:pt x="781431" y="277558"/>
                  </a:lnTo>
                  <a:lnTo>
                    <a:pt x="795432" y="279701"/>
                  </a:lnTo>
                  <a:lnTo>
                    <a:pt x="807720" y="280415"/>
                  </a:lnTo>
                  <a:lnTo>
                    <a:pt x="822888" y="279403"/>
                  </a:lnTo>
                  <a:lnTo>
                    <a:pt x="836485" y="276320"/>
                  </a:lnTo>
                  <a:lnTo>
                    <a:pt x="839724" y="274929"/>
                  </a:lnTo>
                  <a:close/>
                </a:path>
                <a:path w="1198245" h="280669">
                  <a:moveTo>
                    <a:pt x="866394" y="120395"/>
                  </a:moveTo>
                  <a:lnTo>
                    <a:pt x="866394" y="86105"/>
                  </a:lnTo>
                  <a:lnTo>
                    <a:pt x="857250" y="84581"/>
                  </a:lnTo>
                  <a:lnTo>
                    <a:pt x="845689" y="82581"/>
                  </a:lnTo>
                  <a:lnTo>
                    <a:pt x="835056" y="81152"/>
                  </a:lnTo>
                  <a:lnTo>
                    <a:pt x="825424" y="80295"/>
                  </a:lnTo>
                  <a:lnTo>
                    <a:pt x="816864" y="80009"/>
                  </a:lnTo>
                  <a:lnTo>
                    <a:pt x="802278" y="80998"/>
                  </a:lnTo>
                  <a:lnTo>
                    <a:pt x="760095" y="103274"/>
                  </a:lnTo>
                  <a:lnTo>
                    <a:pt x="749808" y="135635"/>
                  </a:lnTo>
                  <a:lnTo>
                    <a:pt x="752808" y="152792"/>
                  </a:lnTo>
                  <a:lnTo>
                    <a:pt x="761809" y="167735"/>
                  </a:lnTo>
                  <a:lnTo>
                    <a:pt x="776811" y="180534"/>
                  </a:lnTo>
                  <a:lnTo>
                    <a:pt x="789432" y="186980"/>
                  </a:lnTo>
                  <a:lnTo>
                    <a:pt x="789432" y="126491"/>
                  </a:lnTo>
                  <a:lnTo>
                    <a:pt x="791718" y="121157"/>
                  </a:lnTo>
                  <a:lnTo>
                    <a:pt x="796290" y="118109"/>
                  </a:lnTo>
                  <a:lnTo>
                    <a:pt x="801647" y="114292"/>
                  </a:lnTo>
                  <a:lnTo>
                    <a:pt x="808482" y="112013"/>
                  </a:lnTo>
                  <a:lnTo>
                    <a:pt x="818388" y="112061"/>
                  </a:lnTo>
                  <a:lnTo>
                    <a:pt x="826639" y="112573"/>
                  </a:lnTo>
                  <a:lnTo>
                    <a:pt x="837723" y="114204"/>
                  </a:lnTo>
                  <a:lnTo>
                    <a:pt x="850951" y="116836"/>
                  </a:lnTo>
                  <a:lnTo>
                    <a:pt x="866394" y="120395"/>
                  </a:lnTo>
                  <a:close/>
                </a:path>
                <a:path w="1198245" h="280669">
                  <a:moveTo>
                    <a:pt x="880110" y="220979"/>
                  </a:moveTo>
                  <a:lnTo>
                    <a:pt x="860750" y="180617"/>
                  </a:lnTo>
                  <a:lnTo>
                    <a:pt x="827532" y="161543"/>
                  </a:lnTo>
                  <a:lnTo>
                    <a:pt x="811530" y="154685"/>
                  </a:lnTo>
                  <a:lnTo>
                    <a:pt x="801624" y="149821"/>
                  </a:lnTo>
                  <a:lnTo>
                    <a:pt x="794766" y="144494"/>
                  </a:lnTo>
                  <a:lnTo>
                    <a:pt x="790741" y="138719"/>
                  </a:lnTo>
                  <a:lnTo>
                    <a:pt x="789432" y="132587"/>
                  </a:lnTo>
                  <a:lnTo>
                    <a:pt x="789432" y="186980"/>
                  </a:lnTo>
                  <a:lnTo>
                    <a:pt x="797814" y="191261"/>
                  </a:lnTo>
                  <a:lnTo>
                    <a:pt x="819912" y="199643"/>
                  </a:lnTo>
                  <a:lnTo>
                    <a:pt x="828472" y="204632"/>
                  </a:lnTo>
                  <a:lnTo>
                    <a:pt x="834675" y="210407"/>
                  </a:lnTo>
                  <a:lnTo>
                    <a:pt x="838450" y="216896"/>
                  </a:lnTo>
                  <a:lnTo>
                    <a:pt x="839724" y="224027"/>
                  </a:lnTo>
                  <a:lnTo>
                    <a:pt x="839724" y="274929"/>
                  </a:lnTo>
                  <a:lnTo>
                    <a:pt x="848653" y="271093"/>
                  </a:lnTo>
                  <a:lnTo>
                    <a:pt x="859536" y="263651"/>
                  </a:lnTo>
                  <a:lnTo>
                    <a:pt x="868537" y="254948"/>
                  </a:lnTo>
                  <a:lnTo>
                    <a:pt x="874966" y="244887"/>
                  </a:lnTo>
                  <a:lnTo>
                    <a:pt x="878824" y="233541"/>
                  </a:lnTo>
                  <a:lnTo>
                    <a:pt x="880110" y="220979"/>
                  </a:lnTo>
                  <a:close/>
                </a:path>
                <a:path w="1198245" h="280669">
                  <a:moveTo>
                    <a:pt x="378714" y="275843"/>
                  </a:moveTo>
                  <a:lnTo>
                    <a:pt x="378714" y="83819"/>
                  </a:lnTo>
                  <a:lnTo>
                    <a:pt x="337566" y="83819"/>
                  </a:lnTo>
                  <a:lnTo>
                    <a:pt x="337566" y="275843"/>
                  </a:lnTo>
                  <a:lnTo>
                    <a:pt x="378714" y="275843"/>
                  </a:lnTo>
                  <a:close/>
                </a:path>
                <a:path w="1198245" h="280669">
                  <a:moveTo>
                    <a:pt x="496062" y="275843"/>
                  </a:moveTo>
                  <a:lnTo>
                    <a:pt x="496062" y="140207"/>
                  </a:lnTo>
                  <a:lnTo>
                    <a:pt x="495180" y="127206"/>
                  </a:lnTo>
                  <a:lnTo>
                    <a:pt x="472678" y="89332"/>
                  </a:lnTo>
                  <a:lnTo>
                    <a:pt x="439674" y="80009"/>
                  </a:lnTo>
                  <a:lnTo>
                    <a:pt x="420826" y="82438"/>
                  </a:lnTo>
                  <a:lnTo>
                    <a:pt x="404336" y="89725"/>
                  </a:lnTo>
                  <a:lnTo>
                    <a:pt x="390274" y="101869"/>
                  </a:lnTo>
                  <a:lnTo>
                    <a:pt x="378714" y="118871"/>
                  </a:lnTo>
                  <a:lnTo>
                    <a:pt x="378714" y="153923"/>
                  </a:lnTo>
                  <a:lnTo>
                    <a:pt x="391560" y="137362"/>
                  </a:lnTo>
                  <a:lnTo>
                    <a:pt x="404907" y="125444"/>
                  </a:lnTo>
                  <a:lnTo>
                    <a:pt x="418683" y="118240"/>
                  </a:lnTo>
                  <a:lnTo>
                    <a:pt x="432816" y="115823"/>
                  </a:lnTo>
                  <a:lnTo>
                    <a:pt x="441198" y="115823"/>
                  </a:lnTo>
                  <a:lnTo>
                    <a:pt x="455676" y="150875"/>
                  </a:lnTo>
                  <a:lnTo>
                    <a:pt x="455676" y="275843"/>
                  </a:lnTo>
                  <a:lnTo>
                    <a:pt x="496062" y="275843"/>
                  </a:lnTo>
                  <a:close/>
                </a:path>
                <a:path w="1198245" h="280669">
                  <a:moveTo>
                    <a:pt x="977646" y="57911"/>
                  </a:moveTo>
                  <a:lnTo>
                    <a:pt x="977646" y="16763"/>
                  </a:lnTo>
                  <a:lnTo>
                    <a:pt x="936498" y="16763"/>
                  </a:lnTo>
                  <a:lnTo>
                    <a:pt x="936498" y="57911"/>
                  </a:lnTo>
                  <a:lnTo>
                    <a:pt x="977646" y="57911"/>
                  </a:lnTo>
                  <a:close/>
                </a:path>
                <a:path w="1198245" h="280669">
                  <a:moveTo>
                    <a:pt x="275082" y="57911"/>
                  </a:moveTo>
                  <a:lnTo>
                    <a:pt x="275082" y="16763"/>
                  </a:lnTo>
                  <a:lnTo>
                    <a:pt x="233934" y="16763"/>
                  </a:lnTo>
                  <a:lnTo>
                    <a:pt x="233934" y="57911"/>
                  </a:lnTo>
                  <a:lnTo>
                    <a:pt x="275082" y="57911"/>
                  </a:lnTo>
                  <a:close/>
                </a:path>
                <a:path w="1198245" h="280669">
                  <a:moveTo>
                    <a:pt x="40386" y="275843"/>
                  </a:moveTo>
                  <a:lnTo>
                    <a:pt x="40386" y="16763"/>
                  </a:lnTo>
                  <a:lnTo>
                    <a:pt x="0" y="16763"/>
                  </a:lnTo>
                  <a:lnTo>
                    <a:pt x="0" y="275843"/>
                  </a:lnTo>
                  <a:lnTo>
                    <a:pt x="40386" y="275843"/>
                  </a:lnTo>
                  <a:close/>
                </a:path>
                <a:path w="1198245" h="280669">
                  <a:moveTo>
                    <a:pt x="179070" y="16763"/>
                  </a:moveTo>
                  <a:lnTo>
                    <a:pt x="137160" y="16763"/>
                  </a:lnTo>
                  <a:lnTo>
                    <a:pt x="40386" y="140969"/>
                  </a:lnTo>
                  <a:lnTo>
                    <a:pt x="40386" y="148589"/>
                  </a:lnTo>
                  <a:lnTo>
                    <a:pt x="80010" y="196540"/>
                  </a:lnTo>
                  <a:lnTo>
                    <a:pt x="80010" y="140969"/>
                  </a:lnTo>
                  <a:lnTo>
                    <a:pt x="179070" y="16763"/>
                  </a:lnTo>
                  <a:close/>
                </a:path>
                <a:path w="1198245" h="280669">
                  <a:moveTo>
                    <a:pt x="195834" y="275843"/>
                  </a:moveTo>
                  <a:lnTo>
                    <a:pt x="80010" y="140969"/>
                  </a:lnTo>
                  <a:lnTo>
                    <a:pt x="80010" y="196540"/>
                  </a:lnTo>
                  <a:lnTo>
                    <a:pt x="145542" y="275843"/>
                  </a:lnTo>
                  <a:lnTo>
                    <a:pt x="195834" y="275843"/>
                  </a:lnTo>
                  <a:close/>
                </a:path>
                <a:path w="1198245" h="280669">
                  <a:moveTo>
                    <a:pt x="1080516" y="275843"/>
                  </a:moveTo>
                  <a:lnTo>
                    <a:pt x="1080516" y="0"/>
                  </a:lnTo>
                  <a:lnTo>
                    <a:pt x="1039368" y="0"/>
                  </a:lnTo>
                  <a:lnTo>
                    <a:pt x="1039368" y="275843"/>
                  </a:lnTo>
                  <a:lnTo>
                    <a:pt x="1080516" y="275843"/>
                  </a:lnTo>
                  <a:close/>
                </a:path>
                <a:path w="1198245" h="280669">
                  <a:moveTo>
                    <a:pt x="1197864" y="275843"/>
                  </a:moveTo>
                  <a:lnTo>
                    <a:pt x="1197864" y="140207"/>
                  </a:lnTo>
                  <a:lnTo>
                    <a:pt x="1196982" y="127206"/>
                  </a:lnTo>
                  <a:lnTo>
                    <a:pt x="1174480" y="89332"/>
                  </a:lnTo>
                  <a:lnTo>
                    <a:pt x="1141476" y="80009"/>
                  </a:lnTo>
                  <a:lnTo>
                    <a:pt x="1122628" y="82438"/>
                  </a:lnTo>
                  <a:lnTo>
                    <a:pt x="1106138" y="89725"/>
                  </a:lnTo>
                  <a:lnTo>
                    <a:pt x="1092076" y="101869"/>
                  </a:lnTo>
                  <a:lnTo>
                    <a:pt x="1080516" y="118871"/>
                  </a:lnTo>
                  <a:lnTo>
                    <a:pt x="1080516" y="153923"/>
                  </a:lnTo>
                  <a:lnTo>
                    <a:pt x="1093362" y="137362"/>
                  </a:lnTo>
                  <a:lnTo>
                    <a:pt x="1106709" y="125444"/>
                  </a:lnTo>
                  <a:lnTo>
                    <a:pt x="1120485" y="118240"/>
                  </a:lnTo>
                  <a:lnTo>
                    <a:pt x="1134618" y="115823"/>
                  </a:lnTo>
                  <a:lnTo>
                    <a:pt x="1143000" y="115823"/>
                  </a:lnTo>
                  <a:lnTo>
                    <a:pt x="1157478" y="150875"/>
                  </a:lnTo>
                  <a:lnTo>
                    <a:pt x="1157478" y="275843"/>
                  </a:lnTo>
                  <a:lnTo>
                    <a:pt x="1197864" y="275843"/>
                  </a:lnTo>
                  <a:close/>
                </a:path>
              </a:pathLst>
            </a:custGeom>
            <a:solidFill>
              <a:srgbClr val="000000"/>
            </a:solidFill>
          </p:spPr>
          <p:txBody>
            <a:bodyPr wrap="square" lIns="0" tIns="0" rIns="0" bIns="0" rtlCol="0"/>
            <a:lstStyle/>
            <a:p>
              <a:endParaRPr/>
            </a:p>
          </p:txBody>
        </p:sp>
        <p:sp>
          <p:nvSpPr>
            <p:cNvPr id="13" name="object 13"/>
            <p:cNvSpPr/>
            <p:nvPr/>
          </p:nvSpPr>
          <p:spPr>
            <a:xfrm>
              <a:off x="2593085" y="2139695"/>
              <a:ext cx="394335" cy="192405"/>
            </a:xfrm>
            <a:custGeom>
              <a:avLst/>
              <a:gdLst/>
              <a:ahLst/>
              <a:cxnLst/>
              <a:rect l="l" t="t" r="r" b="b"/>
              <a:pathLst>
                <a:path w="394335" h="192405">
                  <a:moveTo>
                    <a:pt x="57912" y="102870"/>
                  </a:moveTo>
                  <a:lnTo>
                    <a:pt x="15240" y="112014"/>
                  </a:lnTo>
                  <a:lnTo>
                    <a:pt x="0" y="137160"/>
                  </a:lnTo>
                  <a:lnTo>
                    <a:pt x="0" y="144018"/>
                  </a:lnTo>
                  <a:lnTo>
                    <a:pt x="2286" y="150114"/>
                  </a:lnTo>
                  <a:lnTo>
                    <a:pt x="6858" y="154686"/>
                  </a:lnTo>
                  <a:lnTo>
                    <a:pt x="12192" y="160020"/>
                  </a:lnTo>
                  <a:lnTo>
                    <a:pt x="18288" y="162306"/>
                  </a:lnTo>
                  <a:lnTo>
                    <a:pt x="25146" y="162306"/>
                  </a:lnTo>
                  <a:lnTo>
                    <a:pt x="35313" y="161186"/>
                  </a:lnTo>
                  <a:lnTo>
                    <a:pt x="45339" y="157924"/>
                  </a:lnTo>
                  <a:lnTo>
                    <a:pt x="55364" y="152661"/>
                  </a:lnTo>
                  <a:lnTo>
                    <a:pt x="65532" y="145542"/>
                  </a:lnTo>
                  <a:lnTo>
                    <a:pt x="65532" y="102870"/>
                  </a:lnTo>
                  <a:lnTo>
                    <a:pt x="57912" y="102870"/>
                  </a:lnTo>
                  <a:close/>
                </a:path>
                <a:path w="394335" h="192405">
                  <a:moveTo>
                    <a:pt x="352806" y="192024"/>
                  </a:moveTo>
                  <a:lnTo>
                    <a:pt x="352806" y="0"/>
                  </a:lnTo>
                  <a:lnTo>
                    <a:pt x="393954" y="0"/>
                  </a:lnTo>
                  <a:lnTo>
                    <a:pt x="393954" y="192024"/>
                  </a:lnTo>
                  <a:lnTo>
                    <a:pt x="352806" y="192024"/>
                  </a:lnTo>
                  <a:close/>
                </a:path>
              </a:pathLst>
            </a:custGeom>
            <a:ln w="17526">
              <a:solidFill>
                <a:srgbClr val="FFFFFF"/>
              </a:solidFill>
            </a:ln>
          </p:spPr>
          <p:txBody>
            <a:bodyPr wrap="square" lIns="0" tIns="0" rIns="0" bIns="0" rtlCol="0"/>
            <a:lstStyle/>
            <a:p>
              <a:endParaRPr/>
            </a:p>
          </p:txBody>
        </p:sp>
        <p:sp>
          <p:nvSpPr>
            <p:cNvPr id="14" name="object 14"/>
            <p:cNvSpPr/>
            <p:nvPr/>
          </p:nvSpPr>
          <p:spPr>
            <a:xfrm>
              <a:off x="2243327" y="2139695"/>
              <a:ext cx="41275" cy="192405"/>
            </a:xfrm>
            <a:custGeom>
              <a:avLst/>
              <a:gdLst/>
              <a:ahLst/>
              <a:cxnLst/>
              <a:rect l="l" t="t" r="r" b="b"/>
              <a:pathLst>
                <a:path w="41275" h="192405">
                  <a:moveTo>
                    <a:pt x="0" y="192024"/>
                  </a:moveTo>
                  <a:lnTo>
                    <a:pt x="0" y="0"/>
                  </a:lnTo>
                  <a:lnTo>
                    <a:pt x="41147" y="0"/>
                  </a:lnTo>
                  <a:lnTo>
                    <a:pt x="41147" y="192024"/>
                  </a:lnTo>
                  <a:lnTo>
                    <a:pt x="0" y="192024"/>
                  </a:lnTo>
                  <a:close/>
                </a:path>
              </a:pathLst>
            </a:custGeom>
            <a:ln w="17526">
              <a:solidFill>
                <a:srgbClr val="FFFFFF"/>
              </a:solidFill>
            </a:ln>
          </p:spPr>
          <p:txBody>
            <a:bodyPr wrap="square" lIns="0" tIns="0" rIns="0" bIns="0" rtlCol="0"/>
            <a:lstStyle/>
            <a:p>
              <a:endParaRPr/>
            </a:p>
          </p:txBody>
        </p:sp>
        <p:sp>
          <p:nvSpPr>
            <p:cNvPr id="15" name="object 15"/>
            <p:cNvSpPr/>
            <p:nvPr/>
          </p:nvSpPr>
          <p:spPr>
            <a:xfrm>
              <a:off x="2757677" y="2135885"/>
              <a:ext cx="132080" cy="200660"/>
            </a:xfrm>
            <a:custGeom>
              <a:avLst/>
              <a:gdLst/>
              <a:ahLst/>
              <a:cxnLst/>
              <a:rect l="l" t="t" r="r" b="b"/>
              <a:pathLst>
                <a:path w="132080" h="200660">
                  <a:moveTo>
                    <a:pt x="68580" y="0"/>
                  </a:moveTo>
                  <a:lnTo>
                    <a:pt x="77140" y="285"/>
                  </a:lnTo>
                  <a:lnTo>
                    <a:pt x="86772" y="1142"/>
                  </a:lnTo>
                  <a:lnTo>
                    <a:pt x="97405" y="2571"/>
                  </a:lnTo>
                  <a:lnTo>
                    <a:pt x="108966" y="4571"/>
                  </a:lnTo>
                  <a:lnTo>
                    <a:pt x="118110" y="6095"/>
                  </a:lnTo>
                  <a:lnTo>
                    <a:pt x="118110" y="40386"/>
                  </a:lnTo>
                  <a:lnTo>
                    <a:pt x="102667" y="36826"/>
                  </a:lnTo>
                  <a:lnTo>
                    <a:pt x="89439" y="34194"/>
                  </a:lnTo>
                  <a:lnTo>
                    <a:pt x="78355" y="32563"/>
                  </a:lnTo>
                  <a:lnTo>
                    <a:pt x="69342" y="32004"/>
                  </a:lnTo>
                  <a:lnTo>
                    <a:pt x="60198" y="32004"/>
                  </a:lnTo>
                  <a:lnTo>
                    <a:pt x="53340" y="34290"/>
                  </a:lnTo>
                  <a:lnTo>
                    <a:pt x="48006" y="38100"/>
                  </a:lnTo>
                  <a:lnTo>
                    <a:pt x="43434" y="41148"/>
                  </a:lnTo>
                  <a:lnTo>
                    <a:pt x="41148" y="46482"/>
                  </a:lnTo>
                  <a:lnTo>
                    <a:pt x="41148" y="52577"/>
                  </a:lnTo>
                  <a:lnTo>
                    <a:pt x="79248" y="81534"/>
                  </a:lnTo>
                  <a:lnTo>
                    <a:pt x="92416" y="87510"/>
                  </a:lnTo>
                  <a:lnTo>
                    <a:pt x="125075" y="114609"/>
                  </a:lnTo>
                  <a:lnTo>
                    <a:pt x="131826" y="140970"/>
                  </a:lnTo>
                  <a:lnTo>
                    <a:pt x="130540" y="153531"/>
                  </a:lnTo>
                  <a:lnTo>
                    <a:pt x="100369" y="191083"/>
                  </a:lnTo>
                  <a:lnTo>
                    <a:pt x="59436" y="200406"/>
                  </a:lnTo>
                  <a:lnTo>
                    <a:pt x="47148" y="199691"/>
                  </a:lnTo>
                  <a:lnTo>
                    <a:pt x="33147" y="197548"/>
                  </a:lnTo>
                  <a:lnTo>
                    <a:pt x="17430" y="193976"/>
                  </a:lnTo>
                  <a:lnTo>
                    <a:pt x="0" y="188976"/>
                  </a:lnTo>
                  <a:lnTo>
                    <a:pt x="0" y="151638"/>
                  </a:lnTo>
                  <a:lnTo>
                    <a:pt x="17990" y="159079"/>
                  </a:lnTo>
                  <a:lnTo>
                    <a:pt x="34194" y="164306"/>
                  </a:lnTo>
                  <a:lnTo>
                    <a:pt x="48541" y="167389"/>
                  </a:lnTo>
                  <a:lnTo>
                    <a:pt x="60960" y="168402"/>
                  </a:lnTo>
                  <a:lnTo>
                    <a:pt x="70104" y="168402"/>
                  </a:lnTo>
                  <a:lnTo>
                    <a:pt x="76962" y="166116"/>
                  </a:lnTo>
                  <a:lnTo>
                    <a:pt x="83058" y="161544"/>
                  </a:lnTo>
                  <a:lnTo>
                    <a:pt x="88392" y="156972"/>
                  </a:lnTo>
                  <a:lnTo>
                    <a:pt x="91440" y="150876"/>
                  </a:lnTo>
                  <a:lnTo>
                    <a:pt x="91440" y="144018"/>
                  </a:lnTo>
                  <a:lnTo>
                    <a:pt x="49530" y="111252"/>
                  </a:lnTo>
                  <a:lnTo>
                    <a:pt x="28527" y="100524"/>
                  </a:lnTo>
                  <a:lnTo>
                    <a:pt x="13525" y="87725"/>
                  </a:lnTo>
                  <a:lnTo>
                    <a:pt x="4524" y="72782"/>
                  </a:lnTo>
                  <a:lnTo>
                    <a:pt x="1524" y="55626"/>
                  </a:lnTo>
                  <a:lnTo>
                    <a:pt x="2667" y="43314"/>
                  </a:lnTo>
                  <a:lnTo>
                    <a:pt x="29682" y="8679"/>
                  </a:lnTo>
                  <a:lnTo>
                    <a:pt x="53994" y="988"/>
                  </a:lnTo>
                  <a:lnTo>
                    <a:pt x="68580" y="0"/>
                  </a:lnTo>
                  <a:close/>
                </a:path>
              </a:pathLst>
            </a:custGeom>
            <a:ln w="17525">
              <a:solidFill>
                <a:srgbClr val="FFFFFF"/>
              </a:solidFill>
            </a:ln>
          </p:spPr>
          <p:txBody>
            <a:bodyPr wrap="square" lIns="0" tIns="0" rIns="0" bIns="0" rtlCol="0"/>
            <a:lstStyle/>
            <a:p>
              <a:endParaRPr/>
            </a:p>
          </p:txBody>
        </p:sp>
        <p:sp>
          <p:nvSpPr>
            <p:cNvPr id="16" name="object 16"/>
            <p:cNvSpPr/>
            <p:nvPr/>
          </p:nvSpPr>
          <p:spPr>
            <a:xfrm>
              <a:off x="2551938" y="2135885"/>
              <a:ext cx="173990" cy="200660"/>
            </a:xfrm>
            <a:custGeom>
              <a:avLst/>
              <a:gdLst/>
              <a:ahLst/>
              <a:cxnLst/>
              <a:rect l="l" t="t" r="r" b="b"/>
              <a:pathLst>
                <a:path w="173989" h="200660">
                  <a:moveTo>
                    <a:pt x="83819" y="0"/>
                  </a:moveTo>
                  <a:lnTo>
                    <a:pt x="122824" y="8679"/>
                  </a:lnTo>
                  <a:lnTo>
                    <a:pt x="146184" y="46529"/>
                  </a:lnTo>
                  <a:lnTo>
                    <a:pt x="147065" y="60960"/>
                  </a:lnTo>
                  <a:lnTo>
                    <a:pt x="147065" y="144780"/>
                  </a:lnTo>
                  <a:lnTo>
                    <a:pt x="148042" y="155781"/>
                  </a:lnTo>
                  <a:lnTo>
                    <a:pt x="150875" y="163639"/>
                  </a:lnTo>
                  <a:lnTo>
                    <a:pt x="155424" y="168354"/>
                  </a:lnTo>
                  <a:lnTo>
                    <a:pt x="161543" y="169926"/>
                  </a:lnTo>
                  <a:lnTo>
                    <a:pt x="163067" y="169926"/>
                  </a:lnTo>
                  <a:lnTo>
                    <a:pt x="166115" y="169926"/>
                  </a:lnTo>
                  <a:lnTo>
                    <a:pt x="171449" y="169164"/>
                  </a:lnTo>
                  <a:lnTo>
                    <a:pt x="173735" y="193548"/>
                  </a:lnTo>
                  <a:lnTo>
                    <a:pt x="166747" y="196548"/>
                  </a:lnTo>
                  <a:lnTo>
                    <a:pt x="159543" y="198691"/>
                  </a:lnTo>
                  <a:lnTo>
                    <a:pt x="152197" y="199977"/>
                  </a:lnTo>
                  <a:lnTo>
                    <a:pt x="144779" y="200406"/>
                  </a:lnTo>
                  <a:lnTo>
                    <a:pt x="132921" y="198691"/>
                  </a:lnTo>
                  <a:lnTo>
                    <a:pt x="123634" y="193548"/>
                  </a:lnTo>
                  <a:lnTo>
                    <a:pt x="116919" y="184975"/>
                  </a:lnTo>
                  <a:lnTo>
                    <a:pt x="112775" y="172974"/>
                  </a:lnTo>
                  <a:lnTo>
                    <a:pt x="99476" y="184975"/>
                  </a:lnTo>
                  <a:lnTo>
                    <a:pt x="85820" y="193548"/>
                  </a:lnTo>
                  <a:lnTo>
                    <a:pt x="71735" y="198691"/>
                  </a:lnTo>
                  <a:lnTo>
                    <a:pt x="57149" y="200406"/>
                  </a:lnTo>
                  <a:lnTo>
                    <a:pt x="45267" y="199417"/>
                  </a:lnTo>
                  <a:lnTo>
                    <a:pt x="9322" y="176736"/>
                  </a:lnTo>
                  <a:lnTo>
                    <a:pt x="0" y="146304"/>
                  </a:lnTo>
                  <a:lnTo>
                    <a:pt x="1702" y="131171"/>
                  </a:lnTo>
                  <a:lnTo>
                    <a:pt x="26669" y="96774"/>
                  </a:lnTo>
                  <a:lnTo>
                    <a:pt x="79390" y="81022"/>
                  </a:lnTo>
                  <a:lnTo>
                    <a:pt x="102107" y="80010"/>
                  </a:lnTo>
                  <a:lnTo>
                    <a:pt x="106679" y="80010"/>
                  </a:lnTo>
                  <a:lnTo>
                    <a:pt x="106679" y="60960"/>
                  </a:lnTo>
                  <a:lnTo>
                    <a:pt x="104822" y="48398"/>
                  </a:lnTo>
                  <a:lnTo>
                    <a:pt x="99250" y="39338"/>
                  </a:lnTo>
                  <a:lnTo>
                    <a:pt x="89963" y="33849"/>
                  </a:lnTo>
                  <a:lnTo>
                    <a:pt x="76961" y="32004"/>
                  </a:lnTo>
                  <a:lnTo>
                    <a:pt x="63686" y="33123"/>
                  </a:lnTo>
                  <a:lnTo>
                    <a:pt x="49053" y="36385"/>
                  </a:lnTo>
                  <a:lnTo>
                    <a:pt x="33135" y="41648"/>
                  </a:lnTo>
                  <a:lnTo>
                    <a:pt x="16001" y="48768"/>
                  </a:lnTo>
                  <a:lnTo>
                    <a:pt x="16001" y="15240"/>
                  </a:lnTo>
                  <a:lnTo>
                    <a:pt x="33992" y="8679"/>
                  </a:lnTo>
                  <a:lnTo>
                    <a:pt x="51339" y="3905"/>
                  </a:lnTo>
                  <a:lnTo>
                    <a:pt x="67972" y="988"/>
                  </a:lnTo>
                  <a:lnTo>
                    <a:pt x="83819" y="0"/>
                  </a:lnTo>
                  <a:close/>
                </a:path>
              </a:pathLst>
            </a:custGeom>
            <a:ln w="17526">
              <a:solidFill>
                <a:srgbClr val="FFFFFF"/>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2338197" y="2127123"/>
              <a:ext cx="176021" cy="213360"/>
            </a:xfrm>
            <a:prstGeom prst="rect">
              <a:avLst/>
            </a:prstGeom>
          </p:spPr>
        </p:pic>
        <p:sp>
          <p:nvSpPr>
            <p:cNvPr id="18" name="object 18"/>
            <p:cNvSpPr/>
            <p:nvPr/>
          </p:nvSpPr>
          <p:spPr>
            <a:xfrm>
              <a:off x="2945892" y="2072640"/>
              <a:ext cx="41275" cy="41275"/>
            </a:xfrm>
            <a:custGeom>
              <a:avLst/>
              <a:gdLst/>
              <a:ahLst/>
              <a:cxnLst/>
              <a:rect l="l" t="t" r="r" b="b"/>
              <a:pathLst>
                <a:path w="41275" h="41275">
                  <a:moveTo>
                    <a:pt x="0" y="41148"/>
                  </a:moveTo>
                  <a:lnTo>
                    <a:pt x="0" y="0"/>
                  </a:lnTo>
                  <a:lnTo>
                    <a:pt x="41147" y="0"/>
                  </a:lnTo>
                  <a:lnTo>
                    <a:pt x="41147" y="41148"/>
                  </a:lnTo>
                  <a:lnTo>
                    <a:pt x="0" y="41148"/>
                  </a:lnTo>
                  <a:close/>
                </a:path>
              </a:pathLst>
            </a:custGeom>
            <a:ln w="17526">
              <a:solidFill>
                <a:srgbClr val="FFFFFF"/>
              </a:solidFill>
            </a:ln>
          </p:spPr>
          <p:txBody>
            <a:bodyPr wrap="square" lIns="0" tIns="0" rIns="0" bIns="0" rtlCol="0"/>
            <a:lstStyle/>
            <a:p>
              <a:endParaRPr/>
            </a:p>
          </p:txBody>
        </p:sp>
        <p:sp>
          <p:nvSpPr>
            <p:cNvPr id="19" name="object 19"/>
            <p:cNvSpPr/>
            <p:nvPr/>
          </p:nvSpPr>
          <p:spPr>
            <a:xfrm>
              <a:off x="2243327" y="2072640"/>
              <a:ext cx="41275" cy="41275"/>
            </a:xfrm>
            <a:custGeom>
              <a:avLst/>
              <a:gdLst/>
              <a:ahLst/>
              <a:cxnLst/>
              <a:rect l="l" t="t" r="r" b="b"/>
              <a:pathLst>
                <a:path w="41275" h="41275">
                  <a:moveTo>
                    <a:pt x="0" y="41148"/>
                  </a:moveTo>
                  <a:lnTo>
                    <a:pt x="0" y="0"/>
                  </a:lnTo>
                  <a:lnTo>
                    <a:pt x="41147" y="0"/>
                  </a:lnTo>
                  <a:lnTo>
                    <a:pt x="41147" y="41148"/>
                  </a:lnTo>
                  <a:lnTo>
                    <a:pt x="0" y="41148"/>
                  </a:lnTo>
                  <a:close/>
                </a:path>
              </a:pathLst>
            </a:custGeom>
            <a:ln w="17526">
              <a:solidFill>
                <a:srgbClr val="FFFFFF"/>
              </a:solidFill>
            </a:ln>
          </p:spPr>
          <p:txBody>
            <a:bodyPr wrap="square" lIns="0" tIns="0" rIns="0" bIns="0" rtlCol="0"/>
            <a:lstStyle/>
            <a:p>
              <a:endParaRPr/>
            </a:p>
          </p:txBody>
        </p:sp>
        <p:sp>
          <p:nvSpPr>
            <p:cNvPr id="20" name="object 20"/>
            <p:cNvSpPr/>
            <p:nvPr/>
          </p:nvSpPr>
          <p:spPr>
            <a:xfrm>
              <a:off x="2009394" y="2072640"/>
              <a:ext cx="196215" cy="259079"/>
            </a:xfrm>
            <a:custGeom>
              <a:avLst/>
              <a:gdLst/>
              <a:ahLst/>
              <a:cxnLst/>
              <a:rect l="l" t="t" r="r" b="b"/>
              <a:pathLst>
                <a:path w="196214" h="259080">
                  <a:moveTo>
                    <a:pt x="0" y="0"/>
                  </a:moveTo>
                  <a:lnTo>
                    <a:pt x="40386" y="0"/>
                  </a:lnTo>
                  <a:lnTo>
                    <a:pt x="40386" y="124205"/>
                  </a:lnTo>
                  <a:lnTo>
                    <a:pt x="137160" y="0"/>
                  </a:lnTo>
                  <a:lnTo>
                    <a:pt x="179070" y="0"/>
                  </a:lnTo>
                  <a:lnTo>
                    <a:pt x="80010" y="124205"/>
                  </a:lnTo>
                  <a:lnTo>
                    <a:pt x="195834" y="259079"/>
                  </a:lnTo>
                  <a:lnTo>
                    <a:pt x="145542" y="259079"/>
                  </a:lnTo>
                  <a:lnTo>
                    <a:pt x="40386" y="131826"/>
                  </a:lnTo>
                  <a:lnTo>
                    <a:pt x="40386" y="259079"/>
                  </a:lnTo>
                  <a:lnTo>
                    <a:pt x="0" y="259079"/>
                  </a:lnTo>
                  <a:lnTo>
                    <a:pt x="0" y="0"/>
                  </a:lnTo>
                  <a:close/>
                </a:path>
              </a:pathLst>
            </a:custGeom>
            <a:ln w="17526">
              <a:solidFill>
                <a:srgbClr val="FFFFFF"/>
              </a:solidFill>
            </a:ln>
          </p:spPr>
          <p:txBody>
            <a:bodyPr wrap="square" lIns="0" tIns="0" rIns="0" bIns="0" rtlCol="0"/>
            <a:lstStyle/>
            <a:p>
              <a:endParaRPr/>
            </a:p>
          </p:txBody>
        </p:sp>
        <p:sp>
          <p:nvSpPr>
            <p:cNvPr id="21" name="object 21"/>
            <p:cNvSpPr/>
            <p:nvPr/>
          </p:nvSpPr>
          <p:spPr>
            <a:xfrm>
              <a:off x="3048761" y="2055876"/>
              <a:ext cx="158750" cy="276225"/>
            </a:xfrm>
            <a:custGeom>
              <a:avLst/>
              <a:gdLst/>
              <a:ahLst/>
              <a:cxnLst/>
              <a:rect l="l" t="t" r="r" b="b"/>
              <a:pathLst>
                <a:path w="158750" h="276225">
                  <a:moveTo>
                    <a:pt x="0" y="0"/>
                  </a:moveTo>
                  <a:lnTo>
                    <a:pt x="41148" y="0"/>
                  </a:lnTo>
                  <a:lnTo>
                    <a:pt x="41148" y="118872"/>
                  </a:lnTo>
                  <a:lnTo>
                    <a:pt x="52708" y="101869"/>
                  </a:lnTo>
                  <a:lnTo>
                    <a:pt x="66770" y="89725"/>
                  </a:lnTo>
                  <a:lnTo>
                    <a:pt x="83260" y="82438"/>
                  </a:lnTo>
                  <a:lnTo>
                    <a:pt x="102107" y="80009"/>
                  </a:lnTo>
                  <a:lnTo>
                    <a:pt x="114538" y="81022"/>
                  </a:lnTo>
                  <a:lnTo>
                    <a:pt x="150137" y="105489"/>
                  </a:lnTo>
                  <a:lnTo>
                    <a:pt x="158496" y="275844"/>
                  </a:lnTo>
                  <a:lnTo>
                    <a:pt x="118110" y="275844"/>
                  </a:lnTo>
                  <a:lnTo>
                    <a:pt x="118110" y="150876"/>
                  </a:lnTo>
                  <a:lnTo>
                    <a:pt x="117812" y="141874"/>
                  </a:lnTo>
                  <a:lnTo>
                    <a:pt x="103632" y="115823"/>
                  </a:lnTo>
                  <a:lnTo>
                    <a:pt x="95250" y="115823"/>
                  </a:lnTo>
                  <a:lnTo>
                    <a:pt x="81117" y="118240"/>
                  </a:lnTo>
                  <a:lnTo>
                    <a:pt x="67341" y="125444"/>
                  </a:lnTo>
                  <a:lnTo>
                    <a:pt x="53994" y="137362"/>
                  </a:lnTo>
                  <a:lnTo>
                    <a:pt x="41148" y="153924"/>
                  </a:lnTo>
                  <a:lnTo>
                    <a:pt x="41148" y="275844"/>
                  </a:lnTo>
                  <a:lnTo>
                    <a:pt x="0" y="275844"/>
                  </a:lnTo>
                  <a:lnTo>
                    <a:pt x="0" y="0"/>
                  </a:lnTo>
                  <a:close/>
                </a:path>
              </a:pathLst>
            </a:custGeom>
            <a:ln w="17526">
              <a:solidFill>
                <a:srgbClr val="FFFFFF"/>
              </a:solidFill>
            </a:ln>
          </p:spPr>
          <p:txBody>
            <a:bodyPr wrap="square" lIns="0" tIns="0" rIns="0" bIns="0" rtlCol="0"/>
            <a:lstStyle/>
            <a:p>
              <a:endParaRPr/>
            </a:p>
          </p:txBody>
        </p:sp>
        <p:pic>
          <p:nvPicPr>
            <p:cNvPr id="22" name="object 22"/>
            <p:cNvPicPr/>
            <p:nvPr/>
          </p:nvPicPr>
          <p:blipFill>
            <a:blip r:embed="rId9" cstate="print"/>
            <a:stretch>
              <a:fillRect/>
            </a:stretch>
          </p:blipFill>
          <p:spPr>
            <a:xfrm>
              <a:off x="3370707" y="2063876"/>
              <a:ext cx="1174242" cy="331469"/>
            </a:xfrm>
            <a:prstGeom prst="rect">
              <a:avLst/>
            </a:prstGeom>
          </p:spPr>
        </p:pic>
        <p:pic>
          <p:nvPicPr>
            <p:cNvPr id="23" name="object 23"/>
            <p:cNvPicPr/>
            <p:nvPr/>
          </p:nvPicPr>
          <p:blipFill>
            <a:blip r:embed="rId10" cstate="print"/>
            <a:stretch>
              <a:fillRect/>
            </a:stretch>
          </p:blipFill>
          <p:spPr>
            <a:xfrm>
              <a:off x="4685157" y="2057781"/>
              <a:ext cx="1431035" cy="354330"/>
            </a:xfrm>
            <a:prstGeom prst="rect">
              <a:avLst/>
            </a:prstGeom>
          </p:spPr>
        </p:pic>
        <p:sp>
          <p:nvSpPr>
            <p:cNvPr id="24" name="object 24"/>
            <p:cNvSpPr/>
            <p:nvPr/>
          </p:nvSpPr>
          <p:spPr>
            <a:xfrm>
              <a:off x="6265164" y="2212085"/>
              <a:ext cx="146050" cy="27940"/>
            </a:xfrm>
            <a:custGeom>
              <a:avLst/>
              <a:gdLst/>
              <a:ahLst/>
              <a:cxnLst/>
              <a:rect l="l" t="t" r="r" b="b"/>
              <a:pathLst>
                <a:path w="146050" h="27939">
                  <a:moveTo>
                    <a:pt x="145541" y="27432"/>
                  </a:moveTo>
                  <a:lnTo>
                    <a:pt x="145541" y="0"/>
                  </a:lnTo>
                  <a:lnTo>
                    <a:pt x="0" y="0"/>
                  </a:lnTo>
                  <a:lnTo>
                    <a:pt x="0" y="27432"/>
                  </a:lnTo>
                  <a:lnTo>
                    <a:pt x="145541" y="27432"/>
                  </a:lnTo>
                  <a:close/>
                </a:path>
              </a:pathLst>
            </a:custGeom>
            <a:solidFill>
              <a:srgbClr val="000000"/>
            </a:solidFill>
          </p:spPr>
          <p:txBody>
            <a:bodyPr wrap="square" lIns="0" tIns="0" rIns="0" bIns="0" rtlCol="0"/>
            <a:lstStyle/>
            <a:p>
              <a:endParaRPr/>
            </a:p>
          </p:txBody>
        </p:sp>
        <p:sp>
          <p:nvSpPr>
            <p:cNvPr id="25" name="object 25"/>
            <p:cNvSpPr/>
            <p:nvPr/>
          </p:nvSpPr>
          <p:spPr>
            <a:xfrm>
              <a:off x="6265164" y="2212085"/>
              <a:ext cx="146050" cy="27940"/>
            </a:xfrm>
            <a:custGeom>
              <a:avLst/>
              <a:gdLst/>
              <a:ahLst/>
              <a:cxnLst/>
              <a:rect l="l" t="t" r="r" b="b"/>
              <a:pathLst>
                <a:path w="146050" h="27939">
                  <a:moveTo>
                    <a:pt x="0" y="27432"/>
                  </a:moveTo>
                  <a:lnTo>
                    <a:pt x="0" y="0"/>
                  </a:lnTo>
                  <a:lnTo>
                    <a:pt x="145541" y="0"/>
                  </a:lnTo>
                  <a:lnTo>
                    <a:pt x="145541" y="27432"/>
                  </a:lnTo>
                  <a:lnTo>
                    <a:pt x="0" y="27432"/>
                  </a:lnTo>
                  <a:close/>
                </a:path>
              </a:pathLst>
            </a:custGeom>
            <a:ln w="17526">
              <a:solidFill>
                <a:srgbClr val="FFFFFF"/>
              </a:solidFill>
            </a:ln>
          </p:spPr>
          <p:txBody>
            <a:bodyPr wrap="square" lIns="0" tIns="0" rIns="0" bIns="0" rtlCol="0"/>
            <a:lstStyle/>
            <a:p>
              <a:endParaRPr/>
            </a:p>
          </p:txBody>
        </p:sp>
        <p:sp>
          <p:nvSpPr>
            <p:cNvPr id="26" name="object 26"/>
            <p:cNvSpPr/>
            <p:nvPr/>
          </p:nvSpPr>
          <p:spPr>
            <a:xfrm>
              <a:off x="6505955" y="2072640"/>
              <a:ext cx="806450" cy="310515"/>
            </a:xfrm>
            <a:custGeom>
              <a:avLst/>
              <a:gdLst/>
              <a:ahLst/>
              <a:cxnLst/>
              <a:rect l="l" t="t" r="r" b="b"/>
              <a:pathLst>
                <a:path w="806450" h="310514">
                  <a:moveTo>
                    <a:pt x="739140" y="169925"/>
                  </a:moveTo>
                  <a:lnTo>
                    <a:pt x="739140" y="143255"/>
                  </a:lnTo>
                  <a:lnTo>
                    <a:pt x="731710" y="143383"/>
                  </a:lnTo>
                  <a:lnTo>
                    <a:pt x="691705" y="147351"/>
                  </a:lnTo>
                  <a:lnTo>
                    <a:pt x="647569" y="169580"/>
                  </a:lnTo>
                  <a:lnTo>
                    <a:pt x="632460" y="209549"/>
                  </a:lnTo>
                  <a:lnTo>
                    <a:pt x="633472" y="220551"/>
                  </a:lnTo>
                  <a:lnTo>
                    <a:pt x="657677" y="254972"/>
                  </a:lnTo>
                  <a:lnTo>
                    <a:pt x="673608" y="261529"/>
                  </a:lnTo>
                  <a:lnTo>
                    <a:pt x="673608" y="204215"/>
                  </a:lnTo>
                  <a:lnTo>
                    <a:pt x="674596" y="196750"/>
                  </a:lnTo>
                  <a:lnTo>
                    <a:pt x="707612" y="172211"/>
                  </a:lnTo>
                  <a:lnTo>
                    <a:pt x="728972" y="170041"/>
                  </a:lnTo>
                  <a:lnTo>
                    <a:pt x="739140" y="169925"/>
                  </a:lnTo>
                  <a:close/>
                </a:path>
                <a:path w="806450" h="310514">
                  <a:moveTo>
                    <a:pt x="806196" y="256793"/>
                  </a:moveTo>
                  <a:lnTo>
                    <a:pt x="803910" y="232409"/>
                  </a:lnTo>
                  <a:lnTo>
                    <a:pt x="799207" y="233081"/>
                  </a:lnTo>
                  <a:lnTo>
                    <a:pt x="794004" y="233171"/>
                  </a:lnTo>
                  <a:lnTo>
                    <a:pt x="787884" y="231600"/>
                  </a:lnTo>
                  <a:lnTo>
                    <a:pt x="783336" y="226885"/>
                  </a:lnTo>
                  <a:lnTo>
                    <a:pt x="780502" y="219027"/>
                  </a:lnTo>
                  <a:lnTo>
                    <a:pt x="779526" y="208025"/>
                  </a:lnTo>
                  <a:lnTo>
                    <a:pt x="779526" y="124205"/>
                  </a:lnTo>
                  <a:lnTo>
                    <a:pt x="778644" y="109775"/>
                  </a:lnTo>
                  <a:lnTo>
                    <a:pt x="755284" y="71925"/>
                  </a:lnTo>
                  <a:lnTo>
                    <a:pt x="716280" y="63245"/>
                  </a:lnTo>
                  <a:lnTo>
                    <a:pt x="700432" y="64234"/>
                  </a:lnTo>
                  <a:lnTo>
                    <a:pt x="683799" y="67151"/>
                  </a:lnTo>
                  <a:lnTo>
                    <a:pt x="666452" y="71925"/>
                  </a:lnTo>
                  <a:lnTo>
                    <a:pt x="648462" y="78485"/>
                  </a:lnTo>
                  <a:lnTo>
                    <a:pt x="648462" y="112013"/>
                  </a:lnTo>
                  <a:lnTo>
                    <a:pt x="665595" y="104894"/>
                  </a:lnTo>
                  <a:lnTo>
                    <a:pt x="681513" y="99631"/>
                  </a:lnTo>
                  <a:lnTo>
                    <a:pt x="696146" y="96369"/>
                  </a:lnTo>
                  <a:lnTo>
                    <a:pt x="709422" y="95249"/>
                  </a:lnTo>
                  <a:lnTo>
                    <a:pt x="722423" y="97095"/>
                  </a:lnTo>
                  <a:lnTo>
                    <a:pt x="731710" y="102584"/>
                  </a:lnTo>
                  <a:lnTo>
                    <a:pt x="737282" y="111644"/>
                  </a:lnTo>
                  <a:lnTo>
                    <a:pt x="739140" y="124205"/>
                  </a:lnTo>
                  <a:lnTo>
                    <a:pt x="739140" y="241721"/>
                  </a:lnTo>
                  <a:lnTo>
                    <a:pt x="745236" y="236219"/>
                  </a:lnTo>
                  <a:lnTo>
                    <a:pt x="749379" y="248221"/>
                  </a:lnTo>
                  <a:lnTo>
                    <a:pt x="756094" y="256793"/>
                  </a:lnTo>
                  <a:lnTo>
                    <a:pt x="765381" y="261937"/>
                  </a:lnTo>
                  <a:lnTo>
                    <a:pt x="777240" y="263651"/>
                  </a:lnTo>
                  <a:lnTo>
                    <a:pt x="784657" y="263223"/>
                  </a:lnTo>
                  <a:lnTo>
                    <a:pt x="792003" y="261937"/>
                  </a:lnTo>
                  <a:lnTo>
                    <a:pt x="799207" y="259794"/>
                  </a:lnTo>
                  <a:lnTo>
                    <a:pt x="806196" y="256793"/>
                  </a:lnTo>
                  <a:close/>
                </a:path>
                <a:path w="806450" h="310514">
                  <a:moveTo>
                    <a:pt x="739140" y="241721"/>
                  </a:moveTo>
                  <a:lnTo>
                    <a:pt x="739140" y="212597"/>
                  </a:lnTo>
                  <a:lnTo>
                    <a:pt x="728972" y="219717"/>
                  </a:lnTo>
                  <a:lnTo>
                    <a:pt x="718947" y="224980"/>
                  </a:lnTo>
                  <a:lnTo>
                    <a:pt x="708921" y="228242"/>
                  </a:lnTo>
                  <a:lnTo>
                    <a:pt x="700432" y="229177"/>
                  </a:lnTo>
                  <a:lnTo>
                    <a:pt x="691705" y="229290"/>
                  </a:lnTo>
                  <a:lnTo>
                    <a:pt x="685800" y="227075"/>
                  </a:lnTo>
                  <a:lnTo>
                    <a:pt x="675894" y="217169"/>
                  </a:lnTo>
                  <a:lnTo>
                    <a:pt x="673608" y="211073"/>
                  </a:lnTo>
                  <a:lnTo>
                    <a:pt x="673608" y="261529"/>
                  </a:lnTo>
                  <a:lnTo>
                    <a:pt x="677727" y="262663"/>
                  </a:lnTo>
                  <a:lnTo>
                    <a:pt x="689610" y="263651"/>
                  </a:lnTo>
                  <a:lnTo>
                    <a:pt x="704195" y="261937"/>
                  </a:lnTo>
                  <a:lnTo>
                    <a:pt x="718280" y="256793"/>
                  </a:lnTo>
                  <a:lnTo>
                    <a:pt x="731936" y="248221"/>
                  </a:lnTo>
                  <a:lnTo>
                    <a:pt x="739140" y="241721"/>
                  </a:lnTo>
                  <a:close/>
                </a:path>
                <a:path w="806450" h="310514">
                  <a:moveTo>
                    <a:pt x="266700" y="169925"/>
                  </a:moveTo>
                  <a:lnTo>
                    <a:pt x="266700" y="143255"/>
                  </a:lnTo>
                  <a:lnTo>
                    <a:pt x="259270" y="143383"/>
                  </a:lnTo>
                  <a:lnTo>
                    <a:pt x="219265" y="147351"/>
                  </a:lnTo>
                  <a:lnTo>
                    <a:pt x="175129" y="169580"/>
                  </a:lnTo>
                  <a:lnTo>
                    <a:pt x="160020" y="209550"/>
                  </a:lnTo>
                  <a:lnTo>
                    <a:pt x="161032" y="220551"/>
                  </a:lnTo>
                  <a:lnTo>
                    <a:pt x="185237" y="254972"/>
                  </a:lnTo>
                  <a:lnTo>
                    <a:pt x="201168" y="261529"/>
                  </a:lnTo>
                  <a:lnTo>
                    <a:pt x="201168" y="204215"/>
                  </a:lnTo>
                  <a:lnTo>
                    <a:pt x="202156" y="196750"/>
                  </a:lnTo>
                  <a:lnTo>
                    <a:pt x="235172" y="172211"/>
                  </a:lnTo>
                  <a:lnTo>
                    <a:pt x="256532" y="170041"/>
                  </a:lnTo>
                  <a:lnTo>
                    <a:pt x="266700" y="169925"/>
                  </a:lnTo>
                  <a:close/>
                </a:path>
                <a:path w="806450" h="310514">
                  <a:moveTo>
                    <a:pt x="333756" y="256794"/>
                  </a:moveTo>
                  <a:lnTo>
                    <a:pt x="331470" y="232409"/>
                  </a:lnTo>
                  <a:lnTo>
                    <a:pt x="326767" y="233081"/>
                  </a:lnTo>
                  <a:lnTo>
                    <a:pt x="321564" y="233172"/>
                  </a:lnTo>
                  <a:lnTo>
                    <a:pt x="315444" y="231600"/>
                  </a:lnTo>
                  <a:lnTo>
                    <a:pt x="310896" y="226885"/>
                  </a:lnTo>
                  <a:lnTo>
                    <a:pt x="308062" y="219027"/>
                  </a:lnTo>
                  <a:lnTo>
                    <a:pt x="307086" y="208026"/>
                  </a:lnTo>
                  <a:lnTo>
                    <a:pt x="307086" y="124205"/>
                  </a:lnTo>
                  <a:lnTo>
                    <a:pt x="306204" y="109775"/>
                  </a:lnTo>
                  <a:lnTo>
                    <a:pt x="282844" y="71925"/>
                  </a:lnTo>
                  <a:lnTo>
                    <a:pt x="243840" y="63245"/>
                  </a:lnTo>
                  <a:lnTo>
                    <a:pt x="227992" y="64234"/>
                  </a:lnTo>
                  <a:lnTo>
                    <a:pt x="211359" y="67151"/>
                  </a:lnTo>
                  <a:lnTo>
                    <a:pt x="194012" y="71925"/>
                  </a:lnTo>
                  <a:lnTo>
                    <a:pt x="176022" y="78485"/>
                  </a:lnTo>
                  <a:lnTo>
                    <a:pt x="176022" y="112013"/>
                  </a:lnTo>
                  <a:lnTo>
                    <a:pt x="193155" y="104894"/>
                  </a:lnTo>
                  <a:lnTo>
                    <a:pt x="209073" y="99631"/>
                  </a:lnTo>
                  <a:lnTo>
                    <a:pt x="223706" y="96369"/>
                  </a:lnTo>
                  <a:lnTo>
                    <a:pt x="236982" y="95249"/>
                  </a:lnTo>
                  <a:lnTo>
                    <a:pt x="249983" y="97095"/>
                  </a:lnTo>
                  <a:lnTo>
                    <a:pt x="259270" y="102584"/>
                  </a:lnTo>
                  <a:lnTo>
                    <a:pt x="264842" y="111644"/>
                  </a:lnTo>
                  <a:lnTo>
                    <a:pt x="266700" y="124205"/>
                  </a:lnTo>
                  <a:lnTo>
                    <a:pt x="266700" y="241721"/>
                  </a:lnTo>
                  <a:lnTo>
                    <a:pt x="272796" y="236219"/>
                  </a:lnTo>
                  <a:lnTo>
                    <a:pt x="276939" y="248221"/>
                  </a:lnTo>
                  <a:lnTo>
                    <a:pt x="283654" y="256794"/>
                  </a:lnTo>
                  <a:lnTo>
                    <a:pt x="292941" y="261937"/>
                  </a:lnTo>
                  <a:lnTo>
                    <a:pt x="304800" y="263652"/>
                  </a:lnTo>
                  <a:lnTo>
                    <a:pt x="312217" y="263223"/>
                  </a:lnTo>
                  <a:lnTo>
                    <a:pt x="319563" y="261937"/>
                  </a:lnTo>
                  <a:lnTo>
                    <a:pt x="326767" y="259794"/>
                  </a:lnTo>
                  <a:lnTo>
                    <a:pt x="333756" y="256794"/>
                  </a:lnTo>
                  <a:close/>
                </a:path>
                <a:path w="806450" h="310514">
                  <a:moveTo>
                    <a:pt x="266700" y="241721"/>
                  </a:moveTo>
                  <a:lnTo>
                    <a:pt x="266700" y="212597"/>
                  </a:lnTo>
                  <a:lnTo>
                    <a:pt x="256532" y="219717"/>
                  </a:lnTo>
                  <a:lnTo>
                    <a:pt x="246507" y="224980"/>
                  </a:lnTo>
                  <a:lnTo>
                    <a:pt x="236481" y="228242"/>
                  </a:lnTo>
                  <a:lnTo>
                    <a:pt x="227992" y="229177"/>
                  </a:lnTo>
                  <a:lnTo>
                    <a:pt x="219265" y="229290"/>
                  </a:lnTo>
                  <a:lnTo>
                    <a:pt x="213360" y="227076"/>
                  </a:lnTo>
                  <a:lnTo>
                    <a:pt x="203454" y="217169"/>
                  </a:lnTo>
                  <a:lnTo>
                    <a:pt x="201168" y="211073"/>
                  </a:lnTo>
                  <a:lnTo>
                    <a:pt x="201168" y="261529"/>
                  </a:lnTo>
                  <a:lnTo>
                    <a:pt x="205287" y="262663"/>
                  </a:lnTo>
                  <a:lnTo>
                    <a:pt x="217170" y="263652"/>
                  </a:lnTo>
                  <a:lnTo>
                    <a:pt x="231755" y="261937"/>
                  </a:lnTo>
                  <a:lnTo>
                    <a:pt x="245840" y="256794"/>
                  </a:lnTo>
                  <a:lnTo>
                    <a:pt x="259496" y="248221"/>
                  </a:lnTo>
                  <a:lnTo>
                    <a:pt x="266700" y="241721"/>
                  </a:lnTo>
                  <a:close/>
                </a:path>
                <a:path w="806450" h="310514">
                  <a:moveTo>
                    <a:pt x="613410" y="67055"/>
                  </a:moveTo>
                  <a:lnTo>
                    <a:pt x="578358" y="67055"/>
                  </a:lnTo>
                  <a:lnTo>
                    <a:pt x="534924" y="210311"/>
                  </a:lnTo>
                  <a:lnTo>
                    <a:pt x="499110" y="67055"/>
                  </a:lnTo>
                  <a:lnTo>
                    <a:pt x="460248" y="67055"/>
                  </a:lnTo>
                  <a:lnTo>
                    <a:pt x="419100" y="211073"/>
                  </a:lnTo>
                  <a:lnTo>
                    <a:pt x="381000" y="67055"/>
                  </a:lnTo>
                  <a:lnTo>
                    <a:pt x="342138" y="67055"/>
                  </a:lnTo>
                  <a:lnTo>
                    <a:pt x="396240" y="259079"/>
                  </a:lnTo>
                  <a:lnTo>
                    <a:pt x="435102" y="259079"/>
                  </a:lnTo>
                  <a:lnTo>
                    <a:pt x="477012" y="115823"/>
                  </a:lnTo>
                  <a:lnTo>
                    <a:pt x="513588" y="259079"/>
                  </a:lnTo>
                  <a:lnTo>
                    <a:pt x="552450" y="259079"/>
                  </a:lnTo>
                  <a:lnTo>
                    <a:pt x="613410" y="67055"/>
                  </a:lnTo>
                  <a:close/>
                </a:path>
                <a:path w="806450" h="310514">
                  <a:moveTo>
                    <a:pt x="115824" y="224027"/>
                  </a:moveTo>
                  <a:lnTo>
                    <a:pt x="115824" y="0"/>
                  </a:lnTo>
                  <a:lnTo>
                    <a:pt x="73152" y="0"/>
                  </a:lnTo>
                  <a:lnTo>
                    <a:pt x="73152" y="225551"/>
                  </a:lnTo>
                  <a:lnTo>
                    <a:pt x="72604" y="238255"/>
                  </a:lnTo>
                  <a:lnTo>
                    <a:pt x="48172" y="273617"/>
                  </a:lnTo>
                  <a:lnTo>
                    <a:pt x="39624" y="274320"/>
                  </a:lnTo>
                  <a:lnTo>
                    <a:pt x="31503" y="273891"/>
                  </a:lnTo>
                  <a:lnTo>
                    <a:pt x="22098" y="272605"/>
                  </a:lnTo>
                  <a:lnTo>
                    <a:pt x="11549" y="270462"/>
                  </a:lnTo>
                  <a:lnTo>
                    <a:pt x="0" y="267462"/>
                  </a:lnTo>
                  <a:lnTo>
                    <a:pt x="0" y="305562"/>
                  </a:lnTo>
                  <a:lnTo>
                    <a:pt x="10287" y="307562"/>
                  </a:lnTo>
                  <a:lnTo>
                    <a:pt x="19431" y="308991"/>
                  </a:lnTo>
                  <a:lnTo>
                    <a:pt x="27432" y="309848"/>
                  </a:lnTo>
                  <a:lnTo>
                    <a:pt x="34290" y="310134"/>
                  </a:lnTo>
                  <a:lnTo>
                    <a:pt x="69853" y="304716"/>
                  </a:lnTo>
                  <a:lnTo>
                    <a:pt x="95345" y="288512"/>
                  </a:lnTo>
                  <a:lnTo>
                    <a:pt x="110692" y="261592"/>
                  </a:lnTo>
                  <a:lnTo>
                    <a:pt x="115824" y="224027"/>
                  </a:lnTo>
                  <a:close/>
                </a:path>
              </a:pathLst>
            </a:custGeom>
            <a:solidFill>
              <a:srgbClr val="000000"/>
            </a:solidFill>
          </p:spPr>
          <p:txBody>
            <a:bodyPr wrap="square" lIns="0" tIns="0" rIns="0" bIns="0" rtlCol="0"/>
            <a:lstStyle/>
            <a:p>
              <a:endParaRPr/>
            </a:p>
          </p:txBody>
        </p:sp>
        <p:pic>
          <p:nvPicPr>
            <p:cNvPr id="27" name="object 27"/>
            <p:cNvPicPr/>
            <p:nvPr/>
          </p:nvPicPr>
          <p:blipFill>
            <a:blip r:embed="rId11" cstate="print"/>
            <a:stretch>
              <a:fillRect/>
            </a:stretch>
          </p:blipFill>
          <p:spPr>
            <a:xfrm>
              <a:off x="7170801" y="2233802"/>
              <a:ext cx="83058" cy="76962"/>
            </a:xfrm>
            <a:prstGeom prst="rect">
              <a:avLst/>
            </a:prstGeom>
          </p:spPr>
        </p:pic>
        <p:pic>
          <p:nvPicPr>
            <p:cNvPr id="28" name="object 28"/>
            <p:cNvPicPr/>
            <p:nvPr/>
          </p:nvPicPr>
          <p:blipFill>
            <a:blip r:embed="rId12" cstate="print"/>
            <a:stretch>
              <a:fillRect/>
            </a:stretch>
          </p:blipFill>
          <p:spPr>
            <a:xfrm>
              <a:off x="6698360" y="2233802"/>
              <a:ext cx="83058" cy="76962"/>
            </a:xfrm>
            <a:prstGeom prst="rect">
              <a:avLst/>
            </a:prstGeom>
          </p:spPr>
        </p:pic>
        <p:sp>
          <p:nvSpPr>
            <p:cNvPr id="29" name="object 29"/>
            <p:cNvSpPr/>
            <p:nvPr/>
          </p:nvSpPr>
          <p:spPr>
            <a:xfrm>
              <a:off x="6848094" y="2139695"/>
              <a:ext cx="271780" cy="192405"/>
            </a:xfrm>
            <a:custGeom>
              <a:avLst/>
              <a:gdLst/>
              <a:ahLst/>
              <a:cxnLst/>
              <a:rect l="l" t="t" r="r" b="b"/>
              <a:pathLst>
                <a:path w="271779" h="192405">
                  <a:moveTo>
                    <a:pt x="0" y="0"/>
                  </a:moveTo>
                  <a:lnTo>
                    <a:pt x="38862" y="0"/>
                  </a:lnTo>
                  <a:lnTo>
                    <a:pt x="76962" y="144018"/>
                  </a:lnTo>
                  <a:lnTo>
                    <a:pt x="118110" y="0"/>
                  </a:lnTo>
                  <a:lnTo>
                    <a:pt x="156972" y="0"/>
                  </a:lnTo>
                  <a:lnTo>
                    <a:pt x="192786" y="143255"/>
                  </a:lnTo>
                  <a:lnTo>
                    <a:pt x="236220" y="0"/>
                  </a:lnTo>
                  <a:lnTo>
                    <a:pt x="271272" y="0"/>
                  </a:lnTo>
                  <a:lnTo>
                    <a:pt x="210311" y="192023"/>
                  </a:lnTo>
                  <a:lnTo>
                    <a:pt x="171450" y="192024"/>
                  </a:lnTo>
                  <a:lnTo>
                    <a:pt x="134874" y="48767"/>
                  </a:lnTo>
                  <a:lnTo>
                    <a:pt x="92964" y="192024"/>
                  </a:lnTo>
                  <a:lnTo>
                    <a:pt x="54102" y="192024"/>
                  </a:lnTo>
                  <a:lnTo>
                    <a:pt x="0" y="0"/>
                  </a:lnTo>
                  <a:close/>
                </a:path>
              </a:pathLst>
            </a:custGeom>
            <a:ln w="17526">
              <a:solidFill>
                <a:srgbClr val="FFFFFF"/>
              </a:solidFill>
            </a:ln>
          </p:spPr>
          <p:txBody>
            <a:bodyPr wrap="square" lIns="0" tIns="0" rIns="0" bIns="0" rtlCol="0"/>
            <a:lstStyle/>
            <a:p>
              <a:endParaRPr/>
            </a:p>
          </p:txBody>
        </p:sp>
        <p:pic>
          <p:nvPicPr>
            <p:cNvPr id="30" name="object 30"/>
            <p:cNvPicPr/>
            <p:nvPr/>
          </p:nvPicPr>
          <p:blipFill>
            <a:blip r:embed="rId13" cstate="print"/>
            <a:stretch>
              <a:fillRect/>
            </a:stretch>
          </p:blipFill>
          <p:spPr>
            <a:xfrm>
              <a:off x="7129653" y="2127123"/>
              <a:ext cx="191262" cy="217931"/>
            </a:xfrm>
            <a:prstGeom prst="rect">
              <a:avLst/>
            </a:prstGeom>
          </p:spPr>
        </p:pic>
        <p:pic>
          <p:nvPicPr>
            <p:cNvPr id="31" name="object 31"/>
            <p:cNvPicPr/>
            <p:nvPr/>
          </p:nvPicPr>
          <p:blipFill>
            <a:blip r:embed="rId13" cstate="print"/>
            <a:stretch>
              <a:fillRect/>
            </a:stretch>
          </p:blipFill>
          <p:spPr>
            <a:xfrm>
              <a:off x="6657213" y="2127123"/>
              <a:ext cx="191262" cy="217931"/>
            </a:xfrm>
            <a:prstGeom prst="rect">
              <a:avLst/>
            </a:prstGeom>
          </p:spPr>
        </p:pic>
        <p:sp>
          <p:nvSpPr>
            <p:cNvPr id="32" name="object 32"/>
            <p:cNvSpPr/>
            <p:nvPr/>
          </p:nvSpPr>
          <p:spPr>
            <a:xfrm>
              <a:off x="6505955" y="2072640"/>
              <a:ext cx="116205" cy="310515"/>
            </a:xfrm>
            <a:custGeom>
              <a:avLst/>
              <a:gdLst/>
              <a:ahLst/>
              <a:cxnLst/>
              <a:rect l="l" t="t" r="r" b="b"/>
              <a:pathLst>
                <a:path w="116204" h="310514">
                  <a:moveTo>
                    <a:pt x="73151" y="0"/>
                  </a:moveTo>
                  <a:lnTo>
                    <a:pt x="115823" y="0"/>
                  </a:lnTo>
                  <a:lnTo>
                    <a:pt x="115823" y="224028"/>
                  </a:lnTo>
                  <a:lnTo>
                    <a:pt x="110692" y="261592"/>
                  </a:lnTo>
                  <a:lnTo>
                    <a:pt x="95345" y="288512"/>
                  </a:lnTo>
                  <a:lnTo>
                    <a:pt x="69853" y="304716"/>
                  </a:lnTo>
                  <a:lnTo>
                    <a:pt x="34289" y="310134"/>
                  </a:lnTo>
                  <a:lnTo>
                    <a:pt x="27431" y="309848"/>
                  </a:lnTo>
                  <a:lnTo>
                    <a:pt x="19430" y="308991"/>
                  </a:lnTo>
                  <a:lnTo>
                    <a:pt x="10286" y="307562"/>
                  </a:lnTo>
                  <a:lnTo>
                    <a:pt x="0" y="305562"/>
                  </a:lnTo>
                  <a:lnTo>
                    <a:pt x="0" y="267462"/>
                  </a:lnTo>
                  <a:lnTo>
                    <a:pt x="11549" y="270462"/>
                  </a:lnTo>
                  <a:lnTo>
                    <a:pt x="22097" y="272605"/>
                  </a:lnTo>
                  <a:lnTo>
                    <a:pt x="31503" y="273891"/>
                  </a:lnTo>
                  <a:lnTo>
                    <a:pt x="39623" y="274320"/>
                  </a:lnTo>
                  <a:lnTo>
                    <a:pt x="48172" y="273617"/>
                  </a:lnTo>
                  <a:lnTo>
                    <a:pt x="72604" y="238255"/>
                  </a:lnTo>
                  <a:lnTo>
                    <a:pt x="73151" y="225552"/>
                  </a:lnTo>
                  <a:lnTo>
                    <a:pt x="73151" y="0"/>
                  </a:lnTo>
                  <a:close/>
                </a:path>
              </a:pathLst>
            </a:custGeom>
            <a:ln w="17526">
              <a:solidFill>
                <a:srgbClr val="FFFFFF"/>
              </a:solidFill>
            </a:ln>
          </p:spPr>
          <p:txBody>
            <a:bodyPr wrap="square" lIns="0" tIns="0" rIns="0" bIns="0" rtlCol="0"/>
            <a:lstStyle/>
            <a:p>
              <a:endParaRPr/>
            </a:p>
          </p:txBody>
        </p:sp>
        <p:pic>
          <p:nvPicPr>
            <p:cNvPr id="33" name="object 33"/>
            <p:cNvPicPr/>
            <p:nvPr/>
          </p:nvPicPr>
          <p:blipFill>
            <a:blip r:embed="rId14" cstate="print"/>
            <a:stretch>
              <a:fillRect/>
            </a:stretch>
          </p:blipFill>
          <p:spPr>
            <a:xfrm>
              <a:off x="7453503" y="2063876"/>
              <a:ext cx="855726" cy="281177"/>
            </a:xfrm>
            <a:prstGeom prst="rect">
              <a:avLst/>
            </a:prstGeom>
          </p:spPr>
        </p:pic>
        <p:sp>
          <p:nvSpPr>
            <p:cNvPr id="34" name="object 34"/>
            <p:cNvSpPr/>
            <p:nvPr/>
          </p:nvSpPr>
          <p:spPr>
            <a:xfrm>
              <a:off x="3243072" y="2499359"/>
              <a:ext cx="434340" cy="310515"/>
            </a:xfrm>
            <a:custGeom>
              <a:avLst/>
              <a:gdLst/>
              <a:ahLst/>
              <a:cxnLst/>
              <a:rect l="l" t="t" r="r" b="b"/>
              <a:pathLst>
                <a:path w="434339" h="310514">
                  <a:moveTo>
                    <a:pt x="291084" y="186338"/>
                  </a:moveTo>
                  <a:lnTo>
                    <a:pt x="291084" y="141732"/>
                  </a:lnTo>
                  <a:lnTo>
                    <a:pt x="266080" y="159472"/>
                  </a:lnTo>
                  <a:lnTo>
                    <a:pt x="248221" y="179641"/>
                  </a:lnTo>
                  <a:lnTo>
                    <a:pt x="237505" y="202382"/>
                  </a:lnTo>
                  <a:lnTo>
                    <a:pt x="233934" y="227838"/>
                  </a:lnTo>
                  <a:lnTo>
                    <a:pt x="235648" y="245697"/>
                  </a:lnTo>
                  <a:lnTo>
                    <a:pt x="261366" y="287274"/>
                  </a:lnTo>
                  <a:lnTo>
                    <a:pt x="279654" y="298789"/>
                  </a:lnTo>
                  <a:lnTo>
                    <a:pt x="279654" y="221742"/>
                  </a:lnTo>
                  <a:lnTo>
                    <a:pt x="280213" y="212895"/>
                  </a:lnTo>
                  <a:lnTo>
                    <a:pt x="281844" y="204692"/>
                  </a:lnTo>
                  <a:lnTo>
                    <a:pt x="284476" y="197203"/>
                  </a:lnTo>
                  <a:lnTo>
                    <a:pt x="288036" y="190500"/>
                  </a:lnTo>
                  <a:lnTo>
                    <a:pt x="291084" y="186338"/>
                  </a:lnTo>
                  <a:close/>
                </a:path>
                <a:path w="434339" h="310514">
                  <a:moveTo>
                    <a:pt x="422910" y="66294"/>
                  </a:moveTo>
                  <a:lnTo>
                    <a:pt x="409729" y="28146"/>
                  </a:lnTo>
                  <a:lnTo>
                    <a:pt x="372618" y="4572"/>
                  </a:lnTo>
                  <a:lnTo>
                    <a:pt x="339090" y="0"/>
                  </a:lnTo>
                  <a:lnTo>
                    <a:pt x="319956" y="1297"/>
                  </a:lnTo>
                  <a:lnTo>
                    <a:pt x="273558" y="21336"/>
                  </a:lnTo>
                  <a:lnTo>
                    <a:pt x="249983" y="60662"/>
                  </a:lnTo>
                  <a:lnTo>
                    <a:pt x="248412" y="76962"/>
                  </a:lnTo>
                  <a:lnTo>
                    <a:pt x="249102" y="87391"/>
                  </a:lnTo>
                  <a:lnTo>
                    <a:pt x="271557" y="128206"/>
                  </a:lnTo>
                  <a:lnTo>
                    <a:pt x="291084" y="141732"/>
                  </a:lnTo>
                  <a:lnTo>
                    <a:pt x="291084" y="186338"/>
                  </a:lnTo>
                  <a:lnTo>
                    <a:pt x="291846" y="185298"/>
                  </a:lnTo>
                  <a:lnTo>
                    <a:pt x="291846" y="70104"/>
                  </a:lnTo>
                  <a:lnTo>
                    <a:pt x="292560" y="62972"/>
                  </a:lnTo>
                  <a:lnTo>
                    <a:pt x="325993" y="37147"/>
                  </a:lnTo>
                  <a:lnTo>
                    <a:pt x="335280" y="36576"/>
                  </a:lnTo>
                  <a:lnTo>
                    <a:pt x="344674" y="37159"/>
                  </a:lnTo>
                  <a:lnTo>
                    <a:pt x="378749" y="63734"/>
                  </a:lnTo>
                  <a:lnTo>
                    <a:pt x="379476" y="70866"/>
                  </a:lnTo>
                  <a:lnTo>
                    <a:pt x="379476" y="134570"/>
                  </a:lnTo>
                  <a:lnTo>
                    <a:pt x="392691" y="125015"/>
                  </a:lnTo>
                  <a:lnTo>
                    <a:pt x="409384" y="106870"/>
                  </a:lnTo>
                  <a:lnTo>
                    <a:pt x="419504" y="87296"/>
                  </a:lnTo>
                  <a:lnTo>
                    <a:pt x="422910" y="66294"/>
                  </a:lnTo>
                  <a:close/>
                </a:path>
                <a:path w="434339" h="310514">
                  <a:moveTo>
                    <a:pt x="387096" y="297971"/>
                  </a:moveTo>
                  <a:lnTo>
                    <a:pt x="387096" y="230124"/>
                  </a:lnTo>
                  <a:lnTo>
                    <a:pt x="386107" y="239398"/>
                  </a:lnTo>
                  <a:lnTo>
                    <a:pt x="383190" y="247745"/>
                  </a:lnTo>
                  <a:lnTo>
                    <a:pt x="345174" y="272724"/>
                  </a:lnTo>
                  <a:lnTo>
                    <a:pt x="332994" y="273500"/>
                  </a:lnTo>
                  <a:lnTo>
                    <a:pt x="322326" y="272688"/>
                  </a:lnTo>
                  <a:lnTo>
                    <a:pt x="288333" y="251638"/>
                  </a:lnTo>
                  <a:lnTo>
                    <a:pt x="279654" y="221742"/>
                  </a:lnTo>
                  <a:lnTo>
                    <a:pt x="279654" y="298789"/>
                  </a:lnTo>
                  <a:lnTo>
                    <a:pt x="292893" y="304419"/>
                  </a:lnTo>
                  <a:lnTo>
                    <a:pt x="311836" y="308705"/>
                  </a:lnTo>
                  <a:lnTo>
                    <a:pt x="332994" y="310134"/>
                  </a:lnTo>
                  <a:lnTo>
                    <a:pt x="354282" y="308574"/>
                  </a:lnTo>
                  <a:lnTo>
                    <a:pt x="373570" y="303942"/>
                  </a:lnTo>
                  <a:lnTo>
                    <a:pt x="387096" y="297971"/>
                  </a:lnTo>
                  <a:close/>
                </a:path>
                <a:path w="434339" h="310514">
                  <a:moveTo>
                    <a:pt x="379476" y="134570"/>
                  </a:moveTo>
                  <a:lnTo>
                    <a:pt x="379476" y="70866"/>
                  </a:lnTo>
                  <a:lnTo>
                    <a:pt x="377309" y="85879"/>
                  </a:lnTo>
                  <a:lnTo>
                    <a:pt x="370713" y="100107"/>
                  </a:lnTo>
                  <a:lnTo>
                    <a:pt x="359544" y="113621"/>
                  </a:lnTo>
                  <a:lnTo>
                    <a:pt x="343662" y="126492"/>
                  </a:lnTo>
                  <a:lnTo>
                    <a:pt x="329957" y="117776"/>
                  </a:lnTo>
                  <a:lnTo>
                    <a:pt x="298275" y="90463"/>
                  </a:lnTo>
                  <a:lnTo>
                    <a:pt x="291846" y="70104"/>
                  </a:lnTo>
                  <a:lnTo>
                    <a:pt x="291846" y="185298"/>
                  </a:lnTo>
                  <a:lnTo>
                    <a:pt x="292762" y="184046"/>
                  </a:lnTo>
                  <a:lnTo>
                    <a:pt x="298989" y="177165"/>
                  </a:lnTo>
                  <a:lnTo>
                    <a:pt x="306788" y="169711"/>
                  </a:lnTo>
                  <a:lnTo>
                    <a:pt x="316230" y="161544"/>
                  </a:lnTo>
                  <a:lnTo>
                    <a:pt x="340614" y="177546"/>
                  </a:lnTo>
                  <a:lnTo>
                    <a:pt x="353306" y="185249"/>
                  </a:lnTo>
                  <a:lnTo>
                    <a:pt x="363855" y="192309"/>
                  </a:lnTo>
                  <a:lnTo>
                    <a:pt x="369570" y="196698"/>
                  </a:lnTo>
                  <a:lnTo>
                    <a:pt x="369570" y="141732"/>
                  </a:lnTo>
                  <a:lnTo>
                    <a:pt x="379476" y="134570"/>
                  </a:lnTo>
                  <a:close/>
                </a:path>
                <a:path w="434339" h="310514">
                  <a:moveTo>
                    <a:pt x="434340" y="224790"/>
                  </a:moveTo>
                  <a:lnTo>
                    <a:pt x="430220" y="199489"/>
                  </a:lnTo>
                  <a:lnTo>
                    <a:pt x="417957" y="177260"/>
                  </a:lnTo>
                  <a:lnTo>
                    <a:pt x="397692" y="158031"/>
                  </a:lnTo>
                  <a:lnTo>
                    <a:pt x="369570" y="141732"/>
                  </a:lnTo>
                  <a:lnTo>
                    <a:pt x="369570" y="196698"/>
                  </a:lnTo>
                  <a:lnTo>
                    <a:pt x="372117" y="198655"/>
                  </a:lnTo>
                  <a:lnTo>
                    <a:pt x="377952" y="204216"/>
                  </a:lnTo>
                  <a:lnTo>
                    <a:pt x="387096" y="297971"/>
                  </a:lnTo>
                  <a:lnTo>
                    <a:pt x="390858" y="296310"/>
                  </a:lnTo>
                  <a:lnTo>
                    <a:pt x="406146" y="285750"/>
                  </a:lnTo>
                  <a:lnTo>
                    <a:pt x="418266" y="273331"/>
                  </a:lnTo>
                  <a:lnTo>
                    <a:pt x="427101" y="258984"/>
                  </a:lnTo>
                  <a:lnTo>
                    <a:pt x="432506" y="242780"/>
                  </a:lnTo>
                  <a:lnTo>
                    <a:pt x="434340" y="224790"/>
                  </a:lnTo>
                  <a:close/>
                </a:path>
                <a:path w="434339" h="310514">
                  <a:moveTo>
                    <a:pt x="92202" y="302514"/>
                  </a:moveTo>
                  <a:lnTo>
                    <a:pt x="92202" y="4572"/>
                  </a:lnTo>
                  <a:lnTo>
                    <a:pt x="0" y="12192"/>
                  </a:lnTo>
                  <a:lnTo>
                    <a:pt x="0" y="44196"/>
                  </a:lnTo>
                  <a:lnTo>
                    <a:pt x="45720" y="44196"/>
                  </a:lnTo>
                  <a:lnTo>
                    <a:pt x="45720" y="302514"/>
                  </a:lnTo>
                  <a:lnTo>
                    <a:pt x="92202" y="302514"/>
                  </a:lnTo>
                  <a:close/>
                </a:path>
              </a:pathLst>
            </a:custGeom>
            <a:solidFill>
              <a:srgbClr val="FF0000"/>
            </a:solidFill>
          </p:spPr>
          <p:txBody>
            <a:bodyPr wrap="square" lIns="0" tIns="0" rIns="0" bIns="0" rtlCol="0"/>
            <a:lstStyle/>
            <a:p>
              <a:endParaRPr/>
            </a:p>
          </p:txBody>
        </p:sp>
        <p:pic>
          <p:nvPicPr>
            <p:cNvPr id="35" name="object 35"/>
            <p:cNvPicPr/>
            <p:nvPr/>
          </p:nvPicPr>
          <p:blipFill>
            <a:blip r:embed="rId15" cstate="print"/>
            <a:stretch>
              <a:fillRect/>
            </a:stretch>
          </p:blipFill>
          <p:spPr>
            <a:xfrm>
              <a:off x="3513963" y="2527173"/>
              <a:ext cx="124967" cy="254507"/>
            </a:xfrm>
            <a:prstGeom prst="rect">
              <a:avLst/>
            </a:prstGeom>
          </p:spPr>
        </p:pic>
        <p:sp>
          <p:nvSpPr>
            <p:cNvPr id="36" name="object 36"/>
            <p:cNvSpPr/>
            <p:nvPr/>
          </p:nvSpPr>
          <p:spPr>
            <a:xfrm>
              <a:off x="3243072" y="2503931"/>
              <a:ext cx="92710" cy="298450"/>
            </a:xfrm>
            <a:custGeom>
              <a:avLst/>
              <a:gdLst/>
              <a:ahLst/>
              <a:cxnLst/>
              <a:rect l="l" t="t" r="r" b="b"/>
              <a:pathLst>
                <a:path w="92710" h="298450">
                  <a:moveTo>
                    <a:pt x="92201" y="0"/>
                  </a:moveTo>
                  <a:lnTo>
                    <a:pt x="92201" y="297942"/>
                  </a:lnTo>
                  <a:lnTo>
                    <a:pt x="45719" y="297942"/>
                  </a:lnTo>
                  <a:lnTo>
                    <a:pt x="45719" y="39624"/>
                  </a:lnTo>
                  <a:lnTo>
                    <a:pt x="0" y="39624"/>
                  </a:lnTo>
                  <a:lnTo>
                    <a:pt x="0" y="7620"/>
                  </a:lnTo>
                  <a:lnTo>
                    <a:pt x="92201" y="0"/>
                  </a:lnTo>
                  <a:close/>
                </a:path>
              </a:pathLst>
            </a:custGeom>
            <a:ln w="17526">
              <a:solidFill>
                <a:srgbClr val="FFFFFF"/>
              </a:solidFill>
            </a:ln>
          </p:spPr>
          <p:txBody>
            <a:bodyPr wrap="square" lIns="0" tIns="0" rIns="0" bIns="0" rtlCol="0"/>
            <a:lstStyle/>
            <a:p>
              <a:endParaRPr/>
            </a:p>
          </p:txBody>
        </p:sp>
        <p:sp>
          <p:nvSpPr>
            <p:cNvPr id="37" name="object 37"/>
            <p:cNvSpPr/>
            <p:nvPr/>
          </p:nvSpPr>
          <p:spPr>
            <a:xfrm>
              <a:off x="3477005" y="2499359"/>
              <a:ext cx="200660" cy="310515"/>
            </a:xfrm>
            <a:custGeom>
              <a:avLst/>
              <a:gdLst/>
              <a:ahLst/>
              <a:cxnLst/>
              <a:rect l="l" t="t" r="r" b="b"/>
              <a:pathLst>
                <a:path w="200660" h="310514">
                  <a:moveTo>
                    <a:pt x="105155" y="0"/>
                  </a:moveTo>
                  <a:lnTo>
                    <a:pt x="152947" y="10286"/>
                  </a:lnTo>
                  <a:lnTo>
                    <a:pt x="183165" y="39433"/>
                  </a:lnTo>
                  <a:lnTo>
                    <a:pt x="188975" y="66294"/>
                  </a:lnTo>
                  <a:lnTo>
                    <a:pt x="185570" y="87296"/>
                  </a:lnTo>
                  <a:lnTo>
                    <a:pt x="175450" y="106870"/>
                  </a:lnTo>
                  <a:lnTo>
                    <a:pt x="158757" y="125015"/>
                  </a:lnTo>
                  <a:lnTo>
                    <a:pt x="135635" y="141732"/>
                  </a:lnTo>
                  <a:lnTo>
                    <a:pt x="163758" y="158031"/>
                  </a:lnTo>
                  <a:lnTo>
                    <a:pt x="184022" y="177260"/>
                  </a:lnTo>
                  <a:lnTo>
                    <a:pt x="196286" y="199489"/>
                  </a:lnTo>
                  <a:lnTo>
                    <a:pt x="200405" y="224790"/>
                  </a:lnTo>
                  <a:lnTo>
                    <a:pt x="198572" y="242780"/>
                  </a:lnTo>
                  <a:lnTo>
                    <a:pt x="172211" y="285750"/>
                  </a:lnTo>
                  <a:lnTo>
                    <a:pt x="120348" y="308574"/>
                  </a:lnTo>
                  <a:lnTo>
                    <a:pt x="99059" y="310134"/>
                  </a:lnTo>
                  <a:lnTo>
                    <a:pt x="77902" y="308705"/>
                  </a:lnTo>
                  <a:lnTo>
                    <a:pt x="27431" y="287274"/>
                  </a:lnTo>
                  <a:lnTo>
                    <a:pt x="1714" y="245697"/>
                  </a:lnTo>
                  <a:lnTo>
                    <a:pt x="0" y="227838"/>
                  </a:lnTo>
                  <a:lnTo>
                    <a:pt x="3571" y="202382"/>
                  </a:lnTo>
                  <a:lnTo>
                    <a:pt x="14287" y="179641"/>
                  </a:lnTo>
                  <a:lnTo>
                    <a:pt x="32146" y="159472"/>
                  </a:lnTo>
                  <a:lnTo>
                    <a:pt x="57149" y="141732"/>
                  </a:lnTo>
                  <a:lnTo>
                    <a:pt x="46565" y="135183"/>
                  </a:lnTo>
                  <a:lnTo>
                    <a:pt x="20264" y="105679"/>
                  </a:lnTo>
                  <a:lnTo>
                    <a:pt x="14477" y="76962"/>
                  </a:lnTo>
                  <a:lnTo>
                    <a:pt x="16049" y="60662"/>
                  </a:lnTo>
                  <a:lnTo>
                    <a:pt x="39623" y="21336"/>
                  </a:lnTo>
                  <a:lnTo>
                    <a:pt x="86022" y="1297"/>
                  </a:lnTo>
                  <a:lnTo>
                    <a:pt x="105155" y="0"/>
                  </a:lnTo>
                  <a:close/>
                </a:path>
              </a:pathLst>
            </a:custGeom>
            <a:ln w="17526">
              <a:solidFill>
                <a:srgbClr val="FFFFFF"/>
              </a:solidFill>
            </a:ln>
          </p:spPr>
          <p:txBody>
            <a:bodyPr wrap="square" lIns="0" tIns="0" rIns="0" bIns="0" rtlCol="0"/>
            <a:lstStyle/>
            <a:p>
              <a:endParaRPr/>
            </a:p>
          </p:txBody>
        </p:sp>
        <p:sp>
          <p:nvSpPr>
            <p:cNvPr id="38" name="object 38"/>
            <p:cNvSpPr/>
            <p:nvPr/>
          </p:nvSpPr>
          <p:spPr>
            <a:xfrm>
              <a:off x="3728465" y="2664714"/>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39" name="object 39"/>
            <p:cNvSpPr/>
            <p:nvPr/>
          </p:nvSpPr>
          <p:spPr>
            <a:xfrm>
              <a:off x="3728465" y="2664714"/>
              <a:ext cx="180975" cy="32384"/>
            </a:xfrm>
            <a:custGeom>
              <a:avLst/>
              <a:gdLst/>
              <a:ahLst/>
              <a:cxnLst/>
              <a:rect l="l" t="t" r="r" b="b"/>
              <a:pathLst>
                <a:path w="180975" h="32385">
                  <a:moveTo>
                    <a:pt x="0" y="32004"/>
                  </a:moveTo>
                  <a:lnTo>
                    <a:pt x="0" y="0"/>
                  </a:lnTo>
                  <a:lnTo>
                    <a:pt x="180594" y="0"/>
                  </a:lnTo>
                  <a:lnTo>
                    <a:pt x="180594" y="32004"/>
                  </a:lnTo>
                  <a:lnTo>
                    <a:pt x="0" y="32004"/>
                  </a:lnTo>
                  <a:close/>
                </a:path>
              </a:pathLst>
            </a:custGeom>
            <a:ln w="17525">
              <a:solidFill>
                <a:srgbClr val="FFFFFF"/>
              </a:solidFill>
            </a:ln>
          </p:spPr>
          <p:txBody>
            <a:bodyPr wrap="square" lIns="0" tIns="0" rIns="0" bIns="0" rtlCol="0"/>
            <a:lstStyle/>
            <a:p>
              <a:endParaRPr/>
            </a:p>
          </p:txBody>
        </p:sp>
        <p:sp>
          <p:nvSpPr>
            <p:cNvPr id="40" name="object 40"/>
            <p:cNvSpPr/>
            <p:nvPr/>
          </p:nvSpPr>
          <p:spPr>
            <a:xfrm>
              <a:off x="3993641" y="2499359"/>
              <a:ext cx="433070" cy="310515"/>
            </a:xfrm>
            <a:custGeom>
              <a:avLst/>
              <a:gdLst/>
              <a:ahLst/>
              <a:cxnLst/>
              <a:rect l="l" t="t" r="r" b="b"/>
              <a:pathLst>
                <a:path w="433070" h="310514">
                  <a:moveTo>
                    <a:pt x="432816" y="144779"/>
                  </a:moveTo>
                  <a:lnTo>
                    <a:pt x="425958" y="84962"/>
                  </a:lnTo>
                  <a:lnTo>
                    <a:pt x="405384" y="38861"/>
                  </a:lnTo>
                  <a:lnTo>
                    <a:pt x="371760" y="9715"/>
                  </a:lnTo>
                  <a:lnTo>
                    <a:pt x="328422" y="0"/>
                  </a:lnTo>
                  <a:lnTo>
                    <a:pt x="307705" y="1869"/>
                  </a:lnTo>
                  <a:lnTo>
                    <a:pt x="272272" y="17037"/>
                  </a:lnTo>
                  <a:lnTo>
                    <a:pt x="245113" y="46339"/>
                  </a:lnTo>
                  <a:lnTo>
                    <a:pt x="231088" y="84058"/>
                  </a:lnTo>
                  <a:lnTo>
                    <a:pt x="229362" y="105917"/>
                  </a:lnTo>
                  <a:lnTo>
                    <a:pt x="231064" y="125206"/>
                  </a:lnTo>
                  <a:lnTo>
                    <a:pt x="256032" y="174497"/>
                  </a:lnTo>
                  <a:lnTo>
                    <a:pt x="275844" y="189837"/>
                  </a:lnTo>
                  <a:lnTo>
                    <a:pt x="275844" y="99821"/>
                  </a:lnTo>
                  <a:lnTo>
                    <a:pt x="276701" y="85641"/>
                  </a:lnTo>
                  <a:lnTo>
                    <a:pt x="296227" y="45898"/>
                  </a:lnTo>
                  <a:lnTo>
                    <a:pt x="325374" y="36575"/>
                  </a:lnTo>
                  <a:lnTo>
                    <a:pt x="337375" y="37873"/>
                  </a:lnTo>
                  <a:lnTo>
                    <a:pt x="373082" y="69187"/>
                  </a:lnTo>
                  <a:lnTo>
                    <a:pt x="381762" y="114299"/>
                  </a:lnTo>
                  <a:lnTo>
                    <a:pt x="381762" y="167088"/>
                  </a:lnTo>
                  <a:lnTo>
                    <a:pt x="382524" y="166115"/>
                  </a:lnTo>
                  <a:lnTo>
                    <a:pt x="382524" y="283845"/>
                  </a:lnTo>
                  <a:lnTo>
                    <a:pt x="384048" y="282701"/>
                  </a:lnTo>
                  <a:lnTo>
                    <a:pt x="412551" y="241768"/>
                  </a:lnTo>
                  <a:lnTo>
                    <a:pt x="425743" y="205001"/>
                  </a:lnTo>
                  <a:lnTo>
                    <a:pt x="432077" y="165520"/>
                  </a:lnTo>
                  <a:lnTo>
                    <a:pt x="432816" y="144779"/>
                  </a:lnTo>
                  <a:close/>
                </a:path>
                <a:path w="433070" h="310514">
                  <a:moveTo>
                    <a:pt x="382524" y="283845"/>
                  </a:moveTo>
                  <a:lnTo>
                    <a:pt x="382524" y="166115"/>
                  </a:lnTo>
                  <a:lnTo>
                    <a:pt x="381369" y="189416"/>
                  </a:lnTo>
                  <a:lnTo>
                    <a:pt x="377856" y="210216"/>
                  </a:lnTo>
                  <a:lnTo>
                    <a:pt x="352889" y="257163"/>
                  </a:lnTo>
                  <a:lnTo>
                    <a:pt x="310134" y="273557"/>
                  </a:lnTo>
                  <a:lnTo>
                    <a:pt x="297001" y="272712"/>
                  </a:lnTo>
                  <a:lnTo>
                    <a:pt x="281654" y="270224"/>
                  </a:lnTo>
                  <a:lnTo>
                    <a:pt x="264163" y="266164"/>
                  </a:lnTo>
                  <a:lnTo>
                    <a:pt x="244602" y="260603"/>
                  </a:lnTo>
                  <a:lnTo>
                    <a:pt x="244602" y="300227"/>
                  </a:lnTo>
                  <a:lnTo>
                    <a:pt x="294215" y="309550"/>
                  </a:lnTo>
                  <a:lnTo>
                    <a:pt x="307705" y="310086"/>
                  </a:lnTo>
                  <a:lnTo>
                    <a:pt x="329505" y="308419"/>
                  </a:lnTo>
                  <a:lnTo>
                    <a:pt x="349853" y="303275"/>
                  </a:lnTo>
                  <a:lnTo>
                    <a:pt x="368057" y="294703"/>
                  </a:lnTo>
                  <a:lnTo>
                    <a:pt x="382524" y="283845"/>
                  </a:lnTo>
                  <a:close/>
                </a:path>
                <a:path w="433070" h="310514">
                  <a:moveTo>
                    <a:pt x="381762" y="167088"/>
                  </a:moveTo>
                  <a:lnTo>
                    <a:pt x="381762" y="114299"/>
                  </a:lnTo>
                  <a:lnTo>
                    <a:pt x="380761" y="124729"/>
                  </a:lnTo>
                  <a:lnTo>
                    <a:pt x="377761" y="134302"/>
                  </a:lnTo>
                  <a:lnTo>
                    <a:pt x="348043" y="162877"/>
                  </a:lnTo>
                  <a:lnTo>
                    <a:pt x="326290" y="166814"/>
                  </a:lnTo>
                  <a:lnTo>
                    <a:pt x="315920" y="165734"/>
                  </a:lnTo>
                  <a:lnTo>
                    <a:pt x="283559" y="139041"/>
                  </a:lnTo>
                  <a:lnTo>
                    <a:pt x="275844" y="99821"/>
                  </a:lnTo>
                  <a:lnTo>
                    <a:pt x="275844" y="189837"/>
                  </a:lnTo>
                  <a:lnTo>
                    <a:pt x="285178" y="195071"/>
                  </a:lnTo>
                  <a:lnTo>
                    <a:pt x="301894" y="200215"/>
                  </a:lnTo>
                  <a:lnTo>
                    <a:pt x="320040" y="201929"/>
                  </a:lnTo>
                  <a:lnTo>
                    <a:pt x="338911" y="199763"/>
                  </a:lnTo>
                  <a:lnTo>
                    <a:pt x="355568" y="193166"/>
                  </a:lnTo>
                  <a:lnTo>
                    <a:pt x="370081" y="181998"/>
                  </a:lnTo>
                  <a:lnTo>
                    <a:pt x="381762" y="167088"/>
                  </a:lnTo>
                  <a:close/>
                </a:path>
                <a:path w="433070" h="310514">
                  <a:moveTo>
                    <a:pt x="92202" y="302513"/>
                  </a:moveTo>
                  <a:lnTo>
                    <a:pt x="92202" y="4571"/>
                  </a:lnTo>
                  <a:lnTo>
                    <a:pt x="0" y="12191"/>
                  </a:lnTo>
                  <a:lnTo>
                    <a:pt x="0" y="44195"/>
                  </a:lnTo>
                  <a:lnTo>
                    <a:pt x="45720" y="44195"/>
                  </a:lnTo>
                  <a:lnTo>
                    <a:pt x="45720" y="302513"/>
                  </a:lnTo>
                  <a:lnTo>
                    <a:pt x="92202" y="302513"/>
                  </a:lnTo>
                  <a:close/>
                </a:path>
              </a:pathLst>
            </a:custGeom>
            <a:solidFill>
              <a:srgbClr val="FF0000"/>
            </a:solidFill>
          </p:spPr>
          <p:txBody>
            <a:bodyPr wrap="square" lIns="0" tIns="0" rIns="0" bIns="0" rtlCol="0"/>
            <a:lstStyle/>
            <a:p>
              <a:endParaRPr/>
            </a:p>
          </p:txBody>
        </p:sp>
        <p:pic>
          <p:nvPicPr>
            <p:cNvPr id="41" name="object 41"/>
            <p:cNvPicPr/>
            <p:nvPr/>
          </p:nvPicPr>
          <p:blipFill>
            <a:blip r:embed="rId16" cstate="print"/>
            <a:stretch>
              <a:fillRect/>
            </a:stretch>
          </p:blipFill>
          <p:spPr>
            <a:xfrm>
              <a:off x="4260722" y="2527173"/>
              <a:ext cx="123443" cy="147827"/>
            </a:xfrm>
            <a:prstGeom prst="rect">
              <a:avLst/>
            </a:prstGeom>
          </p:spPr>
        </p:pic>
        <p:sp>
          <p:nvSpPr>
            <p:cNvPr id="42" name="object 42"/>
            <p:cNvSpPr/>
            <p:nvPr/>
          </p:nvSpPr>
          <p:spPr>
            <a:xfrm>
              <a:off x="3993641" y="2503931"/>
              <a:ext cx="92710" cy="298450"/>
            </a:xfrm>
            <a:custGeom>
              <a:avLst/>
              <a:gdLst/>
              <a:ahLst/>
              <a:cxnLst/>
              <a:rect l="l" t="t" r="r" b="b"/>
              <a:pathLst>
                <a:path w="92710" h="298450">
                  <a:moveTo>
                    <a:pt x="92201" y="0"/>
                  </a:moveTo>
                  <a:lnTo>
                    <a:pt x="92201" y="297942"/>
                  </a:lnTo>
                  <a:lnTo>
                    <a:pt x="45719" y="297942"/>
                  </a:lnTo>
                  <a:lnTo>
                    <a:pt x="45719" y="39624"/>
                  </a:lnTo>
                  <a:lnTo>
                    <a:pt x="0" y="39624"/>
                  </a:lnTo>
                  <a:lnTo>
                    <a:pt x="0" y="7620"/>
                  </a:lnTo>
                  <a:lnTo>
                    <a:pt x="92201" y="0"/>
                  </a:lnTo>
                  <a:close/>
                </a:path>
              </a:pathLst>
            </a:custGeom>
            <a:ln w="17526">
              <a:solidFill>
                <a:srgbClr val="FFFFFF"/>
              </a:solidFill>
            </a:ln>
          </p:spPr>
          <p:txBody>
            <a:bodyPr wrap="square" lIns="0" tIns="0" rIns="0" bIns="0" rtlCol="0"/>
            <a:lstStyle/>
            <a:p>
              <a:endParaRPr/>
            </a:p>
          </p:txBody>
        </p:sp>
        <p:sp>
          <p:nvSpPr>
            <p:cNvPr id="43" name="object 43"/>
            <p:cNvSpPr/>
            <p:nvPr/>
          </p:nvSpPr>
          <p:spPr>
            <a:xfrm>
              <a:off x="4223003" y="2499359"/>
              <a:ext cx="203835" cy="310515"/>
            </a:xfrm>
            <a:custGeom>
              <a:avLst/>
              <a:gdLst/>
              <a:ahLst/>
              <a:cxnLst/>
              <a:rect l="l" t="t" r="r" b="b"/>
              <a:pathLst>
                <a:path w="203835" h="310514">
                  <a:moveTo>
                    <a:pt x="99060" y="0"/>
                  </a:moveTo>
                  <a:lnTo>
                    <a:pt x="142398" y="9715"/>
                  </a:lnTo>
                  <a:lnTo>
                    <a:pt x="176022" y="38861"/>
                  </a:lnTo>
                  <a:lnTo>
                    <a:pt x="196596" y="84963"/>
                  </a:lnTo>
                  <a:lnTo>
                    <a:pt x="203454" y="144780"/>
                  </a:lnTo>
                  <a:lnTo>
                    <a:pt x="202715" y="165520"/>
                  </a:lnTo>
                  <a:lnTo>
                    <a:pt x="196381" y="205001"/>
                  </a:lnTo>
                  <a:lnTo>
                    <a:pt x="183189" y="241768"/>
                  </a:lnTo>
                  <a:lnTo>
                    <a:pt x="154686" y="282702"/>
                  </a:lnTo>
                  <a:lnTo>
                    <a:pt x="120491" y="303276"/>
                  </a:lnTo>
                  <a:lnTo>
                    <a:pt x="77724" y="310134"/>
                  </a:lnTo>
                  <a:lnTo>
                    <a:pt x="64853" y="309550"/>
                  </a:lnTo>
                  <a:lnTo>
                    <a:pt x="50196" y="307752"/>
                  </a:lnTo>
                  <a:lnTo>
                    <a:pt x="33682" y="304669"/>
                  </a:lnTo>
                  <a:lnTo>
                    <a:pt x="15240" y="300228"/>
                  </a:lnTo>
                  <a:lnTo>
                    <a:pt x="15240" y="260604"/>
                  </a:lnTo>
                  <a:lnTo>
                    <a:pt x="34801" y="266164"/>
                  </a:lnTo>
                  <a:lnTo>
                    <a:pt x="52292" y="270224"/>
                  </a:lnTo>
                  <a:lnTo>
                    <a:pt x="67639" y="272712"/>
                  </a:lnTo>
                  <a:lnTo>
                    <a:pt x="80772" y="273558"/>
                  </a:lnTo>
                  <a:lnTo>
                    <a:pt x="96928" y="271712"/>
                  </a:lnTo>
                  <a:lnTo>
                    <a:pt x="134112" y="244602"/>
                  </a:lnTo>
                  <a:lnTo>
                    <a:pt x="152007" y="189416"/>
                  </a:lnTo>
                  <a:lnTo>
                    <a:pt x="153162" y="166116"/>
                  </a:lnTo>
                  <a:lnTo>
                    <a:pt x="140719" y="181998"/>
                  </a:lnTo>
                  <a:lnTo>
                    <a:pt x="126206" y="193167"/>
                  </a:lnTo>
                  <a:lnTo>
                    <a:pt x="109549" y="199763"/>
                  </a:lnTo>
                  <a:lnTo>
                    <a:pt x="90678" y="201930"/>
                  </a:lnTo>
                  <a:lnTo>
                    <a:pt x="72532" y="200215"/>
                  </a:lnTo>
                  <a:lnTo>
                    <a:pt x="26670" y="174498"/>
                  </a:lnTo>
                  <a:lnTo>
                    <a:pt x="1702" y="125206"/>
                  </a:lnTo>
                  <a:lnTo>
                    <a:pt x="0" y="105918"/>
                  </a:lnTo>
                  <a:lnTo>
                    <a:pt x="1726" y="84058"/>
                  </a:lnTo>
                  <a:lnTo>
                    <a:pt x="15751" y="46339"/>
                  </a:lnTo>
                  <a:lnTo>
                    <a:pt x="42910" y="17037"/>
                  </a:lnTo>
                  <a:lnTo>
                    <a:pt x="78343" y="1869"/>
                  </a:lnTo>
                  <a:lnTo>
                    <a:pt x="99060" y="0"/>
                  </a:lnTo>
                  <a:close/>
                </a:path>
              </a:pathLst>
            </a:custGeom>
            <a:ln w="17526">
              <a:solidFill>
                <a:srgbClr val="FFFFFF"/>
              </a:solidFill>
            </a:ln>
          </p:spPr>
          <p:txBody>
            <a:bodyPr wrap="square" lIns="0" tIns="0" rIns="0" bIns="0" rtlCol="0"/>
            <a:lstStyle/>
            <a:p>
              <a:endParaRPr/>
            </a:p>
          </p:txBody>
        </p:sp>
        <p:sp>
          <p:nvSpPr>
            <p:cNvPr id="44" name="object 44"/>
            <p:cNvSpPr/>
            <p:nvPr/>
          </p:nvSpPr>
          <p:spPr>
            <a:xfrm>
              <a:off x="4540758" y="2506217"/>
              <a:ext cx="1370330" cy="353695"/>
            </a:xfrm>
            <a:custGeom>
              <a:avLst/>
              <a:gdLst/>
              <a:ahLst/>
              <a:cxnLst/>
              <a:rect l="l" t="t" r="r" b="b"/>
              <a:pathLst>
                <a:path w="1370329" h="353694">
                  <a:moveTo>
                    <a:pt x="1035557" y="193548"/>
                  </a:moveTo>
                  <a:lnTo>
                    <a:pt x="1035557" y="163068"/>
                  </a:lnTo>
                  <a:lnTo>
                    <a:pt x="1030985" y="163068"/>
                  </a:lnTo>
                  <a:lnTo>
                    <a:pt x="981360" y="168116"/>
                  </a:lnTo>
                  <a:lnTo>
                    <a:pt x="944879" y="182880"/>
                  </a:lnTo>
                  <a:lnTo>
                    <a:pt x="916269" y="221670"/>
                  </a:lnTo>
                  <a:lnTo>
                    <a:pt x="914400" y="239268"/>
                  </a:lnTo>
                  <a:lnTo>
                    <a:pt x="915542" y="251852"/>
                  </a:lnTo>
                  <a:lnTo>
                    <a:pt x="942415" y="291024"/>
                  </a:lnTo>
                  <a:lnTo>
                    <a:pt x="960119" y="298363"/>
                  </a:lnTo>
                  <a:lnTo>
                    <a:pt x="960119" y="232410"/>
                  </a:lnTo>
                  <a:lnTo>
                    <a:pt x="961263" y="224254"/>
                  </a:lnTo>
                  <a:lnTo>
                    <a:pt x="999648" y="196310"/>
                  </a:lnTo>
                  <a:lnTo>
                    <a:pt x="1026461" y="193582"/>
                  </a:lnTo>
                  <a:lnTo>
                    <a:pt x="1035557" y="193548"/>
                  </a:lnTo>
                  <a:close/>
                </a:path>
                <a:path w="1370329" h="353694">
                  <a:moveTo>
                    <a:pt x="1112520" y="292608"/>
                  </a:moveTo>
                  <a:lnTo>
                    <a:pt x="1108710" y="265176"/>
                  </a:lnTo>
                  <a:lnTo>
                    <a:pt x="1103376" y="265938"/>
                  </a:lnTo>
                  <a:lnTo>
                    <a:pt x="1098042" y="265938"/>
                  </a:lnTo>
                  <a:lnTo>
                    <a:pt x="1091041" y="264211"/>
                  </a:lnTo>
                  <a:lnTo>
                    <a:pt x="1086040" y="258984"/>
                  </a:lnTo>
                  <a:lnTo>
                    <a:pt x="1083040" y="250186"/>
                  </a:lnTo>
                  <a:lnTo>
                    <a:pt x="1082039" y="237744"/>
                  </a:lnTo>
                  <a:lnTo>
                    <a:pt x="1082039" y="141732"/>
                  </a:lnTo>
                  <a:lnTo>
                    <a:pt x="1080897" y="125265"/>
                  </a:lnTo>
                  <a:lnTo>
                    <a:pt x="1063752" y="89154"/>
                  </a:lnTo>
                  <a:lnTo>
                    <a:pt x="1026461" y="73402"/>
                  </a:lnTo>
                  <a:lnTo>
                    <a:pt x="1008888" y="72390"/>
                  </a:lnTo>
                  <a:lnTo>
                    <a:pt x="991195" y="73402"/>
                  </a:lnTo>
                  <a:lnTo>
                    <a:pt x="972502" y="76485"/>
                  </a:lnTo>
                  <a:lnTo>
                    <a:pt x="952952" y="81712"/>
                  </a:lnTo>
                  <a:lnTo>
                    <a:pt x="932688" y="89154"/>
                  </a:lnTo>
                  <a:lnTo>
                    <a:pt x="932688" y="128016"/>
                  </a:lnTo>
                  <a:lnTo>
                    <a:pt x="951976" y="119574"/>
                  </a:lnTo>
                  <a:lnTo>
                    <a:pt x="969835" y="113633"/>
                  </a:lnTo>
                  <a:lnTo>
                    <a:pt x="986266" y="110120"/>
                  </a:lnTo>
                  <a:lnTo>
                    <a:pt x="1001267" y="108966"/>
                  </a:lnTo>
                  <a:lnTo>
                    <a:pt x="1016269" y="110978"/>
                  </a:lnTo>
                  <a:lnTo>
                    <a:pt x="1026985" y="117062"/>
                  </a:lnTo>
                  <a:lnTo>
                    <a:pt x="1033414" y="127289"/>
                  </a:lnTo>
                  <a:lnTo>
                    <a:pt x="1035557" y="141732"/>
                  </a:lnTo>
                  <a:lnTo>
                    <a:pt x="1035557" y="275837"/>
                  </a:lnTo>
                  <a:lnTo>
                    <a:pt x="1043178" y="268986"/>
                  </a:lnTo>
                  <a:lnTo>
                    <a:pt x="1047607" y="282987"/>
                  </a:lnTo>
                  <a:lnTo>
                    <a:pt x="1055179" y="292989"/>
                  </a:lnTo>
                  <a:lnTo>
                    <a:pt x="1065895" y="298989"/>
                  </a:lnTo>
                  <a:lnTo>
                    <a:pt x="1079754" y="300990"/>
                  </a:lnTo>
                  <a:lnTo>
                    <a:pt x="1087874" y="300430"/>
                  </a:lnTo>
                  <a:lnTo>
                    <a:pt x="1096137" y="298799"/>
                  </a:lnTo>
                  <a:lnTo>
                    <a:pt x="1104399" y="296167"/>
                  </a:lnTo>
                  <a:lnTo>
                    <a:pt x="1112520" y="292608"/>
                  </a:lnTo>
                  <a:close/>
                </a:path>
                <a:path w="1370329" h="353694">
                  <a:moveTo>
                    <a:pt x="1035557" y="275837"/>
                  </a:moveTo>
                  <a:lnTo>
                    <a:pt x="1035557" y="242316"/>
                  </a:lnTo>
                  <a:lnTo>
                    <a:pt x="1024128" y="250757"/>
                  </a:lnTo>
                  <a:lnTo>
                    <a:pt x="1012697" y="256698"/>
                  </a:lnTo>
                  <a:lnTo>
                    <a:pt x="1001267" y="260211"/>
                  </a:lnTo>
                  <a:lnTo>
                    <a:pt x="991195" y="261228"/>
                  </a:lnTo>
                  <a:lnTo>
                    <a:pt x="981360" y="261334"/>
                  </a:lnTo>
                  <a:lnTo>
                    <a:pt x="974597" y="259080"/>
                  </a:lnTo>
                  <a:lnTo>
                    <a:pt x="969263" y="252984"/>
                  </a:lnTo>
                  <a:lnTo>
                    <a:pt x="963167" y="247650"/>
                  </a:lnTo>
                  <a:lnTo>
                    <a:pt x="960119" y="240792"/>
                  </a:lnTo>
                  <a:lnTo>
                    <a:pt x="960119" y="298363"/>
                  </a:lnTo>
                  <a:lnTo>
                    <a:pt x="965584" y="299858"/>
                  </a:lnTo>
                  <a:lnTo>
                    <a:pt x="979169" y="300990"/>
                  </a:lnTo>
                  <a:lnTo>
                    <a:pt x="995600" y="298989"/>
                  </a:lnTo>
                  <a:lnTo>
                    <a:pt x="1011745" y="292989"/>
                  </a:lnTo>
                  <a:lnTo>
                    <a:pt x="1027604" y="282987"/>
                  </a:lnTo>
                  <a:lnTo>
                    <a:pt x="1035557" y="275837"/>
                  </a:lnTo>
                  <a:close/>
                </a:path>
                <a:path w="1370329" h="353694">
                  <a:moveTo>
                    <a:pt x="304799" y="193548"/>
                  </a:moveTo>
                  <a:lnTo>
                    <a:pt x="304799" y="163068"/>
                  </a:lnTo>
                  <a:lnTo>
                    <a:pt x="300227" y="163068"/>
                  </a:lnTo>
                  <a:lnTo>
                    <a:pt x="250602" y="168116"/>
                  </a:lnTo>
                  <a:lnTo>
                    <a:pt x="214122" y="182880"/>
                  </a:lnTo>
                  <a:lnTo>
                    <a:pt x="185511" y="221670"/>
                  </a:lnTo>
                  <a:lnTo>
                    <a:pt x="183641" y="239268"/>
                  </a:lnTo>
                  <a:lnTo>
                    <a:pt x="184784" y="251852"/>
                  </a:lnTo>
                  <a:lnTo>
                    <a:pt x="211657" y="291024"/>
                  </a:lnTo>
                  <a:lnTo>
                    <a:pt x="229361" y="298363"/>
                  </a:lnTo>
                  <a:lnTo>
                    <a:pt x="229361" y="232410"/>
                  </a:lnTo>
                  <a:lnTo>
                    <a:pt x="230504" y="224254"/>
                  </a:lnTo>
                  <a:lnTo>
                    <a:pt x="268890" y="196310"/>
                  </a:lnTo>
                  <a:lnTo>
                    <a:pt x="295703" y="193582"/>
                  </a:lnTo>
                  <a:lnTo>
                    <a:pt x="304799" y="193548"/>
                  </a:lnTo>
                  <a:close/>
                </a:path>
                <a:path w="1370329" h="353694">
                  <a:moveTo>
                    <a:pt x="381761" y="292608"/>
                  </a:moveTo>
                  <a:lnTo>
                    <a:pt x="377952" y="265176"/>
                  </a:lnTo>
                  <a:lnTo>
                    <a:pt x="372617" y="265938"/>
                  </a:lnTo>
                  <a:lnTo>
                    <a:pt x="367283" y="265938"/>
                  </a:lnTo>
                  <a:lnTo>
                    <a:pt x="360283" y="264211"/>
                  </a:lnTo>
                  <a:lnTo>
                    <a:pt x="355282" y="258984"/>
                  </a:lnTo>
                  <a:lnTo>
                    <a:pt x="352282" y="250186"/>
                  </a:lnTo>
                  <a:lnTo>
                    <a:pt x="351281" y="237744"/>
                  </a:lnTo>
                  <a:lnTo>
                    <a:pt x="351281" y="141732"/>
                  </a:lnTo>
                  <a:lnTo>
                    <a:pt x="350139" y="125265"/>
                  </a:lnTo>
                  <a:lnTo>
                    <a:pt x="332994" y="89154"/>
                  </a:lnTo>
                  <a:lnTo>
                    <a:pt x="295703" y="73402"/>
                  </a:lnTo>
                  <a:lnTo>
                    <a:pt x="278130" y="72390"/>
                  </a:lnTo>
                  <a:lnTo>
                    <a:pt x="260437" y="73402"/>
                  </a:lnTo>
                  <a:lnTo>
                    <a:pt x="241744" y="76485"/>
                  </a:lnTo>
                  <a:lnTo>
                    <a:pt x="222194" y="81712"/>
                  </a:lnTo>
                  <a:lnTo>
                    <a:pt x="201929" y="89154"/>
                  </a:lnTo>
                  <a:lnTo>
                    <a:pt x="201929" y="128016"/>
                  </a:lnTo>
                  <a:lnTo>
                    <a:pt x="221218" y="119574"/>
                  </a:lnTo>
                  <a:lnTo>
                    <a:pt x="239077" y="113633"/>
                  </a:lnTo>
                  <a:lnTo>
                    <a:pt x="255508" y="110120"/>
                  </a:lnTo>
                  <a:lnTo>
                    <a:pt x="270509" y="108966"/>
                  </a:lnTo>
                  <a:lnTo>
                    <a:pt x="285511" y="110978"/>
                  </a:lnTo>
                  <a:lnTo>
                    <a:pt x="296227" y="117062"/>
                  </a:lnTo>
                  <a:lnTo>
                    <a:pt x="302656" y="127289"/>
                  </a:lnTo>
                  <a:lnTo>
                    <a:pt x="304799" y="141732"/>
                  </a:lnTo>
                  <a:lnTo>
                    <a:pt x="304799" y="275837"/>
                  </a:lnTo>
                  <a:lnTo>
                    <a:pt x="312419" y="268986"/>
                  </a:lnTo>
                  <a:lnTo>
                    <a:pt x="316849" y="282987"/>
                  </a:lnTo>
                  <a:lnTo>
                    <a:pt x="324421" y="292989"/>
                  </a:lnTo>
                  <a:lnTo>
                    <a:pt x="335137" y="298989"/>
                  </a:lnTo>
                  <a:lnTo>
                    <a:pt x="348995" y="300990"/>
                  </a:lnTo>
                  <a:lnTo>
                    <a:pt x="357116" y="300430"/>
                  </a:lnTo>
                  <a:lnTo>
                    <a:pt x="365378" y="298799"/>
                  </a:lnTo>
                  <a:lnTo>
                    <a:pt x="373641" y="296167"/>
                  </a:lnTo>
                  <a:lnTo>
                    <a:pt x="381761" y="292608"/>
                  </a:lnTo>
                  <a:close/>
                </a:path>
                <a:path w="1370329" h="353694">
                  <a:moveTo>
                    <a:pt x="304799" y="275837"/>
                  </a:moveTo>
                  <a:lnTo>
                    <a:pt x="304799" y="242316"/>
                  </a:lnTo>
                  <a:lnTo>
                    <a:pt x="293369" y="250757"/>
                  </a:lnTo>
                  <a:lnTo>
                    <a:pt x="281939" y="256698"/>
                  </a:lnTo>
                  <a:lnTo>
                    <a:pt x="270509" y="260211"/>
                  </a:lnTo>
                  <a:lnTo>
                    <a:pt x="260437" y="261228"/>
                  </a:lnTo>
                  <a:lnTo>
                    <a:pt x="250602" y="261334"/>
                  </a:lnTo>
                  <a:lnTo>
                    <a:pt x="243839" y="259080"/>
                  </a:lnTo>
                  <a:lnTo>
                    <a:pt x="238505" y="252984"/>
                  </a:lnTo>
                  <a:lnTo>
                    <a:pt x="232409" y="247650"/>
                  </a:lnTo>
                  <a:lnTo>
                    <a:pt x="229361" y="240792"/>
                  </a:lnTo>
                  <a:lnTo>
                    <a:pt x="229361" y="298363"/>
                  </a:lnTo>
                  <a:lnTo>
                    <a:pt x="234826" y="299858"/>
                  </a:lnTo>
                  <a:lnTo>
                    <a:pt x="248411" y="300990"/>
                  </a:lnTo>
                  <a:lnTo>
                    <a:pt x="264842" y="298989"/>
                  </a:lnTo>
                  <a:lnTo>
                    <a:pt x="280987" y="292989"/>
                  </a:lnTo>
                  <a:lnTo>
                    <a:pt x="296846" y="282987"/>
                  </a:lnTo>
                  <a:lnTo>
                    <a:pt x="304799" y="275837"/>
                  </a:lnTo>
                  <a:close/>
                </a:path>
                <a:path w="1370329" h="353694">
                  <a:moveTo>
                    <a:pt x="1370076" y="295656"/>
                  </a:moveTo>
                  <a:lnTo>
                    <a:pt x="1370076" y="76962"/>
                  </a:lnTo>
                  <a:lnTo>
                    <a:pt x="1324356" y="76962"/>
                  </a:lnTo>
                  <a:lnTo>
                    <a:pt x="1324356" y="295656"/>
                  </a:lnTo>
                  <a:lnTo>
                    <a:pt x="1370076" y="295656"/>
                  </a:lnTo>
                  <a:close/>
                </a:path>
                <a:path w="1370329" h="353694">
                  <a:moveTo>
                    <a:pt x="811529" y="256032"/>
                  </a:moveTo>
                  <a:lnTo>
                    <a:pt x="811529" y="216408"/>
                  </a:lnTo>
                  <a:lnTo>
                    <a:pt x="796516" y="235410"/>
                  </a:lnTo>
                  <a:lnTo>
                    <a:pt x="781145" y="248983"/>
                  </a:lnTo>
                  <a:lnTo>
                    <a:pt x="765345" y="257127"/>
                  </a:lnTo>
                  <a:lnTo>
                    <a:pt x="749046" y="259842"/>
                  </a:lnTo>
                  <a:lnTo>
                    <a:pt x="739901" y="259842"/>
                  </a:lnTo>
                  <a:lnTo>
                    <a:pt x="723138" y="220218"/>
                  </a:lnTo>
                  <a:lnTo>
                    <a:pt x="723138" y="76962"/>
                  </a:lnTo>
                  <a:lnTo>
                    <a:pt x="676655" y="76962"/>
                  </a:lnTo>
                  <a:lnTo>
                    <a:pt x="676655" y="232410"/>
                  </a:lnTo>
                  <a:lnTo>
                    <a:pt x="677787" y="247114"/>
                  </a:lnTo>
                  <a:lnTo>
                    <a:pt x="694182" y="281940"/>
                  </a:lnTo>
                  <a:lnTo>
                    <a:pt x="741426" y="300990"/>
                  </a:lnTo>
                  <a:lnTo>
                    <a:pt x="762988" y="298144"/>
                  </a:lnTo>
                  <a:lnTo>
                    <a:pt x="781907" y="289655"/>
                  </a:lnTo>
                  <a:lnTo>
                    <a:pt x="798111" y="275593"/>
                  </a:lnTo>
                  <a:lnTo>
                    <a:pt x="811529" y="256032"/>
                  </a:lnTo>
                  <a:close/>
                </a:path>
                <a:path w="1370329" h="353694">
                  <a:moveTo>
                    <a:pt x="858012" y="295656"/>
                  </a:moveTo>
                  <a:lnTo>
                    <a:pt x="858012" y="76962"/>
                  </a:lnTo>
                  <a:lnTo>
                    <a:pt x="811529" y="76962"/>
                  </a:lnTo>
                  <a:lnTo>
                    <a:pt x="811529" y="295656"/>
                  </a:lnTo>
                  <a:lnTo>
                    <a:pt x="858012" y="295656"/>
                  </a:lnTo>
                  <a:close/>
                </a:path>
                <a:path w="1370329" h="353694">
                  <a:moveTo>
                    <a:pt x="1203198" y="295656"/>
                  </a:moveTo>
                  <a:lnTo>
                    <a:pt x="1203198" y="76962"/>
                  </a:lnTo>
                  <a:lnTo>
                    <a:pt x="1157478" y="76962"/>
                  </a:lnTo>
                  <a:lnTo>
                    <a:pt x="1157478" y="295656"/>
                  </a:lnTo>
                  <a:lnTo>
                    <a:pt x="1203198" y="295656"/>
                  </a:lnTo>
                  <a:close/>
                </a:path>
                <a:path w="1370329" h="353694">
                  <a:moveTo>
                    <a:pt x="1281683" y="117348"/>
                  </a:moveTo>
                  <a:lnTo>
                    <a:pt x="1281683" y="73914"/>
                  </a:lnTo>
                  <a:lnTo>
                    <a:pt x="1274826" y="73152"/>
                  </a:lnTo>
                  <a:lnTo>
                    <a:pt x="1269492" y="72390"/>
                  </a:lnTo>
                  <a:lnTo>
                    <a:pt x="1227296" y="83343"/>
                  </a:lnTo>
                  <a:lnTo>
                    <a:pt x="1203198" y="116586"/>
                  </a:lnTo>
                  <a:lnTo>
                    <a:pt x="1203198" y="153924"/>
                  </a:lnTo>
                  <a:lnTo>
                    <a:pt x="1215342" y="136481"/>
                  </a:lnTo>
                  <a:lnTo>
                    <a:pt x="1228915" y="124110"/>
                  </a:lnTo>
                  <a:lnTo>
                    <a:pt x="1243917" y="116740"/>
                  </a:lnTo>
                  <a:lnTo>
                    <a:pt x="1260348" y="114300"/>
                  </a:lnTo>
                  <a:lnTo>
                    <a:pt x="1265682" y="114384"/>
                  </a:lnTo>
                  <a:lnTo>
                    <a:pt x="1271778" y="115062"/>
                  </a:lnTo>
                  <a:lnTo>
                    <a:pt x="1281683" y="117348"/>
                  </a:lnTo>
                  <a:close/>
                </a:path>
                <a:path w="1370329" h="353694">
                  <a:moveTo>
                    <a:pt x="472439" y="295656"/>
                  </a:moveTo>
                  <a:lnTo>
                    <a:pt x="472439" y="76962"/>
                  </a:lnTo>
                  <a:lnTo>
                    <a:pt x="426719" y="76962"/>
                  </a:lnTo>
                  <a:lnTo>
                    <a:pt x="426719" y="295656"/>
                  </a:lnTo>
                  <a:lnTo>
                    <a:pt x="472439" y="295656"/>
                  </a:lnTo>
                  <a:close/>
                </a:path>
                <a:path w="1370329" h="353694">
                  <a:moveTo>
                    <a:pt x="607313" y="295656"/>
                  </a:moveTo>
                  <a:lnTo>
                    <a:pt x="607313" y="140208"/>
                  </a:lnTo>
                  <a:lnTo>
                    <a:pt x="606182" y="125610"/>
                  </a:lnTo>
                  <a:lnTo>
                    <a:pt x="589788" y="90678"/>
                  </a:lnTo>
                  <a:lnTo>
                    <a:pt x="543305" y="72390"/>
                  </a:lnTo>
                  <a:lnTo>
                    <a:pt x="521410" y="75116"/>
                  </a:lnTo>
                  <a:lnTo>
                    <a:pt x="502443" y="83343"/>
                  </a:lnTo>
                  <a:lnTo>
                    <a:pt x="486191" y="97143"/>
                  </a:lnTo>
                  <a:lnTo>
                    <a:pt x="472439" y="116586"/>
                  </a:lnTo>
                  <a:lnTo>
                    <a:pt x="472439" y="156972"/>
                  </a:lnTo>
                  <a:lnTo>
                    <a:pt x="487453" y="137969"/>
                  </a:lnTo>
                  <a:lnTo>
                    <a:pt x="502824" y="124396"/>
                  </a:lnTo>
                  <a:lnTo>
                    <a:pt x="518624" y="116252"/>
                  </a:lnTo>
                  <a:lnTo>
                    <a:pt x="534924" y="113538"/>
                  </a:lnTo>
                  <a:lnTo>
                    <a:pt x="544068" y="113538"/>
                  </a:lnTo>
                  <a:lnTo>
                    <a:pt x="560832" y="153162"/>
                  </a:lnTo>
                  <a:lnTo>
                    <a:pt x="560832" y="295656"/>
                  </a:lnTo>
                  <a:lnTo>
                    <a:pt x="607313" y="295656"/>
                  </a:lnTo>
                  <a:close/>
                </a:path>
                <a:path w="1370329" h="353694">
                  <a:moveTo>
                    <a:pt x="1370076" y="46482"/>
                  </a:moveTo>
                  <a:lnTo>
                    <a:pt x="1370076" y="0"/>
                  </a:lnTo>
                  <a:lnTo>
                    <a:pt x="1324356" y="0"/>
                  </a:lnTo>
                  <a:lnTo>
                    <a:pt x="1324356" y="46482"/>
                  </a:lnTo>
                  <a:lnTo>
                    <a:pt x="1370076" y="46482"/>
                  </a:lnTo>
                  <a:close/>
                </a:path>
                <a:path w="1370329" h="353694">
                  <a:moveTo>
                    <a:pt x="132587" y="256032"/>
                  </a:moveTo>
                  <a:lnTo>
                    <a:pt x="132587" y="0"/>
                  </a:lnTo>
                  <a:lnTo>
                    <a:pt x="83057" y="0"/>
                  </a:lnTo>
                  <a:lnTo>
                    <a:pt x="83057" y="256794"/>
                  </a:lnTo>
                  <a:lnTo>
                    <a:pt x="82605" y="271522"/>
                  </a:lnTo>
                  <a:lnTo>
                    <a:pt x="63341" y="309943"/>
                  </a:lnTo>
                  <a:lnTo>
                    <a:pt x="45719" y="313182"/>
                  </a:lnTo>
                  <a:lnTo>
                    <a:pt x="36433" y="312634"/>
                  </a:lnTo>
                  <a:lnTo>
                    <a:pt x="25717" y="311086"/>
                  </a:lnTo>
                  <a:lnTo>
                    <a:pt x="13573" y="308681"/>
                  </a:lnTo>
                  <a:lnTo>
                    <a:pt x="0" y="305562"/>
                  </a:lnTo>
                  <a:lnTo>
                    <a:pt x="0" y="348996"/>
                  </a:lnTo>
                  <a:lnTo>
                    <a:pt x="11858" y="350996"/>
                  </a:lnTo>
                  <a:lnTo>
                    <a:pt x="22288" y="352425"/>
                  </a:lnTo>
                  <a:lnTo>
                    <a:pt x="31289" y="353282"/>
                  </a:lnTo>
                  <a:lnTo>
                    <a:pt x="38862" y="353568"/>
                  </a:lnTo>
                  <a:lnTo>
                    <a:pt x="79867" y="347436"/>
                  </a:lnTo>
                  <a:lnTo>
                    <a:pt x="109156" y="329088"/>
                  </a:lnTo>
                  <a:lnTo>
                    <a:pt x="126730" y="298596"/>
                  </a:lnTo>
                  <a:lnTo>
                    <a:pt x="132587" y="256032"/>
                  </a:lnTo>
                  <a:close/>
                </a:path>
              </a:pathLst>
            </a:custGeom>
            <a:solidFill>
              <a:srgbClr val="FF0000"/>
            </a:solidFill>
          </p:spPr>
          <p:txBody>
            <a:bodyPr wrap="square" lIns="0" tIns="0" rIns="0" bIns="0" rtlCol="0"/>
            <a:lstStyle/>
            <a:p>
              <a:endParaRPr/>
            </a:p>
          </p:txBody>
        </p:sp>
        <p:sp>
          <p:nvSpPr>
            <p:cNvPr id="45" name="object 45"/>
            <p:cNvSpPr/>
            <p:nvPr/>
          </p:nvSpPr>
          <p:spPr>
            <a:xfrm>
              <a:off x="5500878" y="2699765"/>
              <a:ext cx="75565" cy="67945"/>
            </a:xfrm>
            <a:custGeom>
              <a:avLst/>
              <a:gdLst/>
              <a:ahLst/>
              <a:cxnLst/>
              <a:rect l="l" t="t" r="r" b="b"/>
              <a:pathLst>
                <a:path w="75564" h="67944">
                  <a:moveTo>
                    <a:pt x="67055" y="0"/>
                  </a:moveTo>
                  <a:lnTo>
                    <a:pt x="28158" y="6107"/>
                  </a:lnTo>
                  <a:lnTo>
                    <a:pt x="0" y="38862"/>
                  </a:lnTo>
                  <a:lnTo>
                    <a:pt x="0" y="47244"/>
                  </a:lnTo>
                  <a:lnTo>
                    <a:pt x="3047" y="54102"/>
                  </a:lnTo>
                  <a:lnTo>
                    <a:pt x="9143" y="59436"/>
                  </a:lnTo>
                  <a:lnTo>
                    <a:pt x="14477" y="65532"/>
                  </a:lnTo>
                  <a:lnTo>
                    <a:pt x="21335" y="67818"/>
                  </a:lnTo>
                  <a:lnTo>
                    <a:pt x="29717" y="67818"/>
                  </a:lnTo>
                  <a:lnTo>
                    <a:pt x="41147" y="66663"/>
                  </a:lnTo>
                  <a:lnTo>
                    <a:pt x="52577" y="63150"/>
                  </a:lnTo>
                  <a:lnTo>
                    <a:pt x="64007" y="57209"/>
                  </a:lnTo>
                  <a:lnTo>
                    <a:pt x="75437" y="48768"/>
                  </a:lnTo>
                  <a:lnTo>
                    <a:pt x="75437" y="0"/>
                  </a:lnTo>
                  <a:lnTo>
                    <a:pt x="67055" y="0"/>
                  </a:lnTo>
                  <a:close/>
                </a:path>
              </a:pathLst>
            </a:custGeom>
            <a:ln w="17526">
              <a:solidFill>
                <a:srgbClr val="FFFFFF"/>
              </a:solidFill>
            </a:ln>
          </p:spPr>
          <p:txBody>
            <a:bodyPr wrap="square" lIns="0" tIns="0" rIns="0" bIns="0" rtlCol="0"/>
            <a:lstStyle/>
            <a:p>
              <a:endParaRPr/>
            </a:p>
          </p:txBody>
        </p:sp>
        <p:sp>
          <p:nvSpPr>
            <p:cNvPr id="46" name="object 46"/>
            <p:cNvSpPr/>
            <p:nvPr/>
          </p:nvSpPr>
          <p:spPr>
            <a:xfrm>
              <a:off x="4770120" y="2583180"/>
              <a:ext cx="1141095" cy="219075"/>
            </a:xfrm>
            <a:custGeom>
              <a:avLst/>
              <a:gdLst/>
              <a:ahLst/>
              <a:cxnLst/>
              <a:rect l="l" t="t" r="r" b="b"/>
              <a:pathLst>
                <a:path w="1141095" h="219075">
                  <a:moveTo>
                    <a:pt x="67055" y="116586"/>
                  </a:moveTo>
                  <a:lnTo>
                    <a:pt x="28158" y="122693"/>
                  </a:lnTo>
                  <a:lnTo>
                    <a:pt x="0" y="155448"/>
                  </a:lnTo>
                  <a:lnTo>
                    <a:pt x="0" y="163830"/>
                  </a:lnTo>
                  <a:lnTo>
                    <a:pt x="3047" y="170688"/>
                  </a:lnTo>
                  <a:lnTo>
                    <a:pt x="9143" y="176022"/>
                  </a:lnTo>
                  <a:lnTo>
                    <a:pt x="14477" y="182118"/>
                  </a:lnTo>
                  <a:lnTo>
                    <a:pt x="21335" y="184404"/>
                  </a:lnTo>
                  <a:lnTo>
                    <a:pt x="29717" y="184404"/>
                  </a:lnTo>
                  <a:lnTo>
                    <a:pt x="41147" y="183249"/>
                  </a:lnTo>
                  <a:lnTo>
                    <a:pt x="52577" y="179736"/>
                  </a:lnTo>
                  <a:lnTo>
                    <a:pt x="64007" y="173795"/>
                  </a:lnTo>
                  <a:lnTo>
                    <a:pt x="75437" y="165354"/>
                  </a:lnTo>
                  <a:lnTo>
                    <a:pt x="75437" y="116586"/>
                  </a:lnTo>
                  <a:lnTo>
                    <a:pt x="67055" y="116586"/>
                  </a:lnTo>
                  <a:close/>
                </a:path>
                <a:path w="1141095" h="219075">
                  <a:moveTo>
                    <a:pt x="1094993" y="218694"/>
                  </a:moveTo>
                  <a:lnTo>
                    <a:pt x="1094993" y="0"/>
                  </a:lnTo>
                  <a:lnTo>
                    <a:pt x="1140713" y="0"/>
                  </a:lnTo>
                  <a:lnTo>
                    <a:pt x="1140713" y="218694"/>
                  </a:lnTo>
                  <a:lnTo>
                    <a:pt x="1094993" y="218694"/>
                  </a:lnTo>
                  <a:close/>
                </a:path>
              </a:pathLst>
            </a:custGeom>
            <a:ln w="17526">
              <a:solidFill>
                <a:srgbClr val="FFFFFF"/>
              </a:solidFill>
            </a:ln>
          </p:spPr>
          <p:txBody>
            <a:bodyPr wrap="square" lIns="0" tIns="0" rIns="0" bIns="0" rtlCol="0"/>
            <a:lstStyle/>
            <a:p>
              <a:endParaRPr/>
            </a:p>
          </p:txBody>
        </p:sp>
        <p:pic>
          <p:nvPicPr>
            <p:cNvPr id="47" name="object 47"/>
            <p:cNvPicPr/>
            <p:nvPr/>
          </p:nvPicPr>
          <p:blipFill>
            <a:blip r:embed="rId17" cstate="print"/>
            <a:stretch>
              <a:fillRect/>
            </a:stretch>
          </p:blipFill>
          <p:spPr>
            <a:xfrm>
              <a:off x="5208651" y="2574417"/>
              <a:ext cx="198882" cy="241553"/>
            </a:xfrm>
            <a:prstGeom prst="rect">
              <a:avLst/>
            </a:prstGeom>
          </p:spPr>
        </p:pic>
        <p:pic>
          <p:nvPicPr>
            <p:cNvPr id="48" name="object 48"/>
            <p:cNvPicPr/>
            <p:nvPr/>
          </p:nvPicPr>
          <p:blipFill>
            <a:blip r:embed="rId18" cstate="print"/>
            <a:stretch>
              <a:fillRect/>
            </a:stretch>
          </p:blipFill>
          <p:spPr>
            <a:xfrm>
              <a:off x="5689472" y="2569845"/>
              <a:ext cx="141731" cy="240791"/>
            </a:xfrm>
            <a:prstGeom prst="rect">
              <a:avLst/>
            </a:prstGeom>
          </p:spPr>
        </p:pic>
        <p:sp>
          <p:nvSpPr>
            <p:cNvPr id="49" name="object 49"/>
            <p:cNvSpPr/>
            <p:nvPr/>
          </p:nvSpPr>
          <p:spPr>
            <a:xfrm>
              <a:off x="5455158" y="2578608"/>
              <a:ext cx="198120" cy="228600"/>
            </a:xfrm>
            <a:custGeom>
              <a:avLst/>
              <a:gdLst/>
              <a:ahLst/>
              <a:cxnLst/>
              <a:rect l="l" t="t" r="r" b="b"/>
              <a:pathLst>
                <a:path w="198120" h="228600">
                  <a:moveTo>
                    <a:pt x="94487" y="0"/>
                  </a:moveTo>
                  <a:lnTo>
                    <a:pt x="139493" y="9322"/>
                  </a:lnTo>
                  <a:lnTo>
                    <a:pt x="166496" y="52875"/>
                  </a:lnTo>
                  <a:lnTo>
                    <a:pt x="167640" y="165354"/>
                  </a:lnTo>
                  <a:lnTo>
                    <a:pt x="168640" y="177796"/>
                  </a:lnTo>
                  <a:lnTo>
                    <a:pt x="171640" y="186594"/>
                  </a:lnTo>
                  <a:lnTo>
                    <a:pt x="176641" y="191821"/>
                  </a:lnTo>
                  <a:lnTo>
                    <a:pt x="183641" y="193548"/>
                  </a:lnTo>
                  <a:lnTo>
                    <a:pt x="185165" y="193548"/>
                  </a:lnTo>
                  <a:lnTo>
                    <a:pt x="188976" y="193548"/>
                  </a:lnTo>
                  <a:lnTo>
                    <a:pt x="194310" y="192786"/>
                  </a:lnTo>
                  <a:lnTo>
                    <a:pt x="198120" y="220218"/>
                  </a:lnTo>
                  <a:lnTo>
                    <a:pt x="189999" y="223777"/>
                  </a:lnTo>
                  <a:lnTo>
                    <a:pt x="181736" y="226409"/>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489"/>
                  </a:lnTo>
                  <a:lnTo>
                    <a:pt x="0" y="166878"/>
                  </a:lnTo>
                  <a:lnTo>
                    <a:pt x="1869" y="149280"/>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pic>
          <p:nvPicPr>
            <p:cNvPr id="50" name="object 50"/>
            <p:cNvPicPr/>
            <p:nvPr/>
          </p:nvPicPr>
          <p:blipFill>
            <a:blip r:embed="rId19" cstate="print"/>
            <a:stretch>
              <a:fillRect/>
            </a:stretch>
          </p:blipFill>
          <p:spPr>
            <a:xfrm>
              <a:off x="4958715" y="2569845"/>
              <a:ext cx="198120" cy="240791"/>
            </a:xfrm>
            <a:prstGeom prst="rect">
              <a:avLst/>
            </a:prstGeom>
          </p:spPr>
        </p:pic>
        <p:sp>
          <p:nvSpPr>
            <p:cNvPr id="51" name="object 51"/>
            <p:cNvSpPr/>
            <p:nvPr/>
          </p:nvSpPr>
          <p:spPr>
            <a:xfrm>
              <a:off x="4724400" y="2506217"/>
              <a:ext cx="1186815" cy="300990"/>
            </a:xfrm>
            <a:custGeom>
              <a:avLst/>
              <a:gdLst/>
              <a:ahLst/>
              <a:cxnLst/>
              <a:rect l="l" t="t" r="r" b="b"/>
              <a:pathLst>
                <a:path w="1186814" h="300989">
                  <a:moveTo>
                    <a:pt x="94487" y="72389"/>
                  </a:moveTo>
                  <a:lnTo>
                    <a:pt x="139493" y="81712"/>
                  </a:lnTo>
                  <a:lnTo>
                    <a:pt x="166496" y="125265"/>
                  </a:lnTo>
                  <a:lnTo>
                    <a:pt x="167640" y="237743"/>
                  </a:lnTo>
                  <a:lnTo>
                    <a:pt x="168640" y="250186"/>
                  </a:lnTo>
                  <a:lnTo>
                    <a:pt x="171640" y="258984"/>
                  </a:lnTo>
                  <a:lnTo>
                    <a:pt x="176641" y="264211"/>
                  </a:lnTo>
                  <a:lnTo>
                    <a:pt x="183641" y="265937"/>
                  </a:lnTo>
                  <a:lnTo>
                    <a:pt x="185165" y="265937"/>
                  </a:lnTo>
                  <a:lnTo>
                    <a:pt x="188976" y="265937"/>
                  </a:lnTo>
                  <a:lnTo>
                    <a:pt x="194310" y="265175"/>
                  </a:lnTo>
                  <a:lnTo>
                    <a:pt x="198120" y="292607"/>
                  </a:lnTo>
                  <a:lnTo>
                    <a:pt x="189999" y="296167"/>
                  </a:lnTo>
                  <a:lnTo>
                    <a:pt x="181736" y="298799"/>
                  </a:lnTo>
                  <a:lnTo>
                    <a:pt x="173474" y="300430"/>
                  </a:lnTo>
                  <a:lnTo>
                    <a:pt x="165354" y="300989"/>
                  </a:lnTo>
                  <a:lnTo>
                    <a:pt x="151495" y="298989"/>
                  </a:lnTo>
                  <a:lnTo>
                    <a:pt x="140779" y="292988"/>
                  </a:lnTo>
                  <a:lnTo>
                    <a:pt x="133207" y="282987"/>
                  </a:lnTo>
                  <a:lnTo>
                    <a:pt x="128777" y="268985"/>
                  </a:lnTo>
                  <a:lnTo>
                    <a:pt x="113204" y="282987"/>
                  </a:lnTo>
                  <a:lnTo>
                    <a:pt x="97345" y="292988"/>
                  </a:lnTo>
                  <a:lnTo>
                    <a:pt x="81200" y="298989"/>
                  </a:lnTo>
                  <a:lnTo>
                    <a:pt x="64769" y="300989"/>
                  </a:lnTo>
                  <a:lnTo>
                    <a:pt x="51184" y="299858"/>
                  </a:lnTo>
                  <a:lnTo>
                    <a:pt x="10286" y="273879"/>
                  </a:lnTo>
                  <a:lnTo>
                    <a:pt x="0" y="239267"/>
                  </a:lnTo>
                  <a:lnTo>
                    <a:pt x="1869" y="221670"/>
                  </a:lnTo>
                  <a:lnTo>
                    <a:pt x="30479" y="182879"/>
                  </a:lnTo>
                  <a:lnTo>
                    <a:pt x="66960" y="168116"/>
                  </a:lnTo>
                  <a:lnTo>
                    <a:pt x="116585" y="163067"/>
                  </a:lnTo>
                  <a:lnTo>
                    <a:pt x="121157" y="163067"/>
                  </a:lnTo>
                  <a:lnTo>
                    <a:pt x="121157" y="141731"/>
                  </a:lnTo>
                  <a:lnTo>
                    <a:pt x="119014" y="127289"/>
                  </a:lnTo>
                  <a:lnTo>
                    <a:pt x="112585" y="117062"/>
                  </a:lnTo>
                  <a:lnTo>
                    <a:pt x="101869" y="110978"/>
                  </a:lnTo>
                  <a:lnTo>
                    <a:pt x="86867" y="108965"/>
                  </a:lnTo>
                  <a:lnTo>
                    <a:pt x="71866" y="110120"/>
                  </a:lnTo>
                  <a:lnTo>
                    <a:pt x="55435" y="113633"/>
                  </a:lnTo>
                  <a:lnTo>
                    <a:pt x="37576" y="119574"/>
                  </a:lnTo>
                  <a:lnTo>
                    <a:pt x="18287" y="128015"/>
                  </a:lnTo>
                  <a:lnTo>
                    <a:pt x="18287" y="89153"/>
                  </a:lnTo>
                  <a:lnTo>
                    <a:pt x="38552" y="81712"/>
                  </a:lnTo>
                  <a:lnTo>
                    <a:pt x="58102" y="76485"/>
                  </a:lnTo>
                  <a:lnTo>
                    <a:pt x="76795" y="73402"/>
                  </a:lnTo>
                  <a:lnTo>
                    <a:pt x="94487" y="72389"/>
                  </a:lnTo>
                  <a:close/>
                </a:path>
                <a:path w="1186814" h="300989">
                  <a:moveTo>
                    <a:pt x="1140714" y="46481"/>
                  </a:moveTo>
                  <a:lnTo>
                    <a:pt x="1140714" y="0"/>
                  </a:lnTo>
                  <a:lnTo>
                    <a:pt x="1186433" y="0"/>
                  </a:lnTo>
                  <a:lnTo>
                    <a:pt x="1186433" y="46481"/>
                  </a:lnTo>
                  <a:lnTo>
                    <a:pt x="1140714" y="46481"/>
                  </a:lnTo>
                  <a:close/>
                </a:path>
              </a:pathLst>
            </a:custGeom>
            <a:ln w="17526">
              <a:solidFill>
                <a:srgbClr val="FFFFFF"/>
              </a:solidFill>
            </a:ln>
          </p:spPr>
          <p:txBody>
            <a:bodyPr wrap="square" lIns="0" tIns="0" rIns="0" bIns="0" rtlCol="0"/>
            <a:lstStyle/>
            <a:p>
              <a:endParaRPr/>
            </a:p>
          </p:txBody>
        </p:sp>
        <p:sp>
          <p:nvSpPr>
            <p:cNvPr id="52" name="object 52"/>
            <p:cNvSpPr/>
            <p:nvPr/>
          </p:nvSpPr>
          <p:spPr>
            <a:xfrm>
              <a:off x="4540758" y="2506217"/>
              <a:ext cx="132715" cy="353695"/>
            </a:xfrm>
            <a:custGeom>
              <a:avLst/>
              <a:gdLst/>
              <a:ahLst/>
              <a:cxnLst/>
              <a:rect l="l" t="t" r="r" b="b"/>
              <a:pathLst>
                <a:path w="132714" h="353694">
                  <a:moveTo>
                    <a:pt x="83058" y="0"/>
                  </a:moveTo>
                  <a:lnTo>
                    <a:pt x="132588" y="0"/>
                  </a:lnTo>
                  <a:lnTo>
                    <a:pt x="132588" y="256032"/>
                  </a:lnTo>
                  <a:lnTo>
                    <a:pt x="126730" y="298596"/>
                  </a:lnTo>
                  <a:lnTo>
                    <a:pt x="109156" y="329088"/>
                  </a:lnTo>
                  <a:lnTo>
                    <a:pt x="79867" y="347436"/>
                  </a:lnTo>
                  <a:lnTo>
                    <a:pt x="38862" y="353568"/>
                  </a:lnTo>
                  <a:lnTo>
                    <a:pt x="31289" y="353282"/>
                  </a:lnTo>
                  <a:lnTo>
                    <a:pt x="22288" y="352425"/>
                  </a:lnTo>
                  <a:lnTo>
                    <a:pt x="11858" y="350996"/>
                  </a:lnTo>
                  <a:lnTo>
                    <a:pt x="0" y="348996"/>
                  </a:lnTo>
                  <a:lnTo>
                    <a:pt x="0" y="305562"/>
                  </a:lnTo>
                  <a:lnTo>
                    <a:pt x="13573" y="308681"/>
                  </a:lnTo>
                  <a:lnTo>
                    <a:pt x="25717" y="311086"/>
                  </a:lnTo>
                  <a:lnTo>
                    <a:pt x="36433" y="312634"/>
                  </a:lnTo>
                  <a:lnTo>
                    <a:pt x="45720" y="313182"/>
                  </a:lnTo>
                  <a:lnTo>
                    <a:pt x="55280" y="312348"/>
                  </a:lnTo>
                  <a:lnTo>
                    <a:pt x="81153" y="283749"/>
                  </a:lnTo>
                  <a:lnTo>
                    <a:pt x="83058" y="256794"/>
                  </a:lnTo>
                  <a:lnTo>
                    <a:pt x="83058" y="0"/>
                  </a:lnTo>
                  <a:close/>
                </a:path>
              </a:pathLst>
            </a:custGeom>
            <a:ln w="17526">
              <a:solidFill>
                <a:srgbClr val="FFFFFF"/>
              </a:solidFill>
            </a:ln>
          </p:spPr>
          <p:txBody>
            <a:bodyPr wrap="square" lIns="0" tIns="0" rIns="0" bIns="0" rtlCol="0"/>
            <a:lstStyle/>
            <a:p>
              <a:endParaRPr/>
            </a:p>
          </p:txBody>
        </p:sp>
        <p:sp>
          <p:nvSpPr>
            <p:cNvPr id="53" name="object 53"/>
            <p:cNvSpPr/>
            <p:nvPr/>
          </p:nvSpPr>
          <p:spPr>
            <a:xfrm>
              <a:off x="6105905" y="2499359"/>
              <a:ext cx="974090" cy="310515"/>
            </a:xfrm>
            <a:custGeom>
              <a:avLst/>
              <a:gdLst/>
              <a:ahLst/>
              <a:cxnLst/>
              <a:rect l="l" t="t" r="r" b="b"/>
              <a:pathLst>
                <a:path w="974090" h="310514">
                  <a:moveTo>
                    <a:pt x="973835" y="154685"/>
                  </a:moveTo>
                  <a:lnTo>
                    <a:pt x="966882" y="92392"/>
                  </a:lnTo>
                  <a:lnTo>
                    <a:pt x="945641" y="42671"/>
                  </a:lnTo>
                  <a:lnTo>
                    <a:pt x="912399" y="10763"/>
                  </a:lnTo>
                  <a:lnTo>
                    <a:pt x="869441" y="0"/>
                  </a:lnTo>
                  <a:lnTo>
                    <a:pt x="846712" y="2702"/>
                  </a:lnTo>
                  <a:lnTo>
                    <a:pt x="808684" y="24110"/>
                  </a:lnTo>
                  <a:lnTo>
                    <a:pt x="780680" y="65960"/>
                  </a:lnTo>
                  <a:lnTo>
                    <a:pt x="766131" y="121967"/>
                  </a:lnTo>
                  <a:lnTo>
                    <a:pt x="764285" y="154685"/>
                  </a:lnTo>
                  <a:lnTo>
                    <a:pt x="766131" y="187844"/>
                  </a:lnTo>
                  <a:lnTo>
                    <a:pt x="780680" y="244161"/>
                  </a:lnTo>
                  <a:lnTo>
                    <a:pt x="808684" y="286023"/>
                  </a:lnTo>
                  <a:lnTo>
                    <a:pt x="813815" y="289871"/>
                  </a:lnTo>
                  <a:lnTo>
                    <a:pt x="813815" y="154685"/>
                  </a:lnTo>
                  <a:lnTo>
                    <a:pt x="817256" y="103120"/>
                  </a:lnTo>
                  <a:lnTo>
                    <a:pt x="827627" y="66198"/>
                  </a:lnTo>
                  <a:lnTo>
                    <a:pt x="844998" y="43993"/>
                  </a:lnTo>
                  <a:lnTo>
                    <a:pt x="869441" y="36575"/>
                  </a:lnTo>
                  <a:lnTo>
                    <a:pt x="893885" y="43993"/>
                  </a:lnTo>
                  <a:lnTo>
                    <a:pt x="911256" y="66198"/>
                  </a:lnTo>
                  <a:lnTo>
                    <a:pt x="921627" y="103120"/>
                  </a:lnTo>
                  <a:lnTo>
                    <a:pt x="925067" y="154685"/>
                  </a:lnTo>
                  <a:lnTo>
                    <a:pt x="925067" y="289871"/>
                  </a:lnTo>
                  <a:lnTo>
                    <a:pt x="930199" y="286023"/>
                  </a:lnTo>
                  <a:lnTo>
                    <a:pt x="945641" y="267461"/>
                  </a:lnTo>
                  <a:lnTo>
                    <a:pt x="958084" y="244161"/>
                  </a:lnTo>
                  <a:lnTo>
                    <a:pt x="966882" y="217646"/>
                  </a:lnTo>
                  <a:lnTo>
                    <a:pt x="972109" y="187844"/>
                  </a:lnTo>
                  <a:lnTo>
                    <a:pt x="973835" y="154685"/>
                  </a:lnTo>
                  <a:close/>
                </a:path>
                <a:path w="974090" h="310514">
                  <a:moveTo>
                    <a:pt x="925067" y="289871"/>
                  </a:moveTo>
                  <a:lnTo>
                    <a:pt x="925067" y="154685"/>
                  </a:lnTo>
                  <a:lnTo>
                    <a:pt x="921627" y="206692"/>
                  </a:lnTo>
                  <a:lnTo>
                    <a:pt x="911256" y="243839"/>
                  </a:lnTo>
                  <a:lnTo>
                    <a:pt x="893885" y="266128"/>
                  </a:lnTo>
                  <a:lnTo>
                    <a:pt x="869441" y="273557"/>
                  </a:lnTo>
                  <a:lnTo>
                    <a:pt x="844998" y="266128"/>
                  </a:lnTo>
                  <a:lnTo>
                    <a:pt x="827627" y="243839"/>
                  </a:lnTo>
                  <a:lnTo>
                    <a:pt x="817256" y="206692"/>
                  </a:lnTo>
                  <a:lnTo>
                    <a:pt x="813815" y="154685"/>
                  </a:lnTo>
                  <a:lnTo>
                    <a:pt x="813815" y="289871"/>
                  </a:lnTo>
                  <a:lnTo>
                    <a:pt x="826484" y="299370"/>
                  </a:lnTo>
                  <a:lnTo>
                    <a:pt x="846712" y="307431"/>
                  </a:lnTo>
                  <a:lnTo>
                    <a:pt x="869441" y="310133"/>
                  </a:lnTo>
                  <a:lnTo>
                    <a:pt x="892171" y="307431"/>
                  </a:lnTo>
                  <a:lnTo>
                    <a:pt x="912399" y="299370"/>
                  </a:lnTo>
                  <a:lnTo>
                    <a:pt x="925067" y="289871"/>
                  </a:lnTo>
                  <a:close/>
                </a:path>
                <a:path w="974090" h="310514">
                  <a:moveTo>
                    <a:pt x="458723" y="154685"/>
                  </a:moveTo>
                  <a:lnTo>
                    <a:pt x="451770" y="92392"/>
                  </a:lnTo>
                  <a:lnTo>
                    <a:pt x="430529" y="42671"/>
                  </a:lnTo>
                  <a:lnTo>
                    <a:pt x="397287" y="10763"/>
                  </a:lnTo>
                  <a:lnTo>
                    <a:pt x="354329" y="0"/>
                  </a:lnTo>
                  <a:lnTo>
                    <a:pt x="331600" y="2702"/>
                  </a:lnTo>
                  <a:lnTo>
                    <a:pt x="293572" y="24110"/>
                  </a:lnTo>
                  <a:lnTo>
                    <a:pt x="265568" y="65960"/>
                  </a:lnTo>
                  <a:lnTo>
                    <a:pt x="251019" y="121967"/>
                  </a:lnTo>
                  <a:lnTo>
                    <a:pt x="249173" y="154686"/>
                  </a:lnTo>
                  <a:lnTo>
                    <a:pt x="251019" y="187844"/>
                  </a:lnTo>
                  <a:lnTo>
                    <a:pt x="265568" y="244161"/>
                  </a:lnTo>
                  <a:lnTo>
                    <a:pt x="293572" y="286023"/>
                  </a:lnTo>
                  <a:lnTo>
                    <a:pt x="298703" y="289871"/>
                  </a:lnTo>
                  <a:lnTo>
                    <a:pt x="298703" y="154686"/>
                  </a:lnTo>
                  <a:lnTo>
                    <a:pt x="302144" y="103120"/>
                  </a:lnTo>
                  <a:lnTo>
                    <a:pt x="312515" y="66198"/>
                  </a:lnTo>
                  <a:lnTo>
                    <a:pt x="329886" y="43993"/>
                  </a:lnTo>
                  <a:lnTo>
                    <a:pt x="354329" y="36575"/>
                  </a:lnTo>
                  <a:lnTo>
                    <a:pt x="378773" y="43993"/>
                  </a:lnTo>
                  <a:lnTo>
                    <a:pt x="396144" y="66198"/>
                  </a:lnTo>
                  <a:lnTo>
                    <a:pt x="406515" y="103120"/>
                  </a:lnTo>
                  <a:lnTo>
                    <a:pt x="409955" y="154685"/>
                  </a:lnTo>
                  <a:lnTo>
                    <a:pt x="409955" y="289871"/>
                  </a:lnTo>
                  <a:lnTo>
                    <a:pt x="415087" y="286023"/>
                  </a:lnTo>
                  <a:lnTo>
                    <a:pt x="430529" y="267462"/>
                  </a:lnTo>
                  <a:lnTo>
                    <a:pt x="442972" y="244161"/>
                  </a:lnTo>
                  <a:lnTo>
                    <a:pt x="451770" y="217646"/>
                  </a:lnTo>
                  <a:lnTo>
                    <a:pt x="456997" y="187844"/>
                  </a:lnTo>
                  <a:lnTo>
                    <a:pt x="458723" y="154685"/>
                  </a:lnTo>
                  <a:close/>
                </a:path>
                <a:path w="974090" h="310514">
                  <a:moveTo>
                    <a:pt x="409955" y="289871"/>
                  </a:moveTo>
                  <a:lnTo>
                    <a:pt x="409955" y="154685"/>
                  </a:lnTo>
                  <a:lnTo>
                    <a:pt x="406515" y="206692"/>
                  </a:lnTo>
                  <a:lnTo>
                    <a:pt x="396144" y="243840"/>
                  </a:lnTo>
                  <a:lnTo>
                    <a:pt x="378773" y="266128"/>
                  </a:lnTo>
                  <a:lnTo>
                    <a:pt x="354329" y="273558"/>
                  </a:lnTo>
                  <a:lnTo>
                    <a:pt x="329886" y="266128"/>
                  </a:lnTo>
                  <a:lnTo>
                    <a:pt x="312515" y="243840"/>
                  </a:lnTo>
                  <a:lnTo>
                    <a:pt x="302144" y="206692"/>
                  </a:lnTo>
                  <a:lnTo>
                    <a:pt x="298703" y="154686"/>
                  </a:lnTo>
                  <a:lnTo>
                    <a:pt x="298703" y="289871"/>
                  </a:lnTo>
                  <a:lnTo>
                    <a:pt x="311372" y="299370"/>
                  </a:lnTo>
                  <a:lnTo>
                    <a:pt x="331600" y="307431"/>
                  </a:lnTo>
                  <a:lnTo>
                    <a:pt x="354329" y="310134"/>
                  </a:lnTo>
                  <a:lnTo>
                    <a:pt x="377059" y="307431"/>
                  </a:lnTo>
                  <a:lnTo>
                    <a:pt x="397287" y="299370"/>
                  </a:lnTo>
                  <a:lnTo>
                    <a:pt x="409955" y="289871"/>
                  </a:lnTo>
                  <a:close/>
                </a:path>
                <a:path w="974090" h="310514">
                  <a:moveTo>
                    <a:pt x="646937" y="171462"/>
                  </a:moveTo>
                  <a:lnTo>
                    <a:pt x="646937" y="84581"/>
                  </a:lnTo>
                  <a:lnTo>
                    <a:pt x="644366" y="102441"/>
                  </a:lnTo>
                  <a:lnTo>
                    <a:pt x="636650" y="120586"/>
                  </a:lnTo>
                  <a:lnTo>
                    <a:pt x="623792" y="139017"/>
                  </a:lnTo>
                  <a:lnTo>
                    <a:pt x="605789" y="157733"/>
                  </a:lnTo>
                  <a:lnTo>
                    <a:pt x="583691" y="177545"/>
                  </a:lnTo>
                  <a:lnTo>
                    <a:pt x="560117" y="200120"/>
                  </a:lnTo>
                  <a:lnTo>
                    <a:pt x="540829" y="222122"/>
                  </a:lnTo>
                  <a:lnTo>
                    <a:pt x="525827" y="243554"/>
                  </a:lnTo>
                  <a:lnTo>
                    <a:pt x="515111" y="264413"/>
                  </a:lnTo>
                  <a:lnTo>
                    <a:pt x="515111" y="302513"/>
                  </a:lnTo>
                  <a:lnTo>
                    <a:pt x="569213" y="302513"/>
                  </a:lnTo>
                  <a:lnTo>
                    <a:pt x="569213" y="261365"/>
                  </a:lnTo>
                  <a:lnTo>
                    <a:pt x="575059" y="245947"/>
                  </a:lnTo>
                  <a:lnTo>
                    <a:pt x="585692" y="229457"/>
                  </a:lnTo>
                  <a:lnTo>
                    <a:pt x="601039" y="211966"/>
                  </a:lnTo>
                  <a:lnTo>
                    <a:pt x="621029" y="193547"/>
                  </a:lnTo>
                  <a:lnTo>
                    <a:pt x="636269" y="181355"/>
                  </a:lnTo>
                  <a:lnTo>
                    <a:pt x="646937" y="171462"/>
                  </a:lnTo>
                  <a:close/>
                </a:path>
                <a:path w="974090" h="310514">
                  <a:moveTo>
                    <a:pt x="695705" y="83819"/>
                  </a:moveTo>
                  <a:lnTo>
                    <a:pt x="681239" y="35278"/>
                  </a:lnTo>
                  <a:lnTo>
                    <a:pt x="640175" y="5714"/>
                  </a:lnTo>
                  <a:lnTo>
                    <a:pt x="601979" y="0"/>
                  </a:lnTo>
                  <a:lnTo>
                    <a:pt x="582727" y="1273"/>
                  </a:lnTo>
                  <a:lnTo>
                    <a:pt x="562832" y="5048"/>
                  </a:lnTo>
                  <a:lnTo>
                    <a:pt x="542508" y="11251"/>
                  </a:lnTo>
                  <a:lnTo>
                    <a:pt x="521969" y="19811"/>
                  </a:lnTo>
                  <a:lnTo>
                    <a:pt x="521969" y="59435"/>
                  </a:lnTo>
                  <a:lnTo>
                    <a:pt x="543817" y="49434"/>
                  </a:lnTo>
                  <a:lnTo>
                    <a:pt x="563594" y="42290"/>
                  </a:lnTo>
                  <a:lnTo>
                    <a:pt x="581227" y="38004"/>
                  </a:lnTo>
                  <a:lnTo>
                    <a:pt x="596645" y="36575"/>
                  </a:lnTo>
                  <a:lnTo>
                    <a:pt x="607611" y="37421"/>
                  </a:lnTo>
                  <a:lnTo>
                    <a:pt x="643508" y="64484"/>
                  </a:lnTo>
                  <a:lnTo>
                    <a:pt x="646937" y="84581"/>
                  </a:lnTo>
                  <a:lnTo>
                    <a:pt x="646937" y="171462"/>
                  </a:lnTo>
                  <a:lnTo>
                    <a:pt x="651676" y="167068"/>
                  </a:lnTo>
                  <a:lnTo>
                    <a:pt x="682751" y="131063"/>
                  </a:lnTo>
                  <a:lnTo>
                    <a:pt x="694967" y="96666"/>
                  </a:lnTo>
                  <a:lnTo>
                    <a:pt x="695705" y="83819"/>
                  </a:lnTo>
                  <a:close/>
                </a:path>
                <a:path w="974090" h="310514">
                  <a:moveTo>
                    <a:pt x="694181" y="302513"/>
                  </a:moveTo>
                  <a:lnTo>
                    <a:pt x="694181" y="261365"/>
                  </a:lnTo>
                  <a:lnTo>
                    <a:pt x="569213" y="261365"/>
                  </a:lnTo>
                  <a:lnTo>
                    <a:pt x="569213" y="302513"/>
                  </a:lnTo>
                  <a:lnTo>
                    <a:pt x="694181" y="302513"/>
                  </a:lnTo>
                  <a:close/>
                </a:path>
                <a:path w="974090" h="310514">
                  <a:moveTo>
                    <a:pt x="131825" y="171462"/>
                  </a:moveTo>
                  <a:lnTo>
                    <a:pt x="131825" y="84581"/>
                  </a:lnTo>
                  <a:lnTo>
                    <a:pt x="129254" y="102441"/>
                  </a:lnTo>
                  <a:lnTo>
                    <a:pt x="121538" y="120586"/>
                  </a:lnTo>
                  <a:lnTo>
                    <a:pt x="108680" y="139017"/>
                  </a:lnTo>
                  <a:lnTo>
                    <a:pt x="90677" y="157733"/>
                  </a:lnTo>
                  <a:lnTo>
                    <a:pt x="68579" y="177545"/>
                  </a:lnTo>
                  <a:lnTo>
                    <a:pt x="45005" y="200120"/>
                  </a:lnTo>
                  <a:lnTo>
                    <a:pt x="25717" y="222122"/>
                  </a:lnTo>
                  <a:lnTo>
                    <a:pt x="10715" y="243554"/>
                  </a:lnTo>
                  <a:lnTo>
                    <a:pt x="0" y="264414"/>
                  </a:lnTo>
                  <a:lnTo>
                    <a:pt x="0" y="302514"/>
                  </a:lnTo>
                  <a:lnTo>
                    <a:pt x="54101" y="302514"/>
                  </a:lnTo>
                  <a:lnTo>
                    <a:pt x="54101" y="261365"/>
                  </a:lnTo>
                  <a:lnTo>
                    <a:pt x="59947" y="245947"/>
                  </a:lnTo>
                  <a:lnTo>
                    <a:pt x="70580" y="229457"/>
                  </a:lnTo>
                  <a:lnTo>
                    <a:pt x="85927" y="211966"/>
                  </a:lnTo>
                  <a:lnTo>
                    <a:pt x="105917" y="193547"/>
                  </a:lnTo>
                  <a:lnTo>
                    <a:pt x="121157" y="181356"/>
                  </a:lnTo>
                  <a:lnTo>
                    <a:pt x="131825" y="171462"/>
                  </a:lnTo>
                  <a:close/>
                </a:path>
                <a:path w="974090" h="310514">
                  <a:moveTo>
                    <a:pt x="180593" y="83819"/>
                  </a:moveTo>
                  <a:lnTo>
                    <a:pt x="166127" y="35278"/>
                  </a:lnTo>
                  <a:lnTo>
                    <a:pt x="125063" y="5714"/>
                  </a:lnTo>
                  <a:lnTo>
                    <a:pt x="86867" y="0"/>
                  </a:lnTo>
                  <a:lnTo>
                    <a:pt x="67615" y="1273"/>
                  </a:lnTo>
                  <a:lnTo>
                    <a:pt x="47720" y="5048"/>
                  </a:lnTo>
                  <a:lnTo>
                    <a:pt x="27396" y="11251"/>
                  </a:lnTo>
                  <a:lnTo>
                    <a:pt x="6857" y="19811"/>
                  </a:lnTo>
                  <a:lnTo>
                    <a:pt x="6857" y="59436"/>
                  </a:lnTo>
                  <a:lnTo>
                    <a:pt x="28705" y="49434"/>
                  </a:lnTo>
                  <a:lnTo>
                    <a:pt x="48482" y="42290"/>
                  </a:lnTo>
                  <a:lnTo>
                    <a:pt x="66115" y="38004"/>
                  </a:lnTo>
                  <a:lnTo>
                    <a:pt x="81533" y="36575"/>
                  </a:lnTo>
                  <a:lnTo>
                    <a:pt x="92499" y="37421"/>
                  </a:lnTo>
                  <a:lnTo>
                    <a:pt x="128396" y="64484"/>
                  </a:lnTo>
                  <a:lnTo>
                    <a:pt x="131825" y="84581"/>
                  </a:lnTo>
                  <a:lnTo>
                    <a:pt x="131825" y="171462"/>
                  </a:lnTo>
                  <a:lnTo>
                    <a:pt x="136564" y="167068"/>
                  </a:lnTo>
                  <a:lnTo>
                    <a:pt x="167639" y="131064"/>
                  </a:lnTo>
                  <a:lnTo>
                    <a:pt x="179855" y="96666"/>
                  </a:lnTo>
                  <a:lnTo>
                    <a:pt x="180593" y="83819"/>
                  </a:lnTo>
                  <a:close/>
                </a:path>
                <a:path w="974090" h="310514">
                  <a:moveTo>
                    <a:pt x="179069" y="302514"/>
                  </a:moveTo>
                  <a:lnTo>
                    <a:pt x="179069" y="261365"/>
                  </a:lnTo>
                  <a:lnTo>
                    <a:pt x="54101" y="261365"/>
                  </a:lnTo>
                  <a:lnTo>
                    <a:pt x="54101" y="302514"/>
                  </a:lnTo>
                  <a:lnTo>
                    <a:pt x="179069" y="302514"/>
                  </a:lnTo>
                  <a:close/>
                </a:path>
              </a:pathLst>
            </a:custGeom>
            <a:solidFill>
              <a:srgbClr val="FF0000"/>
            </a:solidFill>
          </p:spPr>
          <p:txBody>
            <a:bodyPr wrap="square" lIns="0" tIns="0" rIns="0" bIns="0" rtlCol="0"/>
            <a:lstStyle/>
            <a:p>
              <a:endParaRPr/>
            </a:p>
          </p:txBody>
        </p:sp>
        <p:sp>
          <p:nvSpPr>
            <p:cNvPr id="54" name="object 54"/>
            <p:cNvSpPr/>
            <p:nvPr/>
          </p:nvSpPr>
          <p:spPr>
            <a:xfrm>
              <a:off x="6919721" y="2535936"/>
              <a:ext cx="111760" cy="237490"/>
            </a:xfrm>
            <a:custGeom>
              <a:avLst/>
              <a:gdLst/>
              <a:ahLst/>
              <a:cxnLst/>
              <a:rect l="l" t="t" r="r" b="b"/>
              <a:pathLst>
                <a:path w="111759"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55" name="object 55"/>
            <p:cNvSpPr/>
            <p:nvPr/>
          </p:nvSpPr>
          <p:spPr>
            <a:xfrm>
              <a:off x="6404609" y="2535936"/>
              <a:ext cx="111760" cy="237490"/>
            </a:xfrm>
            <a:custGeom>
              <a:avLst/>
              <a:gdLst/>
              <a:ahLst/>
              <a:cxnLst/>
              <a:rect l="l" t="t" r="r" b="b"/>
              <a:pathLst>
                <a:path w="111759"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56" name="object 56"/>
            <p:cNvSpPr/>
            <p:nvPr/>
          </p:nvSpPr>
          <p:spPr>
            <a:xfrm>
              <a:off x="6870191" y="249935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7" name="object 57"/>
            <p:cNvSpPr/>
            <p:nvPr/>
          </p:nvSpPr>
          <p:spPr>
            <a:xfrm>
              <a:off x="6621017" y="2499359"/>
              <a:ext cx="180975" cy="302895"/>
            </a:xfrm>
            <a:custGeom>
              <a:avLst/>
              <a:gdLst/>
              <a:ahLst/>
              <a:cxnLst/>
              <a:rect l="l" t="t" r="r" b="b"/>
              <a:pathLst>
                <a:path w="180975" h="302894">
                  <a:moveTo>
                    <a:pt x="86868" y="0"/>
                  </a:moveTo>
                  <a:lnTo>
                    <a:pt x="125063" y="5714"/>
                  </a:lnTo>
                  <a:lnTo>
                    <a:pt x="166127" y="35278"/>
                  </a:lnTo>
                  <a:lnTo>
                    <a:pt x="180594" y="83819"/>
                  </a:lnTo>
                  <a:lnTo>
                    <a:pt x="179855" y="96666"/>
                  </a:lnTo>
                  <a:lnTo>
                    <a:pt x="159948" y="141922"/>
                  </a:lnTo>
                  <a:lnTo>
                    <a:pt x="121158" y="181356"/>
                  </a:lnTo>
                  <a:lnTo>
                    <a:pt x="105918" y="193548"/>
                  </a:lnTo>
                  <a:lnTo>
                    <a:pt x="85927" y="211966"/>
                  </a:lnTo>
                  <a:lnTo>
                    <a:pt x="70580" y="229457"/>
                  </a:lnTo>
                  <a:lnTo>
                    <a:pt x="59947" y="245947"/>
                  </a:lnTo>
                  <a:lnTo>
                    <a:pt x="54102" y="261365"/>
                  </a:lnTo>
                  <a:lnTo>
                    <a:pt x="179070" y="261365"/>
                  </a:lnTo>
                  <a:lnTo>
                    <a:pt x="179070" y="302514"/>
                  </a:lnTo>
                  <a:lnTo>
                    <a:pt x="0" y="302514"/>
                  </a:lnTo>
                  <a:lnTo>
                    <a:pt x="0" y="264414"/>
                  </a:lnTo>
                  <a:lnTo>
                    <a:pt x="25717" y="222122"/>
                  </a:lnTo>
                  <a:lnTo>
                    <a:pt x="68580" y="177546"/>
                  </a:lnTo>
                  <a:lnTo>
                    <a:pt x="90678" y="157734"/>
                  </a:lnTo>
                  <a:lnTo>
                    <a:pt x="108680" y="139017"/>
                  </a:lnTo>
                  <a:lnTo>
                    <a:pt x="121539" y="120586"/>
                  </a:lnTo>
                  <a:lnTo>
                    <a:pt x="129254" y="102441"/>
                  </a:lnTo>
                  <a:lnTo>
                    <a:pt x="131826" y="84582"/>
                  </a:lnTo>
                  <a:lnTo>
                    <a:pt x="130968" y="73854"/>
                  </a:lnTo>
                  <a:lnTo>
                    <a:pt x="102393" y="39909"/>
                  </a:lnTo>
                  <a:lnTo>
                    <a:pt x="81534" y="36576"/>
                  </a:lnTo>
                  <a:lnTo>
                    <a:pt x="66115" y="38004"/>
                  </a:lnTo>
                  <a:lnTo>
                    <a:pt x="48482" y="42290"/>
                  </a:lnTo>
                  <a:lnTo>
                    <a:pt x="28705" y="49434"/>
                  </a:lnTo>
                  <a:lnTo>
                    <a:pt x="6858" y="59436"/>
                  </a:lnTo>
                  <a:lnTo>
                    <a:pt x="6858" y="19812"/>
                  </a:lnTo>
                  <a:lnTo>
                    <a:pt x="27396" y="11251"/>
                  </a:lnTo>
                  <a:lnTo>
                    <a:pt x="47720" y="5048"/>
                  </a:lnTo>
                  <a:lnTo>
                    <a:pt x="67615" y="1273"/>
                  </a:lnTo>
                  <a:lnTo>
                    <a:pt x="86868" y="0"/>
                  </a:lnTo>
                  <a:close/>
                </a:path>
              </a:pathLst>
            </a:custGeom>
            <a:ln w="17526">
              <a:solidFill>
                <a:srgbClr val="FFFFFF"/>
              </a:solidFill>
            </a:ln>
          </p:spPr>
          <p:txBody>
            <a:bodyPr wrap="square" lIns="0" tIns="0" rIns="0" bIns="0" rtlCol="0"/>
            <a:lstStyle/>
            <a:p>
              <a:endParaRPr/>
            </a:p>
          </p:txBody>
        </p:sp>
        <p:sp>
          <p:nvSpPr>
            <p:cNvPr id="58" name="object 58"/>
            <p:cNvSpPr/>
            <p:nvPr/>
          </p:nvSpPr>
          <p:spPr>
            <a:xfrm>
              <a:off x="6355079" y="249935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9" name="object 59"/>
            <p:cNvSpPr/>
            <p:nvPr/>
          </p:nvSpPr>
          <p:spPr>
            <a:xfrm>
              <a:off x="6105905" y="2499359"/>
              <a:ext cx="180975" cy="302895"/>
            </a:xfrm>
            <a:custGeom>
              <a:avLst/>
              <a:gdLst/>
              <a:ahLst/>
              <a:cxnLst/>
              <a:rect l="l" t="t" r="r" b="b"/>
              <a:pathLst>
                <a:path w="180975" h="302894">
                  <a:moveTo>
                    <a:pt x="86867" y="0"/>
                  </a:moveTo>
                  <a:lnTo>
                    <a:pt x="125063" y="5714"/>
                  </a:lnTo>
                  <a:lnTo>
                    <a:pt x="166127" y="35278"/>
                  </a:lnTo>
                  <a:lnTo>
                    <a:pt x="180593" y="83819"/>
                  </a:lnTo>
                  <a:lnTo>
                    <a:pt x="179855" y="96666"/>
                  </a:lnTo>
                  <a:lnTo>
                    <a:pt x="159948" y="141922"/>
                  </a:lnTo>
                  <a:lnTo>
                    <a:pt x="121157" y="181356"/>
                  </a:lnTo>
                  <a:lnTo>
                    <a:pt x="105917" y="193548"/>
                  </a:lnTo>
                  <a:lnTo>
                    <a:pt x="85927" y="211966"/>
                  </a:lnTo>
                  <a:lnTo>
                    <a:pt x="70580" y="229457"/>
                  </a:lnTo>
                  <a:lnTo>
                    <a:pt x="59947" y="245947"/>
                  </a:lnTo>
                  <a:lnTo>
                    <a:pt x="54101" y="261365"/>
                  </a:lnTo>
                  <a:lnTo>
                    <a:pt x="179069" y="261365"/>
                  </a:lnTo>
                  <a:lnTo>
                    <a:pt x="179069" y="302514"/>
                  </a:lnTo>
                  <a:lnTo>
                    <a:pt x="0" y="302514"/>
                  </a:lnTo>
                  <a:lnTo>
                    <a:pt x="0" y="264414"/>
                  </a:lnTo>
                  <a:lnTo>
                    <a:pt x="25717" y="222122"/>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pic>
          <p:nvPicPr>
            <p:cNvPr id="60" name="object 60"/>
            <p:cNvPicPr/>
            <p:nvPr/>
          </p:nvPicPr>
          <p:blipFill>
            <a:blip r:embed="rId20" cstate="print"/>
            <a:stretch>
              <a:fillRect/>
            </a:stretch>
          </p:blipFill>
          <p:spPr>
            <a:xfrm>
              <a:off x="941831" y="2887217"/>
              <a:ext cx="8430768" cy="3977640"/>
            </a:xfrm>
            <a:prstGeom prst="rect">
              <a:avLst/>
            </a:prstGeom>
          </p:spPr>
        </p:pic>
      </p:grpSp>
      <p:sp>
        <p:nvSpPr>
          <p:cNvPr id="61" name="object 61"/>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2" name="object 62"/>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3" name="object 63"/>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10"/>
            <a:ext cx="8921115" cy="6587490"/>
            <a:chOff x="457200" y="727710"/>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pic>
          <p:nvPicPr>
            <p:cNvPr id="7" name="object 7"/>
            <p:cNvPicPr/>
            <p:nvPr/>
          </p:nvPicPr>
          <p:blipFill>
            <a:blip r:embed="rId5" cstate="print"/>
            <a:stretch>
              <a:fillRect/>
            </a:stretch>
          </p:blipFill>
          <p:spPr>
            <a:xfrm>
              <a:off x="914400" y="3010662"/>
              <a:ext cx="8458200" cy="4304537"/>
            </a:xfrm>
            <a:prstGeom prst="rect">
              <a:avLst/>
            </a:prstGeom>
          </p:spPr>
        </p:pic>
        <p:pic>
          <p:nvPicPr>
            <p:cNvPr id="8" name="object 8"/>
            <p:cNvPicPr/>
            <p:nvPr/>
          </p:nvPicPr>
          <p:blipFill>
            <a:blip r:embed="rId6" cstate="print"/>
            <a:stretch>
              <a:fillRect/>
            </a:stretch>
          </p:blipFill>
          <p:spPr>
            <a:xfrm>
              <a:off x="909827" y="727710"/>
              <a:ext cx="8468106" cy="1258062"/>
            </a:xfrm>
            <a:prstGeom prst="rect">
              <a:avLst/>
            </a:prstGeom>
          </p:spPr>
        </p:pic>
        <p:pic>
          <p:nvPicPr>
            <p:cNvPr id="9" name="object 9"/>
            <p:cNvPicPr/>
            <p:nvPr/>
          </p:nvPicPr>
          <p:blipFill>
            <a:blip r:embed="rId7" cstate="print"/>
            <a:stretch>
              <a:fillRect/>
            </a:stretch>
          </p:blipFill>
          <p:spPr>
            <a:xfrm>
              <a:off x="909827" y="1976627"/>
              <a:ext cx="8468105" cy="1025651"/>
            </a:xfrm>
            <a:prstGeom prst="rect">
              <a:avLst/>
            </a:prstGeom>
          </p:spPr>
        </p:pic>
        <p:pic>
          <p:nvPicPr>
            <p:cNvPr id="10" name="object 10"/>
            <p:cNvPicPr/>
            <p:nvPr/>
          </p:nvPicPr>
          <p:blipFill>
            <a:blip r:embed="rId8" cstate="print"/>
            <a:stretch>
              <a:fillRect/>
            </a:stretch>
          </p:blipFill>
          <p:spPr>
            <a:xfrm>
              <a:off x="2338197" y="2127122"/>
              <a:ext cx="176021" cy="213360"/>
            </a:xfrm>
            <a:prstGeom prst="rect">
              <a:avLst/>
            </a:prstGeom>
          </p:spPr>
        </p:pic>
        <p:pic>
          <p:nvPicPr>
            <p:cNvPr id="11" name="object 11"/>
            <p:cNvPicPr/>
            <p:nvPr/>
          </p:nvPicPr>
          <p:blipFill>
            <a:blip r:embed="rId9" cstate="print"/>
            <a:stretch>
              <a:fillRect/>
            </a:stretch>
          </p:blipFill>
          <p:spPr>
            <a:xfrm>
              <a:off x="7170801" y="2233802"/>
              <a:ext cx="83058" cy="76962"/>
            </a:xfrm>
            <a:prstGeom prst="rect">
              <a:avLst/>
            </a:prstGeom>
          </p:spPr>
        </p:pic>
        <p:pic>
          <p:nvPicPr>
            <p:cNvPr id="12" name="object 12"/>
            <p:cNvPicPr/>
            <p:nvPr/>
          </p:nvPicPr>
          <p:blipFill>
            <a:blip r:embed="rId10" cstate="print"/>
            <a:stretch>
              <a:fillRect/>
            </a:stretch>
          </p:blipFill>
          <p:spPr>
            <a:xfrm>
              <a:off x="6698360" y="2233802"/>
              <a:ext cx="83058" cy="76962"/>
            </a:xfrm>
            <a:prstGeom prst="rect">
              <a:avLst/>
            </a:prstGeom>
          </p:spPr>
        </p:pic>
        <p:pic>
          <p:nvPicPr>
            <p:cNvPr id="13" name="object 13"/>
            <p:cNvPicPr/>
            <p:nvPr/>
          </p:nvPicPr>
          <p:blipFill>
            <a:blip r:embed="rId11" cstate="print"/>
            <a:stretch>
              <a:fillRect/>
            </a:stretch>
          </p:blipFill>
          <p:spPr>
            <a:xfrm>
              <a:off x="7129653" y="2127122"/>
              <a:ext cx="191262" cy="217931"/>
            </a:xfrm>
            <a:prstGeom prst="rect">
              <a:avLst/>
            </a:prstGeom>
          </p:spPr>
        </p:pic>
        <p:pic>
          <p:nvPicPr>
            <p:cNvPr id="14" name="object 14"/>
            <p:cNvPicPr/>
            <p:nvPr/>
          </p:nvPicPr>
          <p:blipFill>
            <a:blip r:embed="rId11" cstate="print"/>
            <a:stretch>
              <a:fillRect/>
            </a:stretch>
          </p:blipFill>
          <p:spPr>
            <a:xfrm>
              <a:off x="6657213" y="2127122"/>
              <a:ext cx="191262" cy="217931"/>
            </a:xfrm>
            <a:prstGeom prst="rect">
              <a:avLst/>
            </a:prstGeom>
          </p:spPr>
        </p:pic>
        <p:pic>
          <p:nvPicPr>
            <p:cNvPr id="15" name="object 15"/>
            <p:cNvPicPr/>
            <p:nvPr/>
          </p:nvPicPr>
          <p:blipFill>
            <a:blip r:embed="rId12" cstate="print"/>
            <a:stretch>
              <a:fillRect/>
            </a:stretch>
          </p:blipFill>
          <p:spPr>
            <a:xfrm>
              <a:off x="3513963" y="2527172"/>
              <a:ext cx="124967" cy="254507"/>
            </a:xfrm>
            <a:prstGeom prst="rect">
              <a:avLst/>
            </a:prstGeom>
          </p:spPr>
        </p:pic>
        <p:pic>
          <p:nvPicPr>
            <p:cNvPr id="16" name="object 16"/>
            <p:cNvPicPr/>
            <p:nvPr/>
          </p:nvPicPr>
          <p:blipFill>
            <a:blip r:embed="rId13" cstate="print"/>
            <a:stretch>
              <a:fillRect/>
            </a:stretch>
          </p:blipFill>
          <p:spPr>
            <a:xfrm>
              <a:off x="4260722" y="2527172"/>
              <a:ext cx="123443" cy="147827"/>
            </a:xfrm>
            <a:prstGeom prst="rect">
              <a:avLst/>
            </a:prstGeom>
          </p:spPr>
        </p:pic>
        <p:pic>
          <p:nvPicPr>
            <p:cNvPr id="17" name="object 17"/>
            <p:cNvPicPr/>
            <p:nvPr/>
          </p:nvPicPr>
          <p:blipFill>
            <a:blip r:embed="rId14" cstate="print"/>
            <a:stretch>
              <a:fillRect/>
            </a:stretch>
          </p:blipFill>
          <p:spPr>
            <a:xfrm>
              <a:off x="5208651" y="2574416"/>
              <a:ext cx="198882" cy="241553"/>
            </a:xfrm>
            <a:prstGeom prst="rect">
              <a:avLst/>
            </a:prstGeom>
          </p:spPr>
        </p:pic>
        <p:pic>
          <p:nvPicPr>
            <p:cNvPr id="18" name="object 18"/>
            <p:cNvPicPr/>
            <p:nvPr/>
          </p:nvPicPr>
          <p:blipFill>
            <a:blip r:embed="rId15" cstate="print"/>
            <a:stretch>
              <a:fillRect/>
            </a:stretch>
          </p:blipFill>
          <p:spPr>
            <a:xfrm>
              <a:off x="5689472" y="2569844"/>
              <a:ext cx="141731" cy="240791"/>
            </a:xfrm>
            <a:prstGeom prst="rect">
              <a:avLst/>
            </a:prstGeom>
          </p:spPr>
        </p:pic>
        <p:pic>
          <p:nvPicPr>
            <p:cNvPr id="19" name="object 19"/>
            <p:cNvPicPr/>
            <p:nvPr/>
          </p:nvPicPr>
          <p:blipFill>
            <a:blip r:embed="rId16" cstate="print"/>
            <a:stretch>
              <a:fillRect/>
            </a:stretch>
          </p:blipFill>
          <p:spPr>
            <a:xfrm>
              <a:off x="4958715" y="2569844"/>
              <a:ext cx="198120" cy="240791"/>
            </a:xfrm>
            <a:prstGeom prst="rect">
              <a:avLst/>
            </a:prstGeom>
          </p:spPr>
        </p:pic>
      </p:grpSp>
      <p:grpSp>
        <p:nvGrpSpPr>
          <p:cNvPr id="20" name="object 20"/>
          <p:cNvGrpSpPr/>
          <p:nvPr/>
        </p:nvGrpSpPr>
        <p:grpSpPr>
          <a:xfrm>
            <a:off x="909827" y="727709"/>
            <a:ext cx="8468360" cy="2274570"/>
            <a:chOff x="909827" y="727709"/>
            <a:chExt cx="8468360" cy="2274570"/>
          </a:xfrm>
        </p:grpSpPr>
        <p:sp>
          <p:nvSpPr>
            <p:cNvPr id="21" name="object 21"/>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22" name="object 22"/>
            <p:cNvPicPr/>
            <p:nvPr/>
          </p:nvPicPr>
          <p:blipFill>
            <a:blip r:embed="rId17" cstate="print"/>
            <a:stretch>
              <a:fillRect/>
            </a:stretch>
          </p:blipFill>
          <p:spPr>
            <a:xfrm>
              <a:off x="1766316" y="810006"/>
              <a:ext cx="6779514" cy="1014983"/>
            </a:xfrm>
            <a:prstGeom prst="rect">
              <a:avLst/>
            </a:prstGeom>
          </p:spPr>
        </p:pic>
        <p:sp>
          <p:nvSpPr>
            <p:cNvPr id="23" name="object 23"/>
            <p:cNvSpPr/>
            <p:nvPr/>
          </p:nvSpPr>
          <p:spPr>
            <a:xfrm>
              <a:off x="909827" y="1976627"/>
              <a:ext cx="8468360" cy="1026160"/>
            </a:xfrm>
            <a:custGeom>
              <a:avLst/>
              <a:gdLst/>
              <a:ahLst/>
              <a:cxnLst/>
              <a:rect l="l" t="t" r="r" b="b"/>
              <a:pathLst>
                <a:path w="8468360" h="1026160">
                  <a:moveTo>
                    <a:pt x="8468106" y="1023365"/>
                  </a:moveTo>
                  <a:lnTo>
                    <a:pt x="8468106" y="2285"/>
                  </a:lnTo>
                  <a:lnTo>
                    <a:pt x="8465820" y="0"/>
                  </a:lnTo>
                  <a:lnTo>
                    <a:pt x="2285" y="0"/>
                  </a:lnTo>
                  <a:lnTo>
                    <a:pt x="0" y="2286"/>
                  </a:lnTo>
                  <a:lnTo>
                    <a:pt x="0" y="1023366"/>
                  </a:lnTo>
                  <a:lnTo>
                    <a:pt x="2286" y="1025652"/>
                  </a:lnTo>
                  <a:lnTo>
                    <a:pt x="4572" y="1025652"/>
                  </a:lnTo>
                  <a:lnTo>
                    <a:pt x="4572" y="9906"/>
                  </a:lnTo>
                  <a:lnTo>
                    <a:pt x="9905" y="4572"/>
                  </a:lnTo>
                  <a:lnTo>
                    <a:pt x="9905" y="9906"/>
                  </a:lnTo>
                  <a:lnTo>
                    <a:pt x="8458200" y="9905"/>
                  </a:lnTo>
                  <a:lnTo>
                    <a:pt x="8458200" y="4571"/>
                  </a:lnTo>
                  <a:lnTo>
                    <a:pt x="8462772" y="9905"/>
                  </a:lnTo>
                  <a:lnTo>
                    <a:pt x="8462772" y="1025651"/>
                  </a:lnTo>
                  <a:lnTo>
                    <a:pt x="8465820" y="1025651"/>
                  </a:lnTo>
                  <a:lnTo>
                    <a:pt x="8468106" y="1023365"/>
                  </a:lnTo>
                  <a:close/>
                </a:path>
                <a:path w="8468360" h="1026160">
                  <a:moveTo>
                    <a:pt x="9905" y="9906"/>
                  </a:moveTo>
                  <a:lnTo>
                    <a:pt x="9905" y="4572"/>
                  </a:lnTo>
                  <a:lnTo>
                    <a:pt x="4572" y="9906"/>
                  </a:lnTo>
                  <a:lnTo>
                    <a:pt x="9905" y="9906"/>
                  </a:lnTo>
                  <a:close/>
                </a:path>
                <a:path w="8468360" h="1026160">
                  <a:moveTo>
                    <a:pt x="9905" y="1015746"/>
                  </a:moveTo>
                  <a:lnTo>
                    <a:pt x="9905" y="9906"/>
                  </a:lnTo>
                  <a:lnTo>
                    <a:pt x="4572" y="9906"/>
                  </a:lnTo>
                  <a:lnTo>
                    <a:pt x="4572" y="1015746"/>
                  </a:lnTo>
                  <a:lnTo>
                    <a:pt x="9905" y="1015746"/>
                  </a:lnTo>
                  <a:close/>
                </a:path>
                <a:path w="8468360" h="1026160">
                  <a:moveTo>
                    <a:pt x="8462772" y="1015745"/>
                  </a:moveTo>
                  <a:lnTo>
                    <a:pt x="4572" y="1015746"/>
                  </a:lnTo>
                  <a:lnTo>
                    <a:pt x="9905" y="1020317"/>
                  </a:lnTo>
                  <a:lnTo>
                    <a:pt x="9905" y="1025652"/>
                  </a:lnTo>
                  <a:lnTo>
                    <a:pt x="8458200" y="1025651"/>
                  </a:lnTo>
                  <a:lnTo>
                    <a:pt x="8458200" y="1020317"/>
                  </a:lnTo>
                  <a:lnTo>
                    <a:pt x="8462772" y="1015745"/>
                  </a:lnTo>
                  <a:close/>
                </a:path>
                <a:path w="8468360" h="1026160">
                  <a:moveTo>
                    <a:pt x="9905" y="1025652"/>
                  </a:moveTo>
                  <a:lnTo>
                    <a:pt x="9905" y="1020317"/>
                  </a:lnTo>
                  <a:lnTo>
                    <a:pt x="4572" y="1015746"/>
                  </a:lnTo>
                  <a:lnTo>
                    <a:pt x="4572" y="1025652"/>
                  </a:lnTo>
                  <a:lnTo>
                    <a:pt x="9905" y="1025652"/>
                  </a:lnTo>
                  <a:close/>
                </a:path>
                <a:path w="8468360" h="1026160">
                  <a:moveTo>
                    <a:pt x="8462772" y="9905"/>
                  </a:moveTo>
                  <a:lnTo>
                    <a:pt x="8458200" y="4571"/>
                  </a:lnTo>
                  <a:lnTo>
                    <a:pt x="8458200" y="9905"/>
                  </a:lnTo>
                  <a:lnTo>
                    <a:pt x="8462772" y="9905"/>
                  </a:lnTo>
                  <a:close/>
                </a:path>
                <a:path w="8468360" h="1026160">
                  <a:moveTo>
                    <a:pt x="8462772" y="1015745"/>
                  </a:moveTo>
                  <a:lnTo>
                    <a:pt x="8462772" y="9905"/>
                  </a:lnTo>
                  <a:lnTo>
                    <a:pt x="8458200" y="9905"/>
                  </a:lnTo>
                  <a:lnTo>
                    <a:pt x="8458200" y="1015745"/>
                  </a:lnTo>
                  <a:lnTo>
                    <a:pt x="8462772" y="1015745"/>
                  </a:lnTo>
                  <a:close/>
                </a:path>
                <a:path w="8468360" h="1026160">
                  <a:moveTo>
                    <a:pt x="8462772" y="1025651"/>
                  </a:moveTo>
                  <a:lnTo>
                    <a:pt x="8462772" y="1015745"/>
                  </a:lnTo>
                  <a:lnTo>
                    <a:pt x="8458200" y="1020317"/>
                  </a:lnTo>
                  <a:lnTo>
                    <a:pt x="8458200" y="1025651"/>
                  </a:lnTo>
                  <a:lnTo>
                    <a:pt x="8462772" y="1025651"/>
                  </a:lnTo>
                  <a:close/>
                </a:path>
              </a:pathLst>
            </a:custGeom>
            <a:solidFill>
              <a:srgbClr val="2DA2BF"/>
            </a:solidFill>
          </p:spPr>
          <p:txBody>
            <a:bodyPr wrap="square" lIns="0" tIns="0" rIns="0" bIns="0" rtlCol="0"/>
            <a:lstStyle/>
            <a:p>
              <a:endParaRPr/>
            </a:p>
          </p:txBody>
        </p:sp>
        <p:sp>
          <p:nvSpPr>
            <p:cNvPr id="24" name="object 24"/>
            <p:cNvSpPr/>
            <p:nvPr/>
          </p:nvSpPr>
          <p:spPr>
            <a:xfrm>
              <a:off x="2009394" y="2055876"/>
              <a:ext cx="1198245" cy="280670"/>
            </a:xfrm>
            <a:custGeom>
              <a:avLst/>
              <a:gdLst/>
              <a:ahLst/>
              <a:cxnLst/>
              <a:rect l="l" t="t" r="r" b="b"/>
              <a:pathLst>
                <a:path w="1198245" h="280669">
                  <a:moveTo>
                    <a:pt x="649224" y="186689"/>
                  </a:moveTo>
                  <a:lnTo>
                    <a:pt x="649224" y="160019"/>
                  </a:lnTo>
                  <a:lnTo>
                    <a:pt x="641794" y="160147"/>
                  </a:lnTo>
                  <a:lnTo>
                    <a:pt x="601789" y="164115"/>
                  </a:lnTo>
                  <a:lnTo>
                    <a:pt x="557653" y="186344"/>
                  </a:lnTo>
                  <a:lnTo>
                    <a:pt x="542544" y="226313"/>
                  </a:lnTo>
                  <a:lnTo>
                    <a:pt x="543556" y="237315"/>
                  </a:lnTo>
                  <a:lnTo>
                    <a:pt x="567761" y="271736"/>
                  </a:lnTo>
                  <a:lnTo>
                    <a:pt x="583692" y="278293"/>
                  </a:lnTo>
                  <a:lnTo>
                    <a:pt x="583692" y="220979"/>
                  </a:lnTo>
                  <a:lnTo>
                    <a:pt x="584680" y="213514"/>
                  </a:lnTo>
                  <a:lnTo>
                    <a:pt x="617696" y="188975"/>
                  </a:lnTo>
                  <a:lnTo>
                    <a:pt x="639056" y="186805"/>
                  </a:lnTo>
                  <a:lnTo>
                    <a:pt x="649224" y="186689"/>
                  </a:lnTo>
                  <a:close/>
                </a:path>
                <a:path w="1198245" h="280669">
                  <a:moveTo>
                    <a:pt x="716280" y="273557"/>
                  </a:moveTo>
                  <a:lnTo>
                    <a:pt x="713994" y="249173"/>
                  </a:lnTo>
                  <a:lnTo>
                    <a:pt x="709291" y="249845"/>
                  </a:lnTo>
                  <a:lnTo>
                    <a:pt x="704088" y="249935"/>
                  </a:lnTo>
                  <a:lnTo>
                    <a:pt x="697968" y="248364"/>
                  </a:lnTo>
                  <a:lnTo>
                    <a:pt x="693420" y="243649"/>
                  </a:lnTo>
                  <a:lnTo>
                    <a:pt x="690586" y="235791"/>
                  </a:lnTo>
                  <a:lnTo>
                    <a:pt x="689610" y="224789"/>
                  </a:lnTo>
                  <a:lnTo>
                    <a:pt x="689610" y="140969"/>
                  </a:lnTo>
                  <a:lnTo>
                    <a:pt x="688728" y="126539"/>
                  </a:lnTo>
                  <a:lnTo>
                    <a:pt x="665368" y="88689"/>
                  </a:lnTo>
                  <a:lnTo>
                    <a:pt x="626364" y="80009"/>
                  </a:lnTo>
                  <a:lnTo>
                    <a:pt x="610516" y="80998"/>
                  </a:lnTo>
                  <a:lnTo>
                    <a:pt x="593883" y="83915"/>
                  </a:lnTo>
                  <a:lnTo>
                    <a:pt x="576536" y="88689"/>
                  </a:lnTo>
                  <a:lnTo>
                    <a:pt x="558546" y="95249"/>
                  </a:lnTo>
                  <a:lnTo>
                    <a:pt x="558546" y="128777"/>
                  </a:lnTo>
                  <a:lnTo>
                    <a:pt x="575679" y="121658"/>
                  </a:lnTo>
                  <a:lnTo>
                    <a:pt x="591597" y="116395"/>
                  </a:lnTo>
                  <a:lnTo>
                    <a:pt x="606230" y="113133"/>
                  </a:lnTo>
                  <a:lnTo>
                    <a:pt x="619506" y="112013"/>
                  </a:lnTo>
                  <a:lnTo>
                    <a:pt x="632507" y="113859"/>
                  </a:lnTo>
                  <a:lnTo>
                    <a:pt x="641794" y="119348"/>
                  </a:lnTo>
                  <a:lnTo>
                    <a:pt x="647366" y="128408"/>
                  </a:lnTo>
                  <a:lnTo>
                    <a:pt x="649224" y="140969"/>
                  </a:lnTo>
                  <a:lnTo>
                    <a:pt x="649224" y="258485"/>
                  </a:lnTo>
                  <a:lnTo>
                    <a:pt x="655320" y="252983"/>
                  </a:lnTo>
                  <a:lnTo>
                    <a:pt x="659463" y="264985"/>
                  </a:lnTo>
                  <a:lnTo>
                    <a:pt x="666178" y="273557"/>
                  </a:lnTo>
                  <a:lnTo>
                    <a:pt x="675465" y="278701"/>
                  </a:lnTo>
                  <a:lnTo>
                    <a:pt x="687324" y="280415"/>
                  </a:lnTo>
                  <a:lnTo>
                    <a:pt x="694741" y="279987"/>
                  </a:lnTo>
                  <a:lnTo>
                    <a:pt x="702087" y="278701"/>
                  </a:lnTo>
                  <a:lnTo>
                    <a:pt x="709291" y="276558"/>
                  </a:lnTo>
                  <a:lnTo>
                    <a:pt x="716280" y="273557"/>
                  </a:lnTo>
                  <a:close/>
                </a:path>
                <a:path w="1198245" h="280669">
                  <a:moveTo>
                    <a:pt x="649224" y="258485"/>
                  </a:moveTo>
                  <a:lnTo>
                    <a:pt x="649224" y="229361"/>
                  </a:lnTo>
                  <a:lnTo>
                    <a:pt x="639056" y="236481"/>
                  </a:lnTo>
                  <a:lnTo>
                    <a:pt x="629031" y="241744"/>
                  </a:lnTo>
                  <a:lnTo>
                    <a:pt x="619005" y="245006"/>
                  </a:lnTo>
                  <a:lnTo>
                    <a:pt x="610516" y="245941"/>
                  </a:lnTo>
                  <a:lnTo>
                    <a:pt x="601789" y="246054"/>
                  </a:lnTo>
                  <a:lnTo>
                    <a:pt x="595884" y="243839"/>
                  </a:lnTo>
                  <a:lnTo>
                    <a:pt x="585978" y="233933"/>
                  </a:lnTo>
                  <a:lnTo>
                    <a:pt x="583692" y="227837"/>
                  </a:lnTo>
                  <a:lnTo>
                    <a:pt x="583692" y="278293"/>
                  </a:lnTo>
                  <a:lnTo>
                    <a:pt x="587811" y="279427"/>
                  </a:lnTo>
                  <a:lnTo>
                    <a:pt x="599694" y="280415"/>
                  </a:lnTo>
                  <a:lnTo>
                    <a:pt x="614279" y="278701"/>
                  </a:lnTo>
                  <a:lnTo>
                    <a:pt x="628364" y="273557"/>
                  </a:lnTo>
                  <a:lnTo>
                    <a:pt x="642020" y="264985"/>
                  </a:lnTo>
                  <a:lnTo>
                    <a:pt x="649224" y="258485"/>
                  </a:lnTo>
                  <a:close/>
                </a:path>
                <a:path w="1198245" h="280669">
                  <a:moveTo>
                    <a:pt x="977646" y="275843"/>
                  </a:moveTo>
                  <a:lnTo>
                    <a:pt x="977646" y="83819"/>
                  </a:lnTo>
                  <a:lnTo>
                    <a:pt x="936498" y="83819"/>
                  </a:lnTo>
                  <a:lnTo>
                    <a:pt x="936498" y="275843"/>
                  </a:lnTo>
                  <a:lnTo>
                    <a:pt x="977646" y="275843"/>
                  </a:lnTo>
                  <a:close/>
                </a:path>
                <a:path w="1198245" h="280669">
                  <a:moveTo>
                    <a:pt x="275082" y="275843"/>
                  </a:moveTo>
                  <a:lnTo>
                    <a:pt x="275082" y="83819"/>
                  </a:lnTo>
                  <a:lnTo>
                    <a:pt x="233934" y="83819"/>
                  </a:lnTo>
                  <a:lnTo>
                    <a:pt x="233934" y="275843"/>
                  </a:lnTo>
                  <a:lnTo>
                    <a:pt x="275082" y="275843"/>
                  </a:lnTo>
                  <a:close/>
                </a:path>
                <a:path w="1198245" h="280669">
                  <a:moveTo>
                    <a:pt x="839724" y="274929"/>
                  </a:moveTo>
                  <a:lnTo>
                    <a:pt x="839724" y="230885"/>
                  </a:lnTo>
                  <a:lnTo>
                    <a:pt x="836676" y="236981"/>
                  </a:lnTo>
                  <a:lnTo>
                    <a:pt x="831342" y="241553"/>
                  </a:lnTo>
                  <a:lnTo>
                    <a:pt x="825246" y="246125"/>
                  </a:lnTo>
                  <a:lnTo>
                    <a:pt x="818388" y="248411"/>
                  </a:lnTo>
                  <a:lnTo>
                    <a:pt x="807720" y="248287"/>
                  </a:lnTo>
                  <a:lnTo>
                    <a:pt x="796825" y="247399"/>
                  </a:lnTo>
                  <a:lnTo>
                    <a:pt x="782478" y="244316"/>
                  </a:lnTo>
                  <a:lnTo>
                    <a:pt x="766274" y="239089"/>
                  </a:lnTo>
                  <a:lnTo>
                    <a:pt x="748284" y="231647"/>
                  </a:lnTo>
                  <a:lnTo>
                    <a:pt x="748284" y="268985"/>
                  </a:lnTo>
                  <a:lnTo>
                    <a:pt x="765714" y="273986"/>
                  </a:lnTo>
                  <a:lnTo>
                    <a:pt x="781431" y="277558"/>
                  </a:lnTo>
                  <a:lnTo>
                    <a:pt x="795432" y="279701"/>
                  </a:lnTo>
                  <a:lnTo>
                    <a:pt x="807720" y="280415"/>
                  </a:lnTo>
                  <a:lnTo>
                    <a:pt x="822888" y="279403"/>
                  </a:lnTo>
                  <a:lnTo>
                    <a:pt x="836485" y="276320"/>
                  </a:lnTo>
                  <a:lnTo>
                    <a:pt x="839724" y="274929"/>
                  </a:lnTo>
                  <a:close/>
                </a:path>
                <a:path w="1198245" h="280669">
                  <a:moveTo>
                    <a:pt x="866394" y="120395"/>
                  </a:moveTo>
                  <a:lnTo>
                    <a:pt x="866394" y="86105"/>
                  </a:lnTo>
                  <a:lnTo>
                    <a:pt x="857250" y="84581"/>
                  </a:lnTo>
                  <a:lnTo>
                    <a:pt x="845689" y="82581"/>
                  </a:lnTo>
                  <a:lnTo>
                    <a:pt x="835056" y="81152"/>
                  </a:lnTo>
                  <a:lnTo>
                    <a:pt x="825424" y="80295"/>
                  </a:lnTo>
                  <a:lnTo>
                    <a:pt x="816864" y="80009"/>
                  </a:lnTo>
                  <a:lnTo>
                    <a:pt x="802278" y="80998"/>
                  </a:lnTo>
                  <a:lnTo>
                    <a:pt x="760095" y="103274"/>
                  </a:lnTo>
                  <a:lnTo>
                    <a:pt x="749808" y="135635"/>
                  </a:lnTo>
                  <a:lnTo>
                    <a:pt x="752808" y="152792"/>
                  </a:lnTo>
                  <a:lnTo>
                    <a:pt x="761809" y="167735"/>
                  </a:lnTo>
                  <a:lnTo>
                    <a:pt x="776811" y="180534"/>
                  </a:lnTo>
                  <a:lnTo>
                    <a:pt x="789432" y="186980"/>
                  </a:lnTo>
                  <a:lnTo>
                    <a:pt x="789432" y="126491"/>
                  </a:lnTo>
                  <a:lnTo>
                    <a:pt x="791718" y="121157"/>
                  </a:lnTo>
                  <a:lnTo>
                    <a:pt x="796290" y="118109"/>
                  </a:lnTo>
                  <a:lnTo>
                    <a:pt x="801647" y="114292"/>
                  </a:lnTo>
                  <a:lnTo>
                    <a:pt x="808482" y="112013"/>
                  </a:lnTo>
                  <a:lnTo>
                    <a:pt x="818388" y="112061"/>
                  </a:lnTo>
                  <a:lnTo>
                    <a:pt x="826639" y="112573"/>
                  </a:lnTo>
                  <a:lnTo>
                    <a:pt x="837723" y="114204"/>
                  </a:lnTo>
                  <a:lnTo>
                    <a:pt x="850951" y="116836"/>
                  </a:lnTo>
                  <a:lnTo>
                    <a:pt x="866394" y="120395"/>
                  </a:lnTo>
                  <a:close/>
                </a:path>
                <a:path w="1198245" h="280669">
                  <a:moveTo>
                    <a:pt x="880110" y="220979"/>
                  </a:moveTo>
                  <a:lnTo>
                    <a:pt x="860750" y="180617"/>
                  </a:lnTo>
                  <a:lnTo>
                    <a:pt x="827532" y="161543"/>
                  </a:lnTo>
                  <a:lnTo>
                    <a:pt x="811530" y="154685"/>
                  </a:lnTo>
                  <a:lnTo>
                    <a:pt x="801624" y="149821"/>
                  </a:lnTo>
                  <a:lnTo>
                    <a:pt x="794766" y="144494"/>
                  </a:lnTo>
                  <a:lnTo>
                    <a:pt x="790741" y="138719"/>
                  </a:lnTo>
                  <a:lnTo>
                    <a:pt x="789432" y="132587"/>
                  </a:lnTo>
                  <a:lnTo>
                    <a:pt x="789432" y="186980"/>
                  </a:lnTo>
                  <a:lnTo>
                    <a:pt x="797814" y="191261"/>
                  </a:lnTo>
                  <a:lnTo>
                    <a:pt x="819912" y="199643"/>
                  </a:lnTo>
                  <a:lnTo>
                    <a:pt x="828472" y="204632"/>
                  </a:lnTo>
                  <a:lnTo>
                    <a:pt x="834675" y="210407"/>
                  </a:lnTo>
                  <a:lnTo>
                    <a:pt x="838450" y="216896"/>
                  </a:lnTo>
                  <a:lnTo>
                    <a:pt x="839724" y="224027"/>
                  </a:lnTo>
                  <a:lnTo>
                    <a:pt x="839724" y="274929"/>
                  </a:lnTo>
                  <a:lnTo>
                    <a:pt x="848653" y="271093"/>
                  </a:lnTo>
                  <a:lnTo>
                    <a:pt x="859536" y="263651"/>
                  </a:lnTo>
                  <a:lnTo>
                    <a:pt x="868537" y="254948"/>
                  </a:lnTo>
                  <a:lnTo>
                    <a:pt x="874966" y="244887"/>
                  </a:lnTo>
                  <a:lnTo>
                    <a:pt x="878824" y="233541"/>
                  </a:lnTo>
                  <a:lnTo>
                    <a:pt x="880110" y="220979"/>
                  </a:lnTo>
                  <a:close/>
                </a:path>
                <a:path w="1198245" h="280669">
                  <a:moveTo>
                    <a:pt x="378714" y="275843"/>
                  </a:moveTo>
                  <a:lnTo>
                    <a:pt x="378714" y="83819"/>
                  </a:lnTo>
                  <a:lnTo>
                    <a:pt x="337566" y="83819"/>
                  </a:lnTo>
                  <a:lnTo>
                    <a:pt x="337566" y="275843"/>
                  </a:lnTo>
                  <a:lnTo>
                    <a:pt x="378714" y="275843"/>
                  </a:lnTo>
                  <a:close/>
                </a:path>
                <a:path w="1198245" h="280669">
                  <a:moveTo>
                    <a:pt x="496062" y="275843"/>
                  </a:moveTo>
                  <a:lnTo>
                    <a:pt x="496062" y="140207"/>
                  </a:lnTo>
                  <a:lnTo>
                    <a:pt x="495180" y="127206"/>
                  </a:lnTo>
                  <a:lnTo>
                    <a:pt x="472678" y="89332"/>
                  </a:lnTo>
                  <a:lnTo>
                    <a:pt x="439674" y="80009"/>
                  </a:lnTo>
                  <a:lnTo>
                    <a:pt x="420826" y="82438"/>
                  </a:lnTo>
                  <a:lnTo>
                    <a:pt x="404336" y="89725"/>
                  </a:lnTo>
                  <a:lnTo>
                    <a:pt x="390274" y="101869"/>
                  </a:lnTo>
                  <a:lnTo>
                    <a:pt x="378714" y="118871"/>
                  </a:lnTo>
                  <a:lnTo>
                    <a:pt x="378714" y="153923"/>
                  </a:lnTo>
                  <a:lnTo>
                    <a:pt x="391560" y="137362"/>
                  </a:lnTo>
                  <a:lnTo>
                    <a:pt x="404907" y="125444"/>
                  </a:lnTo>
                  <a:lnTo>
                    <a:pt x="418683" y="118240"/>
                  </a:lnTo>
                  <a:lnTo>
                    <a:pt x="432816" y="115823"/>
                  </a:lnTo>
                  <a:lnTo>
                    <a:pt x="441198" y="115823"/>
                  </a:lnTo>
                  <a:lnTo>
                    <a:pt x="455676" y="150875"/>
                  </a:lnTo>
                  <a:lnTo>
                    <a:pt x="455676" y="275843"/>
                  </a:lnTo>
                  <a:lnTo>
                    <a:pt x="496062" y="275843"/>
                  </a:lnTo>
                  <a:close/>
                </a:path>
                <a:path w="1198245" h="280669">
                  <a:moveTo>
                    <a:pt x="977646" y="57911"/>
                  </a:moveTo>
                  <a:lnTo>
                    <a:pt x="977646" y="16763"/>
                  </a:lnTo>
                  <a:lnTo>
                    <a:pt x="936498" y="16763"/>
                  </a:lnTo>
                  <a:lnTo>
                    <a:pt x="936498" y="57911"/>
                  </a:lnTo>
                  <a:lnTo>
                    <a:pt x="977646" y="57911"/>
                  </a:lnTo>
                  <a:close/>
                </a:path>
                <a:path w="1198245" h="280669">
                  <a:moveTo>
                    <a:pt x="275082" y="57911"/>
                  </a:moveTo>
                  <a:lnTo>
                    <a:pt x="275082" y="16763"/>
                  </a:lnTo>
                  <a:lnTo>
                    <a:pt x="233934" y="16763"/>
                  </a:lnTo>
                  <a:lnTo>
                    <a:pt x="233934" y="57911"/>
                  </a:lnTo>
                  <a:lnTo>
                    <a:pt x="275082" y="57911"/>
                  </a:lnTo>
                  <a:close/>
                </a:path>
                <a:path w="1198245" h="280669">
                  <a:moveTo>
                    <a:pt x="40386" y="275843"/>
                  </a:moveTo>
                  <a:lnTo>
                    <a:pt x="40386" y="16763"/>
                  </a:lnTo>
                  <a:lnTo>
                    <a:pt x="0" y="16763"/>
                  </a:lnTo>
                  <a:lnTo>
                    <a:pt x="0" y="275843"/>
                  </a:lnTo>
                  <a:lnTo>
                    <a:pt x="40386" y="275843"/>
                  </a:lnTo>
                  <a:close/>
                </a:path>
                <a:path w="1198245" h="280669">
                  <a:moveTo>
                    <a:pt x="179070" y="16763"/>
                  </a:moveTo>
                  <a:lnTo>
                    <a:pt x="137160" y="16763"/>
                  </a:lnTo>
                  <a:lnTo>
                    <a:pt x="40386" y="140969"/>
                  </a:lnTo>
                  <a:lnTo>
                    <a:pt x="40386" y="148589"/>
                  </a:lnTo>
                  <a:lnTo>
                    <a:pt x="80010" y="196540"/>
                  </a:lnTo>
                  <a:lnTo>
                    <a:pt x="80010" y="140969"/>
                  </a:lnTo>
                  <a:lnTo>
                    <a:pt x="179070" y="16763"/>
                  </a:lnTo>
                  <a:close/>
                </a:path>
                <a:path w="1198245" h="280669">
                  <a:moveTo>
                    <a:pt x="195834" y="275843"/>
                  </a:moveTo>
                  <a:lnTo>
                    <a:pt x="80010" y="140969"/>
                  </a:lnTo>
                  <a:lnTo>
                    <a:pt x="80010" y="196540"/>
                  </a:lnTo>
                  <a:lnTo>
                    <a:pt x="145542" y="275843"/>
                  </a:lnTo>
                  <a:lnTo>
                    <a:pt x="195834" y="275843"/>
                  </a:lnTo>
                  <a:close/>
                </a:path>
                <a:path w="1198245" h="280669">
                  <a:moveTo>
                    <a:pt x="1080516" y="275843"/>
                  </a:moveTo>
                  <a:lnTo>
                    <a:pt x="1080516" y="0"/>
                  </a:lnTo>
                  <a:lnTo>
                    <a:pt x="1039368" y="0"/>
                  </a:lnTo>
                  <a:lnTo>
                    <a:pt x="1039368" y="275843"/>
                  </a:lnTo>
                  <a:lnTo>
                    <a:pt x="1080516" y="275843"/>
                  </a:lnTo>
                  <a:close/>
                </a:path>
                <a:path w="1198245" h="280669">
                  <a:moveTo>
                    <a:pt x="1197864" y="275843"/>
                  </a:moveTo>
                  <a:lnTo>
                    <a:pt x="1197864" y="140207"/>
                  </a:lnTo>
                  <a:lnTo>
                    <a:pt x="1196982" y="127206"/>
                  </a:lnTo>
                  <a:lnTo>
                    <a:pt x="1174480" y="89332"/>
                  </a:lnTo>
                  <a:lnTo>
                    <a:pt x="1141476" y="80009"/>
                  </a:lnTo>
                  <a:lnTo>
                    <a:pt x="1122628" y="82438"/>
                  </a:lnTo>
                  <a:lnTo>
                    <a:pt x="1106138" y="89725"/>
                  </a:lnTo>
                  <a:lnTo>
                    <a:pt x="1092076" y="101869"/>
                  </a:lnTo>
                  <a:lnTo>
                    <a:pt x="1080516" y="118871"/>
                  </a:lnTo>
                  <a:lnTo>
                    <a:pt x="1080516" y="153923"/>
                  </a:lnTo>
                  <a:lnTo>
                    <a:pt x="1093362" y="137362"/>
                  </a:lnTo>
                  <a:lnTo>
                    <a:pt x="1106709" y="125444"/>
                  </a:lnTo>
                  <a:lnTo>
                    <a:pt x="1120485" y="118240"/>
                  </a:lnTo>
                  <a:lnTo>
                    <a:pt x="1134618" y="115823"/>
                  </a:lnTo>
                  <a:lnTo>
                    <a:pt x="1143000" y="115823"/>
                  </a:lnTo>
                  <a:lnTo>
                    <a:pt x="1157478" y="150875"/>
                  </a:lnTo>
                  <a:lnTo>
                    <a:pt x="1157478" y="275843"/>
                  </a:lnTo>
                  <a:lnTo>
                    <a:pt x="1197864" y="275843"/>
                  </a:lnTo>
                  <a:close/>
                </a:path>
              </a:pathLst>
            </a:custGeom>
            <a:solidFill>
              <a:srgbClr val="000000"/>
            </a:solidFill>
          </p:spPr>
          <p:txBody>
            <a:bodyPr wrap="square" lIns="0" tIns="0" rIns="0" bIns="0" rtlCol="0"/>
            <a:lstStyle/>
            <a:p>
              <a:endParaRPr/>
            </a:p>
          </p:txBody>
        </p:sp>
        <p:sp>
          <p:nvSpPr>
            <p:cNvPr id="25" name="object 25"/>
            <p:cNvSpPr/>
            <p:nvPr/>
          </p:nvSpPr>
          <p:spPr>
            <a:xfrm>
              <a:off x="2593085" y="2139695"/>
              <a:ext cx="394335" cy="192405"/>
            </a:xfrm>
            <a:custGeom>
              <a:avLst/>
              <a:gdLst/>
              <a:ahLst/>
              <a:cxnLst/>
              <a:rect l="l" t="t" r="r" b="b"/>
              <a:pathLst>
                <a:path w="394335" h="192405">
                  <a:moveTo>
                    <a:pt x="57912" y="102870"/>
                  </a:moveTo>
                  <a:lnTo>
                    <a:pt x="15240" y="112014"/>
                  </a:lnTo>
                  <a:lnTo>
                    <a:pt x="0" y="137160"/>
                  </a:lnTo>
                  <a:lnTo>
                    <a:pt x="0" y="144018"/>
                  </a:lnTo>
                  <a:lnTo>
                    <a:pt x="2286" y="150114"/>
                  </a:lnTo>
                  <a:lnTo>
                    <a:pt x="6858" y="154686"/>
                  </a:lnTo>
                  <a:lnTo>
                    <a:pt x="12192" y="160020"/>
                  </a:lnTo>
                  <a:lnTo>
                    <a:pt x="18288" y="162306"/>
                  </a:lnTo>
                  <a:lnTo>
                    <a:pt x="25146" y="162306"/>
                  </a:lnTo>
                  <a:lnTo>
                    <a:pt x="35313" y="161186"/>
                  </a:lnTo>
                  <a:lnTo>
                    <a:pt x="45339" y="157924"/>
                  </a:lnTo>
                  <a:lnTo>
                    <a:pt x="55364" y="152661"/>
                  </a:lnTo>
                  <a:lnTo>
                    <a:pt x="65532" y="145542"/>
                  </a:lnTo>
                  <a:lnTo>
                    <a:pt x="65532" y="102870"/>
                  </a:lnTo>
                  <a:lnTo>
                    <a:pt x="57912" y="102870"/>
                  </a:lnTo>
                  <a:close/>
                </a:path>
                <a:path w="394335" h="192405">
                  <a:moveTo>
                    <a:pt x="352806" y="192024"/>
                  </a:moveTo>
                  <a:lnTo>
                    <a:pt x="352806" y="0"/>
                  </a:lnTo>
                  <a:lnTo>
                    <a:pt x="393954" y="0"/>
                  </a:lnTo>
                  <a:lnTo>
                    <a:pt x="393954" y="192024"/>
                  </a:lnTo>
                  <a:lnTo>
                    <a:pt x="352806" y="192024"/>
                  </a:lnTo>
                  <a:close/>
                </a:path>
              </a:pathLst>
            </a:custGeom>
            <a:ln w="17526">
              <a:solidFill>
                <a:srgbClr val="FFFFFF"/>
              </a:solidFill>
            </a:ln>
          </p:spPr>
          <p:txBody>
            <a:bodyPr wrap="square" lIns="0" tIns="0" rIns="0" bIns="0" rtlCol="0"/>
            <a:lstStyle/>
            <a:p>
              <a:endParaRPr/>
            </a:p>
          </p:txBody>
        </p:sp>
        <p:sp>
          <p:nvSpPr>
            <p:cNvPr id="26" name="object 26"/>
            <p:cNvSpPr/>
            <p:nvPr/>
          </p:nvSpPr>
          <p:spPr>
            <a:xfrm>
              <a:off x="2243327" y="2139695"/>
              <a:ext cx="41275" cy="192405"/>
            </a:xfrm>
            <a:custGeom>
              <a:avLst/>
              <a:gdLst/>
              <a:ahLst/>
              <a:cxnLst/>
              <a:rect l="l" t="t" r="r" b="b"/>
              <a:pathLst>
                <a:path w="41275" h="192405">
                  <a:moveTo>
                    <a:pt x="0" y="192024"/>
                  </a:moveTo>
                  <a:lnTo>
                    <a:pt x="0" y="0"/>
                  </a:lnTo>
                  <a:lnTo>
                    <a:pt x="41147" y="0"/>
                  </a:lnTo>
                  <a:lnTo>
                    <a:pt x="41147" y="192024"/>
                  </a:lnTo>
                  <a:lnTo>
                    <a:pt x="0" y="192024"/>
                  </a:lnTo>
                  <a:close/>
                </a:path>
              </a:pathLst>
            </a:custGeom>
            <a:ln w="17526">
              <a:solidFill>
                <a:srgbClr val="FFFFFF"/>
              </a:solidFill>
            </a:ln>
          </p:spPr>
          <p:txBody>
            <a:bodyPr wrap="square" lIns="0" tIns="0" rIns="0" bIns="0" rtlCol="0"/>
            <a:lstStyle/>
            <a:p>
              <a:endParaRPr/>
            </a:p>
          </p:txBody>
        </p:sp>
        <p:sp>
          <p:nvSpPr>
            <p:cNvPr id="27" name="object 27"/>
            <p:cNvSpPr/>
            <p:nvPr/>
          </p:nvSpPr>
          <p:spPr>
            <a:xfrm>
              <a:off x="2757677" y="2135885"/>
              <a:ext cx="132080" cy="200660"/>
            </a:xfrm>
            <a:custGeom>
              <a:avLst/>
              <a:gdLst/>
              <a:ahLst/>
              <a:cxnLst/>
              <a:rect l="l" t="t" r="r" b="b"/>
              <a:pathLst>
                <a:path w="132080" h="200660">
                  <a:moveTo>
                    <a:pt x="68580" y="0"/>
                  </a:moveTo>
                  <a:lnTo>
                    <a:pt x="77140" y="285"/>
                  </a:lnTo>
                  <a:lnTo>
                    <a:pt x="86772" y="1142"/>
                  </a:lnTo>
                  <a:lnTo>
                    <a:pt x="97405" y="2571"/>
                  </a:lnTo>
                  <a:lnTo>
                    <a:pt x="108966" y="4571"/>
                  </a:lnTo>
                  <a:lnTo>
                    <a:pt x="118110" y="6095"/>
                  </a:lnTo>
                  <a:lnTo>
                    <a:pt x="118110" y="40386"/>
                  </a:lnTo>
                  <a:lnTo>
                    <a:pt x="102667" y="36826"/>
                  </a:lnTo>
                  <a:lnTo>
                    <a:pt x="89439" y="34194"/>
                  </a:lnTo>
                  <a:lnTo>
                    <a:pt x="78355" y="32563"/>
                  </a:lnTo>
                  <a:lnTo>
                    <a:pt x="69342" y="32004"/>
                  </a:lnTo>
                  <a:lnTo>
                    <a:pt x="60198" y="32004"/>
                  </a:lnTo>
                  <a:lnTo>
                    <a:pt x="53340" y="34290"/>
                  </a:lnTo>
                  <a:lnTo>
                    <a:pt x="48006" y="38100"/>
                  </a:lnTo>
                  <a:lnTo>
                    <a:pt x="43434" y="41148"/>
                  </a:lnTo>
                  <a:lnTo>
                    <a:pt x="41148" y="46482"/>
                  </a:lnTo>
                  <a:lnTo>
                    <a:pt x="41148" y="52577"/>
                  </a:lnTo>
                  <a:lnTo>
                    <a:pt x="79248" y="81534"/>
                  </a:lnTo>
                  <a:lnTo>
                    <a:pt x="92416" y="87510"/>
                  </a:lnTo>
                  <a:lnTo>
                    <a:pt x="125075" y="114609"/>
                  </a:lnTo>
                  <a:lnTo>
                    <a:pt x="131826" y="140970"/>
                  </a:lnTo>
                  <a:lnTo>
                    <a:pt x="130540" y="153531"/>
                  </a:lnTo>
                  <a:lnTo>
                    <a:pt x="100369" y="191083"/>
                  </a:lnTo>
                  <a:lnTo>
                    <a:pt x="59436" y="200406"/>
                  </a:lnTo>
                  <a:lnTo>
                    <a:pt x="47148" y="199691"/>
                  </a:lnTo>
                  <a:lnTo>
                    <a:pt x="33147" y="197548"/>
                  </a:lnTo>
                  <a:lnTo>
                    <a:pt x="17430" y="193976"/>
                  </a:lnTo>
                  <a:lnTo>
                    <a:pt x="0" y="188976"/>
                  </a:lnTo>
                  <a:lnTo>
                    <a:pt x="0" y="151638"/>
                  </a:lnTo>
                  <a:lnTo>
                    <a:pt x="17990" y="159079"/>
                  </a:lnTo>
                  <a:lnTo>
                    <a:pt x="34194" y="164306"/>
                  </a:lnTo>
                  <a:lnTo>
                    <a:pt x="48541" y="167389"/>
                  </a:lnTo>
                  <a:lnTo>
                    <a:pt x="60960" y="168402"/>
                  </a:lnTo>
                  <a:lnTo>
                    <a:pt x="70104" y="168402"/>
                  </a:lnTo>
                  <a:lnTo>
                    <a:pt x="76962" y="166116"/>
                  </a:lnTo>
                  <a:lnTo>
                    <a:pt x="83058" y="161544"/>
                  </a:lnTo>
                  <a:lnTo>
                    <a:pt x="88392" y="156972"/>
                  </a:lnTo>
                  <a:lnTo>
                    <a:pt x="91440" y="150876"/>
                  </a:lnTo>
                  <a:lnTo>
                    <a:pt x="91440" y="144018"/>
                  </a:lnTo>
                  <a:lnTo>
                    <a:pt x="49530" y="111252"/>
                  </a:lnTo>
                  <a:lnTo>
                    <a:pt x="28527" y="100524"/>
                  </a:lnTo>
                  <a:lnTo>
                    <a:pt x="13525" y="87725"/>
                  </a:lnTo>
                  <a:lnTo>
                    <a:pt x="4524" y="72782"/>
                  </a:lnTo>
                  <a:lnTo>
                    <a:pt x="1524" y="55626"/>
                  </a:lnTo>
                  <a:lnTo>
                    <a:pt x="2667" y="43314"/>
                  </a:lnTo>
                  <a:lnTo>
                    <a:pt x="29682" y="8679"/>
                  </a:lnTo>
                  <a:lnTo>
                    <a:pt x="53994" y="988"/>
                  </a:lnTo>
                  <a:lnTo>
                    <a:pt x="68580" y="0"/>
                  </a:lnTo>
                  <a:close/>
                </a:path>
              </a:pathLst>
            </a:custGeom>
            <a:ln w="17525">
              <a:solidFill>
                <a:srgbClr val="FFFFFF"/>
              </a:solidFill>
            </a:ln>
          </p:spPr>
          <p:txBody>
            <a:bodyPr wrap="square" lIns="0" tIns="0" rIns="0" bIns="0" rtlCol="0"/>
            <a:lstStyle/>
            <a:p>
              <a:endParaRPr/>
            </a:p>
          </p:txBody>
        </p:sp>
        <p:sp>
          <p:nvSpPr>
            <p:cNvPr id="28" name="object 28"/>
            <p:cNvSpPr/>
            <p:nvPr/>
          </p:nvSpPr>
          <p:spPr>
            <a:xfrm>
              <a:off x="2551938" y="2135885"/>
              <a:ext cx="173990" cy="200660"/>
            </a:xfrm>
            <a:custGeom>
              <a:avLst/>
              <a:gdLst/>
              <a:ahLst/>
              <a:cxnLst/>
              <a:rect l="l" t="t" r="r" b="b"/>
              <a:pathLst>
                <a:path w="173989" h="200660">
                  <a:moveTo>
                    <a:pt x="83819" y="0"/>
                  </a:moveTo>
                  <a:lnTo>
                    <a:pt x="122824" y="8679"/>
                  </a:lnTo>
                  <a:lnTo>
                    <a:pt x="146184" y="46529"/>
                  </a:lnTo>
                  <a:lnTo>
                    <a:pt x="147065" y="60960"/>
                  </a:lnTo>
                  <a:lnTo>
                    <a:pt x="147065" y="144780"/>
                  </a:lnTo>
                  <a:lnTo>
                    <a:pt x="148042" y="155781"/>
                  </a:lnTo>
                  <a:lnTo>
                    <a:pt x="150875" y="163639"/>
                  </a:lnTo>
                  <a:lnTo>
                    <a:pt x="155424" y="168354"/>
                  </a:lnTo>
                  <a:lnTo>
                    <a:pt x="161543" y="169926"/>
                  </a:lnTo>
                  <a:lnTo>
                    <a:pt x="163067" y="169926"/>
                  </a:lnTo>
                  <a:lnTo>
                    <a:pt x="166115" y="169926"/>
                  </a:lnTo>
                  <a:lnTo>
                    <a:pt x="171449" y="169164"/>
                  </a:lnTo>
                  <a:lnTo>
                    <a:pt x="173735" y="193548"/>
                  </a:lnTo>
                  <a:lnTo>
                    <a:pt x="166747" y="196548"/>
                  </a:lnTo>
                  <a:lnTo>
                    <a:pt x="159543" y="198691"/>
                  </a:lnTo>
                  <a:lnTo>
                    <a:pt x="152197" y="199977"/>
                  </a:lnTo>
                  <a:lnTo>
                    <a:pt x="144779" y="200406"/>
                  </a:lnTo>
                  <a:lnTo>
                    <a:pt x="132921" y="198691"/>
                  </a:lnTo>
                  <a:lnTo>
                    <a:pt x="123634" y="193548"/>
                  </a:lnTo>
                  <a:lnTo>
                    <a:pt x="116919" y="184975"/>
                  </a:lnTo>
                  <a:lnTo>
                    <a:pt x="112775" y="172974"/>
                  </a:lnTo>
                  <a:lnTo>
                    <a:pt x="99476" y="184975"/>
                  </a:lnTo>
                  <a:lnTo>
                    <a:pt x="85820" y="193548"/>
                  </a:lnTo>
                  <a:lnTo>
                    <a:pt x="71735" y="198691"/>
                  </a:lnTo>
                  <a:lnTo>
                    <a:pt x="57149" y="200406"/>
                  </a:lnTo>
                  <a:lnTo>
                    <a:pt x="45267" y="199417"/>
                  </a:lnTo>
                  <a:lnTo>
                    <a:pt x="9322" y="176736"/>
                  </a:lnTo>
                  <a:lnTo>
                    <a:pt x="0" y="146304"/>
                  </a:lnTo>
                  <a:lnTo>
                    <a:pt x="1702" y="131171"/>
                  </a:lnTo>
                  <a:lnTo>
                    <a:pt x="26669" y="96774"/>
                  </a:lnTo>
                  <a:lnTo>
                    <a:pt x="79390" y="81022"/>
                  </a:lnTo>
                  <a:lnTo>
                    <a:pt x="102107" y="80010"/>
                  </a:lnTo>
                  <a:lnTo>
                    <a:pt x="106679" y="80010"/>
                  </a:lnTo>
                  <a:lnTo>
                    <a:pt x="106679" y="60960"/>
                  </a:lnTo>
                  <a:lnTo>
                    <a:pt x="104822" y="48398"/>
                  </a:lnTo>
                  <a:lnTo>
                    <a:pt x="99250" y="39338"/>
                  </a:lnTo>
                  <a:lnTo>
                    <a:pt x="89963" y="33849"/>
                  </a:lnTo>
                  <a:lnTo>
                    <a:pt x="76961" y="32004"/>
                  </a:lnTo>
                  <a:lnTo>
                    <a:pt x="63686" y="33123"/>
                  </a:lnTo>
                  <a:lnTo>
                    <a:pt x="49053" y="36385"/>
                  </a:lnTo>
                  <a:lnTo>
                    <a:pt x="33135" y="41648"/>
                  </a:lnTo>
                  <a:lnTo>
                    <a:pt x="16001" y="48768"/>
                  </a:lnTo>
                  <a:lnTo>
                    <a:pt x="16001" y="15240"/>
                  </a:lnTo>
                  <a:lnTo>
                    <a:pt x="33992" y="8679"/>
                  </a:lnTo>
                  <a:lnTo>
                    <a:pt x="51339" y="3905"/>
                  </a:lnTo>
                  <a:lnTo>
                    <a:pt x="67972" y="988"/>
                  </a:lnTo>
                  <a:lnTo>
                    <a:pt x="83819" y="0"/>
                  </a:lnTo>
                  <a:close/>
                </a:path>
              </a:pathLst>
            </a:custGeom>
            <a:ln w="17526">
              <a:solidFill>
                <a:srgbClr val="FFFFFF"/>
              </a:solidFill>
            </a:ln>
          </p:spPr>
          <p:txBody>
            <a:bodyPr wrap="square" lIns="0" tIns="0" rIns="0" bIns="0" rtlCol="0"/>
            <a:lstStyle/>
            <a:p>
              <a:endParaRPr/>
            </a:p>
          </p:txBody>
        </p:sp>
        <p:sp>
          <p:nvSpPr>
            <p:cNvPr id="29" name="object 29"/>
            <p:cNvSpPr/>
            <p:nvPr/>
          </p:nvSpPr>
          <p:spPr>
            <a:xfrm>
              <a:off x="2945892" y="2072640"/>
              <a:ext cx="41275" cy="41275"/>
            </a:xfrm>
            <a:custGeom>
              <a:avLst/>
              <a:gdLst/>
              <a:ahLst/>
              <a:cxnLst/>
              <a:rect l="l" t="t" r="r" b="b"/>
              <a:pathLst>
                <a:path w="41275" h="41275">
                  <a:moveTo>
                    <a:pt x="0" y="41148"/>
                  </a:moveTo>
                  <a:lnTo>
                    <a:pt x="0" y="0"/>
                  </a:lnTo>
                  <a:lnTo>
                    <a:pt x="41147" y="0"/>
                  </a:lnTo>
                  <a:lnTo>
                    <a:pt x="41147" y="41148"/>
                  </a:lnTo>
                  <a:lnTo>
                    <a:pt x="0" y="41148"/>
                  </a:lnTo>
                  <a:close/>
                </a:path>
              </a:pathLst>
            </a:custGeom>
            <a:ln w="17526">
              <a:solidFill>
                <a:srgbClr val="FFFFFF"/>
              </a:solidFill>
            </a:ln>
          </p:spPr>
          <p:txBody>
            <a:bodyPr wrap="square" lIns="0" tIns="0" rIns="0" bIns="0" rtlCol="0"/>
            <a:lstStyle/>
            <a:p>
              <a:endParaRPr/>
            </a:p>
          </p:txBody>
        </p:sp>
        <p:sp>
          <p:nvSpPr>
            <p:cNvPr id="30" name="object 30"/>
            <p:cNvSpPr/>
            <p:nvPr/>
          </p:nvSpPr>
          <p:spPr>
            <a:xfrm>
              <a:off x="2243327" y="2072640"/>
              <a:ext cx="41275" cy="41275"/>
            </a:xfrm>
            <a:custGeom>
              <a:avLst/>
              <a:gdLst/>
              <a:ahLst/>
              <a:cxnLst/>
              <a:rect l="l" t="t" r="r" b="b"/>
              <a:pathLst>
                <a:path w="41275" h="41275">
                  <a:moveTo>
                    <a:pt x="0" y="41148"/>
                  </a:moveTo>
                  <a:lnTo>
                    <a:pt x="0" y="0"/>
                  </a:lnTo>
                  <a:lnTo>
                    <a:pt x="41147" y="0"/>
                  </a:lnTo>
                  <a:lnTo>
                    <a:pt x="41147" y="41148"/>
                  </a:lnTo>
                  <a:lnTo>
                    <a:pt x="0" y="41148"/>
                  </a:lnTo>
                  <a:close/>
                </a:path>
              </a:pathLst>
            </a:custGeom>
            <a:ln w="17526">
              <a:solidFill>
                <a:srgbClr val="FFFFFF"/>
              </a:solidFill>
            </a:ln>
          </p:spPr>
          <p:txBody>
            <a:bodyPr wrap="square" lIns="0" tIns="0" rIns="0" bIns="0" rtlCol="0"/>
            <a:lstStyle/>
            <a:p>
              <a:endParaRPr/>
            </a:p>
          </p:txBody>
        </p:sp>
        <p:sp>
          <p:nvSpPr>
            <p:cNvPr id="31" name="object 31"/>
            <p:cNvSpPr/>
            <p:nvPr/>
          </p:nvSpPr>
          <p:spPr>
            <a:xfrm>
              <a:off x="2009394" y="2072640"/>
              <a:ext cx="196215" cy="259079"/>
            </a:xfrm>
            <a:custGeom>
              <a:avLst/>
              <a:gdLst/>
              <a:ahLst/>
              <a:cxnLst/>
              <a:rect l="l" t="t" r="r" b="b"/>
              <a:pathLst>
                <a:path w="196214" h="259080">
                  <a:moveTo>
                    <a:pt x="0" y="0"/>
                  </a:moveTo>
                  <a:lnTo>
                    <a:pt x="40386" y="0"/>
                  </a:lnTo>
                  <a:lnTo>
                    <a:pt x="40386" y="124205"/>
                  </a:lnTo>
                  <a:lnTo>
                    <a:pt x="137160" y="0"/>
                  </a:lnTo>
                  <a:lnTo>
                    <a:pt x="179070" y="0"/>
                  </a:lnTo>
                  <a:lnTo>
                    <a:pt x="80010" y="124205"/>
                  </a:lnTo>
                  <a:lnTo>
                    <a:pt x="195834" y="259079"/>
                  </a:lnTo>
                  <a:lnTo>
                    <a:pt x="145542" y="259079"/>
                  </a:lnTo>
                  <a:lnTo>
                    <a:pt x="40386" y="131826"/>
                  </a:lnTo>
                  <a:lnTo>
                    <a:pt x="40386" y="259079"/>
                  </a:lnTo>
                  <a:lnTo>
                    <a:pt x="0" y="259079"/>
                  </a:lnTo>
                  <a:lnTo>
                    <a:pt x="0" y="0"/>
                  </a:lnTo>
                  <a:close/>
                </a:path>
              </a:pathLst>
            </a:custGeom>
            <a:ln w="17526">
              <a:solidFill>
                <a:srgbClr val="FFFFFF"/>
              </a:solidFill>
            </a:ln>
          </p:spPr>
          <p:txBody>
            <a:bodyPr wrap="square" lIns="0" tIns="0" rIns="0" bIns="0" rtlCol="0"/>
            <a:lstStyle/>
            <a:p>
              <a:endParaRPr/>
            </a:p>
          </p:txBody>
        </p:sp>
        <p:sp>
          <p:nvSpPr>
            <p:cNvPr id="32" name="object 32"/>
            <p:cNvSpPr/>
            <p:nvPr/>
          </p:nvSpPr>
          <p:spPr>
            <a:xfrm>
              <a:off x="3048761" y="2055876"/>
              <a:ext cx="158750" cy="276225"/>
            </a:xfrm>
            <a:custGeom>
              <a:avLst/>
              <a:gdLst/>
              <a:ahLst/>
              <a:cxnLst/>
              <a:rect l="l" t="t" r="r" b="b"/>
              <a:pathLst>
                <a:path w="158750" h="276225">
                  <a:moveTo>
                    <a:pt x="0" y="0"/>
                  </a:moveTo>
                  <a:lnTo>
                    <a:pt x="41148" y="0"/>
                  </a:lnTo>
                  <a:lnTo>
                    <a:pt x="41148" y="118872"/>
                  </a:lnTo>
                  <a:lnTo>
                    <a:pt x="52708" y="101869"/>
                  </a:lnTo>
                  <a:lnTo>
                    <a:pt x="66770" y="89725"/>
                  </a:lnTo>
                  <a:lnTo>
                    <a:pt x="83260" y="82438"/>
                  </a:lnTo>
                  <a:lnTo>
                    <a:pt x="102107" y="80009"/>
                  </a:lnTo>
                  <a:lnTo>
                    <a:pt x="114538" y="81022"/>
                  </a:lnTo>
                  <a:lnTo>
                    <a:pt x="150137" y="105489"/>
                  </a:lnTo>
                  <a:lnTo>
                    <a:pt x="158496" y="275844"/>
                  </a:lnTo>
                  <a:lnTo>
                    <a:pt x="118110" y="275844"/>
                  </a:lnTo>
                  <a:lnTo>
                    <a:pt x="118110" y="150876"/>
                  </a:lnTo>
                  <a:lnTo>
                    <a:pt x="117812" y="141874"/>
                  </a:lnTo>
                  <a:lnTo>
                    <a:pt x="103632" y="115823"/>
                  </a:lnTo>
                  <a:lnTo>
                    <a:pt x="95250" y="115823"/>
                  </a:lnTo>
                  <a:lnTo>
                    <a:pt x="81117" y="118240"/>
                  </a:lnTo>
                  <a:lnTo>
                    <a:pt x="67341" y="125444"/>
                  </a:lnTo>
                  <a:lnTo>
                    <a:pt x="53994" y="137362"/>
                  </a:lnTo>
                  <a:lnTo>
                    <a:pt x="41148" y="153924"/>
                  </a:lnTo>
                  <a:lnTo>
                    <a:pt x="41148" y="275844"/>
                  </a:lnTo>
                  <a:lnTo>
                    <a:pt x="0" y="275844"/>
                  </a:lnTo>
                  <a:lnTo>
                    <a:pt x="0" y="0"/>
                  </a:lnTo>
                  <a:close/>
                </a:path>
              </a:pathLst>
            </a:custGeom>
            <a:ln w="17526">
              <a:solidFill>
                <a:srgbClr val="FFFFFF"/>
              </a:solidFill>
            </a:ln>
          </p:spPr>
          <p:txBody>
            <a:bodyPr wrap="square" lIns="0" tIns="0" rIns="0" bIns="0" rtlCol="0"/>
            <a:lstStyle/>
            <a:p>
              <a:endParaRPr/>
            </a:p>
          </p:txBody>
        </p:sp>
        <p:pic>
          <p:nvPicPr>
            <p:cNvPr id="33" name="object 33"/>
            <p:cNvPicPr/>
            <p:nvPr/>
          </p:nvPicPr>
          <p:blipFill>
            <a:blip r:embed="rId18" cstate="print"/>
            <a:stretch>
              <a:fillRect/>
            </a:stretch>
          </p:blipFill>
          <p:spPr>
            <a:xfrm>
              <a:off x="3370707" y="2063876"/>
              <a:ext cx="1174242" cy="331469"/>
            </a:xfrm>
            <a:prstGeom prst="rect">
              <a:avLst/>
            </a:prstGeom>
          </p:spPr>
        </p:pic>
        <p:pic>
          <p:nvPicPr>
            <p:cNvPr id="34" name="object 34"/>
            <p:cNvPicPr/>
            <p:nvPr/>
          </p:nvPicPr>
          <p:blipFill>
            <a:blip r:embed="rId19" cstate="print"/>
            <a:stretch>
              <a:fillRect/>
            </a:stretch>
          </p:blipFill>
          <p:spPr>
            <a:xfrm>
              <a:off x="4685156" y="2057781"/>
              <a:ext cx="1431035" cy="354330"/>
            </a:xfrm>
            <a:prstGeom prst="rect">
              <a:avLst/>
            </a:prstGeom>
          </p:spPr>
        </p:pic>
        <p:sp>
          <p:nvSpPr>
            <p:cNvPr id="35" name="object 35"/>
            <p:cNvSpPr/>
            <p:nvPr/>
          </p:nvSpPr>
          <p:spPr>
            <a:xfrm>
              <a:off x="6265163" y="2212085"/>
              <a:ext cx="146050" cy="27940"/>
            </a:xfrm>
            <a:custGeom>
              <a:avLst/>
              <a:gdLst/>
              <a:ahLst/>
              <a:cxnLst/>
              <a:rect l="l" t="t" r="r" b="b"/>
              <a:pathLst>
                <a:path w="146050" h="27939">
                  <a:moveTo>
                    <a:pt x="145541" y="27432"/>
                  </a:moveTo>
                  <a:lnTo>
                    <a:pt x="145541" y="0"/>
                  </a:lnTo>
                  <a:lnTo>
                    <a:pt x="0" y="0"/>
                  </a:lnTo>
                  <a:lnTo>
                    <a:pt x="0" y="27432"/>
                  </a:lnTo>
                  <a:lnTo>
                    <a:pt x="145541" y="27432"/>
                  </a:lnTo>
                  <a:close/>
                </a:path>
              </a:pathLst>
            </a:custGeom>
            <a:solidFill>
              <a:srgbClr val="000000"/>
            </a:solidFill>
          </p:spPr>
          <p:txBody>
            <a:bodyPr wrap="square" lIns="0" tIns="0" rIns="0" bIns="0" rtlCol="0"/>
            <a:lstStyle/>
            <a:p>
              <a:endParaRPr/>
            </a:p>
          </p:txBody>
        </p:sp>
        <p:sp>
          <p:nvSpPr>
            <p:cNvPr id="36" name="object 36"/>
            <p:cNvSpPr/>
            <p:nvPr/>
          </p:nvSpPr>
          <p:spPr>
            <a:xfrm>
              <a:off x="6265163" y="2212085"/>
              <a:ext cx="146050" cy="27940"/>
            </a:xfrm>
            <a:custGeom>
              <a:avLst/>
              <a:gdLst/>
              <a:ahLst/>
              <a:cxnLst/>
              <a:rect l="l" t="t" r="r" b="b"/>
              <a:pathLst>
                <a:path w="146050" h="27939">
                  <a:moveTo>
                    <a:pt x="0" y="27432"/>
                  </a:moveTo>
                  <a:lnTo>
                    <a:pt x="0" y="0"/>
                  </a:lnTo>
                  <a:lnTo>
                    <a:pt x="145541" y="0"/>
                  </a:lnTo>
                  <a:lnTo>
                    <a:pt x="145541" y="27432"/>
                  </a:lnTo>
                  <a:lnTo>
                    <a:pt x="0" y="27432"/>
                  </a:lnTo>
                  <a:close/>
                </a:path>
              </a:pathLst>
            </a:custGeom>
            <a:ln w="17526">
              <a:solidFill>
                <a:srgbClr val="FFFFFF"/>
              </a:solidFill>
            </a:ln>
          </p:spPr>
          <p:txBody>
            <a:bodyPr wrap="square" lIns="0" tIns="0" rIns="0" bIns="0" rtlCol="0"/>
            <a:lstStyle/>
            <a:p>
              <a:endParaRPr/>
            </a:p>
          </p:txBody>
        </p:sp>
        <p:sp>
          <p:nvSpPr>
            <p:cNvPr id="37" name="object 37"/>
            <p:cNvSpPr/>
            <p:nvPr/>
          </p:nvSpPr>
          <p:spPr>
            <a:xfrm>
              <a:off x="6505956" y="2072640"/>
              <a:ext cx="806450" cy="310515"/>
            </a:xfrm>
            <a:custGeom>
              <a:avLst/>
              <a:gdLst/>
              <a:ahLst/>
              <a:cxnLst/>
              <a:rect l="l" t="t" r="r" b="b"/>
              <a:pathLst>
                <a:path w="806450" h="310514">
                  <a:moveTo>
                    <a:pt x="739140" y="169925"/>
                  </a:moveTo>
                  <a:lnTo>
                    <a:pt x="739140" y="143255"/>
                  </a:lnTo>
                  <a:lnTo>
                    <a:pt x="731710" y="143383"/>
                  </a:lnTo>
                  <a:lnTo>
                    <a:pt x="691705" y="147351"/>
                  </a:lnTo>
                  <a:lnTo>
                    <a:pt x="647569" y="169580"/>
                  </a:lnTo>
                  <a:lnTo>
                    <a:pt x="632460" y="209549"/>
                  </a:lnTo>
                  <a:lnTo>
                    <a:pt x="633472" y="220551"/>
                  </a:lnTo>
                  <a:lnTo>
                    <a:pt x="657677" y="254972"/>
                  </a:lnTo>
                  <a:lnTo>
                    <a:pt x="673608" y="261529"/>
                  </a:lnTo>
                  <a:lnTo>
                    <a:pt x="673608" y="204215"/>
                  </a:lnTo>
                  <a:lnTo>
                    <a:pt x="674596" y="196750"/>
                  </a:lnTo>
                  <a:lnTo>
                    <a:pt x="707612" y="172211"/>
                  </a:lnTo>
                  <a:lnTo>
                    <a:pt x="728972" y="170041"/>
                  </a:lnTo>
                  <a:lnTo>
                    <a:pt x="739140" y="169925"/>
                  </a:lnTo>
                  <a:close/>
                </a:path>
                <a:path w="806450" h="310514">
                  <a:moveTo>
                    <a:pt x="806196" y="256793"/>
                  </a:moveTo>
                  <a:lnTo>
                    <a:pt x="803910" y="232409"/>
                  </a:lnTo>
                  <a:lnTo>
                    <a:pt x="799207" y="233081"/>
                  </a:lnTo>
                  <a:lnTo>
                    <a:pt x="794004" y="233171"/>
                  </a:lnTo>
                  <a:lnTo>
                    <a:pt x="787884" y="231600"/>
                  </a:lnTo>
                  <a:lnTo>
                    <a:pt x="783336" y="226885"/>
                  </a:lnTo>
                  <a:lnTo>
                    <a:pt x="780502" y="219027"/>
                  </a:lnTo>
                  <a:lnTo>
                    <a:pt x="779526" y="208025"/>
                  </a:lnTo>
                  <a:lnTo>
                    <a:pt x="779526" y="124205"/>
                  </a:lnTo>
                  <a:lnTo>
                    <a:pt x="778644" y="109775"/>
                  </a:lnTo>
                  <a:lnTo>
                    <a:pt x="755284" y="71925"/>
                  </a:lnTo>
                  <a:lnTo>
                    <a:pt x="716280" y="63245"/>
                  </a:lnTo>
                  <a:lnTo>
                    <a:pt x="700432" y="64234"/>
                  </a:lnTo>
                  <a:lnTo>
                    <a:pt x="683799" y="67151"/>
                  </a:lnTo>
                  <a:lnTo>
                    <a:pt x="666452" y="71925"/>
                  </a:lnTo>
                  <a:lnTo>
                    <a:pt x="648462" y="78485"/>
                  </a:lnTo>
                  <a:lnTo>
                    <a:pt x="648462" y="112013"/>
                  </a:lnTo>
                  <a:lnTo>
                    <a:pt x="665595" y="104894"/>
                  </a:lnTo>
                  <a:lnTo>
                    <a:pt x="681513" y="99631"/>
                  </a:lnTo>
                  <a:lnTo>
                    <a:pt x="696146" y="96369"/>
                  </a:lnTo>
                  <a:lnTo>
                    <a:pt x="709422" y="95249"/>
                  </a:lnTo>
                  <a:lnTo>
                    <a:pt x="722423" y="97095"/>
                  </a:lnTo>
                  <a:lnTo>
                    <a:pt x="731710" y="102584"/>
                  </a:lnTo>
                  <a:lnTo>
                    <a:pt x="737282" y="111644"/>
                  </a:lnTo>
                  <a:lnTo>
                    <a:pt x="739140" y="124205"/>
                  </a:lnTo>
                  <a:lnTo>
                    <a:pt x="739140" y="241721"/>
                  </a:lnTo>
                  <a:lnTo>
                    <a:pt x="745236" y="236219"/>
                  </a:lnTo>
                  <a:lnTo>
                    <a:pt x="749379" y="248221"/>
                  </a:lnTo>
                  <a:lnTo>
                    <a:pt x="756094" y="256793"/>
                  </a:lnTo>
                  <a:lnTo>
                    <a:pt x="765381" y="261937"/>
                  </a:lnTo>
                  <a:lnTo>
                    <a:pt x="777240" y="263651"/>
                  </a:lnTo>
                  <a:lnTo>
                    <a:pt x="784657" y="263223"/>
                  </a:lnTo>
                  <a:lnTo>
                    <a:pt x="792003" y="261937"/>
                  </a:lnTo>
                  <a:lnTo>
                    <a:pt x="799207" y="259794"/>
                  </a:lnTo>
                  <a:lnTo>
                    <a:pt x="806196" y="256793"/>
                  </a:lnTo>
                  <a:close/>
                </a:path>
                <a:path w="806450" h="310514">
                  <a:moveTo>
                    <a:pt x="739140" y="241721"/>
                  </a:moveTo>
                  <a:lnTo>
                    <a:pt x="739140" y="212597"/>
                  </a:lnTo>
                  <a:lnTo>
                    <a:pt x="728972" y="219717"/>
                  </a:lnTo>
                  <a:lnTo>
                    <a:pt x="718947" y="224980"/>
                  </a:lnTo>
                  <a:lnTo>
                    <a:pt x="708921" y="228242"/>
                  </a:lnTo>
                  <a:lnTo>
                    <a:pt x="700432" y="229177"/>
                  </a:lnTo>
                  <a:lnTo>
                    <a:pt x="691705" y="229290"/>
                  </a:lnTo>
                  <a:lnTo>
                    <a:pt x="685800" y="227075"/>
                  </a:lnTo>
                  <a:lnTo>
                    <a:pt x="675894" y="217169"/>
                  </a:lnTo>
                  <a:lnTo>
                    <a:pt x="673608" y="211073"/>
                  </a:lnTo>
                  <a:lnTo>
                    <a:pt x="673608" y="261529"/>
                  </a:lnTo>
                  <a:lnTo>
                    <a:pt x="677727" y="262663"/>
                  </a:lnTo>
                  <a:lnTo>
                    <a:pt x="689610" y="263651"/>
                  </a:lnTo>
                  <a:lnTo>
                    <a:pt x="704195" y="261937"/>
                  </a:lnTo>
                  <a:lnTo>
                    <a:pt x="718280" y="256793"/>
                  </a:lnTo>
                  <a:lnTo>
                    <a:pt x="731936" y="248221"/>
                  </a:lnTo>
                  <a:lnTo>
                    <a:pt x="739140" y="241721"/>
                  </a:lnTo>
                  <a:close/>
                </a:path>
                <a:path w="806450" h="310514">
                  <a:moveTo>
                    <a:pt x="266700" y="169925"/>
                  </a:moveTo>
                  <a:lnTo>
                    <a:pt x="266700" y="143255"/>
                  </a:lnTo>
                  <a:lnTo>
                    <a:pt x="259270" y="143383"/>
                  </a:lnTo>
                  <a:lnTo>
                    <a:pt x="219265" y="147351"/>
                  </a:lnTo>
                  <a:lnTo>
                    <a:pt x="175129" y="169580"/>
                  </a:lnTo>
                  <a:lnTo>
                    <a:pt x="160020" y="209550"/>
                  </a:lnTo>
                  <a:lnTo>
                    <a:pt x="161032" y="220551"/>
                  </a:lnTo>
                  <a:lnTo>
                    <a:pt x="185237" y="254972"/>
                  </a:lnTo>
                  <a:lnTo>
                    <a:pt x="201168" y="261529"/>
                  </a:lnTo>
                  <a:lnTo>
                    <a:pt x="201168" y="204215"/>
                  </a:lnTo>
                  <a:lnTo>
                    <a:pt x="202156" y="196750"/>
                  </a:lnTo>
                  <a:lnTo>
                    <a:pt x="235172" y="172211"/>
                  </a:lnTo>
                  <a:lnTo>
                    <a:pt x="256532" y="170041"/>
                  </a:lnTo>
                  <a:lnTo>
                    <a:pt x="266700" y="169925"/>
                  </a:lnTo>
                  <a:close/>
                </a:path>
                <a:path w="806450" h="310514">
                  <a:moveTo>
                    <a:pt x="333756" y="256794"/>
                  </a:moveTo>
                  <a:lnTo>
                    <a:pt x="331470" y="232409"/>
                  </a:lnTo>
                  <a:lnTo>
                    <a:pt x="326767" y="233081"/>
                  </a:lnTo>
                  <a:lnTo>
                    <a:pt x="321564" y="233172"/>
                  </a:lnTo>
                  <a:lnTo>
                    <a:pt x="315444" y="231600"/>
                  </a:lnTo>
                  <a:lnTo>
                    <a:pt x="310896" y="226885"/>
                  </a:lnTo>
                  <a:lnTo>
                    <a:pt x="308062" y="219027"/>
                  </a:lnTo>
                  <a:lnTo>
                    <a:pt x="307086" y="208026"/>
                  </a:lnTo>
                  <a:lnTo>
                    <a:pt x="307086" y="124205"/>
                  </a:lnTo>
                  <a:lnTo>
                    <a:pt x="306204" y="109775"/>
                  </a:lnTo>
                  <a:lnTo>
                    <a:pt x="282844" y="71925"/>
                  </a:lnTo>
                  <a:lnTo>
                    <a:pt x="243840" y="63245"/>
                  </a:lnTo>
                  <a:lnTo>
                    <a:pt x="227992" y="64234"/>
                  </a:lnTo>
                  <a:lnTo>
                    <a:pt x="211359" y="67151"/>
                  </a:lnTo>
                  <a:lnTo>
                    <a:pt x="194012" y="71925"/>
                  </a:lnTo>
                  <a:lnTo>
                    <a:pt x="176022" y="78485"/>
                  </a:lnTo>
                  <a:lnTo>
                    <a:pt x="176022" y="112013"/>
                  </a:lnTo>
                  <a:lnTo>
                    <a:pt x="193155" y="104894"/>
                  </a:lnTo>
                  <a:lnTo>
                    <a:pt x="209073" y="99631"/>
                  </a:lnTo>
                  <a:lnTo>
                    <a:pt x="223706" y="96369"/>
                  </a:lnTo>
                  <a:lnTo>
                    <a:pt x="236982" y="95249"/>
                  </a:lnTo>
                  <a:lnTo>
                    <a:pt x="249983" y="97095"/>
                  </a:lnTo>
                  <a:lnTo>
                    <a:pt x="259270" y="102584"/>
                  </a:lnTo>
                  <a:lnTo>
                    <a:pt x="264842" y="111644"/>
                  </a:lnTo>
                  <a:lnTo>
                    <a:pt x="266700" y="124205"/>
                  </a:lnTo>
                  <a:lnTo>
                    <a:pt x="266700" y="241721"/>
                  </a:lnTo>
                  <a:lnTo>
                    <a:pt x="272796" y="236219"/>
                  </a:lnTo>
                  <a:lnTo>
                    <a:pt x="276939" y="248221"/>
                  </a:lnTo>
                  <a:lnTo>
                    <a:pt x="283654" y="256794"/>
                  </a:lnTo>
                  <a:lnTo>
                    <a:pt x="292941" y="261937"/>
                  </a:lnTo>
                  <a:lnTo>
                    <a:pt x="304800" y="263652"/>
                  </a:lnTo>
                  <a:lnTo>
                    <a:pt x="312217" y="263223"/>
                  </a:lnTo>
                  <a:lnTo>
                    <a:pt x="319563" y="261937"/>
                  </a:lnTo>
                  <a:lnTo>
                    <a:pt x="326767" y="259794"/>
                  </a:lnTo>
                  <a:lnTo>
                    <a:pt x="333756" y="256794"/>
                  </a:lnTo>
                  <a:close/>
                </a:path>
                <a:path w="806450" h="310514">
                  <a:moveTo>
                    <a:pt x="266700" y="241721"/>
                  </a:moveTo>
                  <a:lnTo>
                    <a:pt x="266700" y="212597"/>
                  </a:lnTo>
                  <a:lnTo>
                    <a:pt x="256532" y="219717"/>
                  </a:lnTo>
                  <a:lnTo>
                    <a:pt x="246507" y="224980"/>
                  </a:lnTo>
                  <a:lnTo>
                    <a:pt x="236481" y="228242"/>
                  </a:lnTo>
                  <a:lnTo>
                    <a:pt x="227992" y="229177"/>
                  </a:lnTo>
                  <a:lnTo>
                    <a:pt x="219265" y="229290"/>
                  </a:lnTo>
                  <a:lnTo>
                    <a:pt x="213360" y="227076"/>
                  </a:lnTo>
                  <a:lnTo>
                    <a:pt x="203454" y="217169"/>
                  </a:lnTo>
                  <a:lnTo>
                    <a:pt x="201168" y="211073"/>
                  </a:lnTo>
                  <a:lnTo>
                    <a:pt x="201168" y="261529"/>
                  </a:lnTo>
                  <a:lnTo>
                    <a:pt x="205287" y="262663"/>
                  </a:lnTo>
                  <a:lnTo>
                    <a:pt x="217170" y="263652"/>
                  </a:lnTo>
                  <a:lnTo>
                    <a:pt x="231755" y="261937"/>
                  </a:lnTo>
                  <a:lnTo>
                    <a:pt x="245840" y="256794"/>
                  </a:lnTo>
                  <a:lnTo>
                    <a:pt x="259496" y="248221"/>
                  </a:lnTo>
                  <a:lnTo>
                    <a:pt x="266700" y="241721"/>
                  </a:lnTo>
                  <a:close/>
                </a:path>
                <a:path w="806450" h="310514">
                  <a:moveTo>
                    <a:pt x="613410" y="67055"/>
                  </a:moveTo>
                  <a:lnTo>
                    <a:pt x="578358" y="67055"/>
                  </a:lnTo>
                  <a:lnTo>
                    <a:pt x="534924" y="210311"/>
                  </a:lnTo>
                  <a:lnTo>
                    <a:pt x="499110" y="67055"/>
                  </a:lnTo>
                  <a:lnTo>
                    <a:pt x="460248" y="67055"/>
                  </a:lnTo>
                  <a:lnTo>
                    <a:pt x="419100" y="211073"/>
                  </a:lnTo>
                  <a:lnTo>
                    <a:pt x="381000" y="67055"/>
                  </a:lnTo>
                  <a:lnTo>
                    <a:pt x="342138" y="67055"/>
                  </a:lnTo>
                  <a:lnTo>
                    <a:pt x="396240" y="259079"/>
                  </a:lnTo>
                  <a:lnTo>
                    <a:pt x="435102" y="259079"/>
                  </a:lnTo>
                  <a:lnTo>
                    <a:pt x="477012" y="115823"/>
                  </a:lnTo>
                  <a:lnTo>
                    <a:pt x="513588" y="259079"/>
                  </a:lnTo>
                  <a:lnTo>
                    <a:pt x="552450" y="259079"/>
                  </a:lnTo>
                  <a:lnTo>
                    <a:pt x="613410" y="67055"/>
                  </a:lnTo>
                  <a:close/>
                </a:path>
                <a:path w="806450" h="310514">
                  <a:moveTo>
                    <a:pt x="115824" y="224027"/>
                  </a:moveTo>
                  <a:lnTo>
                    <a:pt x="115824" y="0"/>
                  </a:lnTo>
                  <a:lnTo>
                    <a:pt x="73152" y="0"/>
                  </a:lnTo>
                  <a:lnTo>
                    <a:pt x="73152" y="225551"/>
                  </a:lnTo>
                  <a:lnTo>
                    <a:pt x="72604" y="238255"/>
                  </a:lnTo>
                  <a:lnTo>
                    <a:pt x="48172" y="273617"/>
                  </a:lnTo>
                  <a:lnTo>
                    <a:pt x="39624" y="274320"/>
                  </a:lnTo>
                  <a:lnTo>
                    <a:pt x="31503" y="273891"/>
                  </a:lnTo>
                  <a:lnTo>
                    <a:pt x="22098" y="272605"/>
                  </a:lnTo>
                  <a:lnTo>
                    <a:pt x="11549" y="270462"/>
                  </a:lnTo>
                  <a:lnTo>
                    <a:pt x="0" y="267462"/>
                  </a:lnTo>
                  <a:lnTo>
                    <a:pt x="0" y="305562"/>
                  </a:lnTo>
                  <a:lnTo>
                    <a:pt x="10287" y="307562"/>
                  </a:lnTo>
                  <a:lnTo>
                    <a:pt x="19431" y="308991"/>
                  </a:lnTo>
                  <a:lnTo>
                    <a:pt x="27432" y="309848"/>
                  </a:lnTo>
                  <a:lnTo>
                    <a:pt x="34290" y="310134"/>
                  </a:lnTo>
                  <a:lnTo>
                    <a:pt x="69853" y="304716"/>
                  </a:lnTo>
                  <a:lnTo>
                    <a:pt x="95345" y="288512"/>
                  </a:lnTo>
                  <a:lnTo>
                    <a:pt x="110692" y="261592"/>
                  </a:lnTo>
                  <a:lnTo>
                    <a:pt x="115824" y="224027"/>
                  </a:lnTo>
                  <a:close/>
                </a:path>
              </a:pathLst>
            </a:custGeom>
            <a:solidFill>
              <a:srgbClr val="000000"/>
            </a:solidFill>
          </p:spPr>
          <p:txBody>
            <a:bodyPr wrap="square" lIns="0" tIns="0" rIns="0" bIns="0" rtlCol="0"/>
            <a:lstStyle/>
            <a:p>
              <a:endParaRPr/>
            </a:p>
          </p:txBody>
        </p:sp>
        <p:sp>
          <p:nvSpPr>
            <p:cNvPr id="38" name="object 38"/>
            <p:cNvSpPr/>
            <p:nvPr/>
          </p:nvSpPr>
          <p:spPr>
            <a:xfrm>
              <a:off x="6848093" y="2139695"/>
              <a:ext cx="271780" cy="192405"/>
            </a:xfrm>
            <a:custGeom>
              <a:avLst/>
              <a:gdLst/>
              <a:ahLst/>
              <a:cxnLst/>
              <a:rect l="l" t="t" r="r" b="b"/>
              <a:pathLst>
                <a:path w="271779" h="192405">
                  <a:moveTo>
                    <a:pt x="0" y="0"/>
                  </a:moveTo>
                  <a:lnTo>
                    <a:pt x="38862" y="0"/>
                  </a:lnTo>
                  <a:lnTo>
                    <a:pt x="76962" y="144018"/>
                  </a:lnTo>
                  <a:lnTo>
                    <a:pt x="118110" y="0"/>
                  </a:lnTo>
                  <a:lnTo>
                    <a:pt x="156972" y="0"/>
                  </a:lnTo>
                  <a:lnTo>
                    <a:pt x="192786" y="143255"/>
                  </a:lnTo>
                  <a:lnTo>
                    <a:pt x="236220" y="0"/>
                  </a:lnTo>
                  <a:lnTo>
                    <a:pt x="271272" y="0"/>
                  </a:lnTo>
                  <a:lnTo>
                    <a:pt x="210311" y="192023"/>
                  </a:lnTo>
                  <a:lnTo>
                    <a:pt x="171450" y="192024"/>
                  </a:lnTo>
                  <a:lnTo>
                    <a:pt x="134874" y="48767"/>
                  </a:lnTo>
                  <a:lnTo>
                    <a:pt x="92964" y="192024"/>
                  </a:lnTo>
                  <a:lnTo>
                    <a:pt x="54102" y="192024"/>
                  </a:lnTo>
                  <a:lnTo>
                    <a:pt x="0" y="0"/>
                  </a:lnTo>
                  <a:close/>
                </a:path>
              </a:pathLst>
            </a:custGeom>
            <a:ln w="17526">
              <a:solidFill>
                <a:srgbClr val="FFFFFF"/>
              </a:solidFill>
            </a:ln>
          </p:spPr>
          <p:txBody>
            <a:bodyPr wrap="square" lIns="0" tIns="0" rIns="0" bIns="0" rtlCol="0"/>
            <a:lstStyle/>
            <a:p>
              <a:endParaRPr/>
            </a:p>
          </p:txBody>
        </p:sp>
        <p:sp>
          <p:nvSpPr>
            <p:cNvPr id="39" name="object 39"/>
            <p:cNvSpPr/>
            <p:nvPr/>
          </p:nvSpPr>
          <p:spPr>
            <a:xfrm>
              <a:off x="6505956" y="2072640"/>
              <a:ext cx="116205" cy="310515"/>
            </a:xfrm>
            <a:custGeom>
              <a:avLst/>
              <a:gdLst/>
              <a:ahLst/>
              <a:cxnLst/>
              <a:rect l="l" t="t" r="r" b="b"/>
              <a:pathLst>
                <a:path w="116204" h="310514">
                  <a:moveTo>
                    <a:pt x="73151" y="0"/>
                  </a:moveTo>
                  <a:lnTo>
                    <a:pt x="115823" y="0"/>
                  </a:lnTo>
                  <a:lnTo>
                    <a:pt x="115823" y="224028"/>
                  </a:lnTo>
                  <a:lnTo>
                    <a:pt x="110692" y="261592"/>
                  </a:lnTo>
                  <a:lnTo>
                    <a:pt x="95345" y="288512"/>
                  </a:lnTo>
                  <a:lnTo>
                    <a:pt x="69853" y="304716"/>
                  </a:lnTo>
                  <a:lnTo>
                    <a:pt x="34289" y="310134"/>
                  </a:lnTo>
                  <a:lnTo>
                    <a:pt x="27431" y="309848"/>
                  </a:lnTo>
                  <a:lnTo>
                    <a:pt x="19430" y="308991"/>
                  </a:lnTo>
                  <a:lnTo>
                    <a:pt x="10286" y="307562"/>
                  </a:lnTo>
                  <a:lnTo>
                    <a:pt x="0" y="305562"/>
                  </a:lnTo>
                  <a:lnTo>
                    <a:pt x="0" y="267462"/>
                  </a:lnTo>
                  <a:lnTo>
                    <a:pt x="11549" y="270462"/>
                  </a:lnTo>
                  <a:lnTo>
                    <a:pt x="22097" y="272605"/>
                  </a:lnTo>
                  <a:lnTo>
                    <a:pt x="31503" y="273891"/>
                  </a:lnTo>
                  <a:lnTo>
                    <a:pt x="39623" y="274320"/>
                  </a:lnTo>
                  <a:lnTo>
                    <a:pt x="48172" y="273617"/>
                  </a:lnTo>
                  <a:lnTo>
                    <a:pt x="72604" y="238255"/>
                  </a:lnTo>
                  <a:lnTo>
                    <a:pt x="73151" y="225552"/>
                  </a:lnTo>
                  <a:lnTo>
                    <a:pt x="73151" y="0"/>
                  </a:lnTo>
                  <a:close/>
                </a:path>
              </a:pathLst>
            </a:custGeom>
            <a:ln w="17526">
              <a:solidFill>
                <a:srgbClr val="FFFFFF"/>
              </a:solidFill>
            </a:ln>
          </p:spPr>
          <p:txBody>
            <a:bodyPr wrap="square" lIns="0" tIns="0" rIns="0" bIns="0" rtlCol="0"/>
            <a:lstStyle/>
            <a:p>
              <a:endParaRPr/>
            </a:p>
          </p:txBody>
        </p:sp>
        <p:pic>
          <p:nvPicPr>
            <p:cNvPr id="40" name="object 40"/>
            <p:cNvPicPr/>
            <p:nvPr/>
          </p:nvPicPr>
          <p:blipFill>
            <a:blip r:embed="rId20" cstate="print"/>
            <a:stretch>
              <a:fillRect/>
            </a:stretch>
          </p:blipFill>
          <p:spPr>
            <a:xfrm>
              <a:off x="7453502" y="2063876"/>
              <a:ext cx="855726" cy="281177"/>
            </a:xfrm>
            <a:prstGeom prst="rect">
              <a:avLst/>
            </a:prstGeom>
          </p:spPr>
        </p:pic>
        <p:sp>
          <p:nvSpPr>
            <p:cNvPr id="41" name="object 41"/>
            <p:cNvSpPr/>
            <p:nvPr/>
          </p:nvSpPr>
          <p:spPr>
            <a:xfrm>
              <a:off x="3243072" y="2499359"/>
              <a:ext cx="434340" cy="310515"/>
            </a:xfrm>
            <a:custGeom>
              <a:avLst/>
              <a:gdLst/>
              <a:ahLst/>
              <a:cxnLst/>
              <a:rect l="l" t="t" r="r" b="b"/>
              <a:pathLst>
                <a:path w="434339" h="310514">
                  <a:moveTo>
                    <a:pt x="291084" y="186338"/>
                  </a:moveTo>
                  <a:lnTo>
                    <a:pt x="291084" y="141732"/>
                  </a:lnTo>
                  <a:lnTo>
                    <a:pt x="266080" y="159472"/>
                  </a:lnTo>
                  <a:lnTo>
                    <a:pt x="248221" y="179641"/>
                  </a:lnTo>
                  <a:lnTo>
                    <a:pt x="237505" y="202382"/>
                  </a:lnTo>
                  <a:lnTo>
                    <a:pt x="233934" y="227838"/>
                  </a:lnTo>
                  <a:lnTo>
                    <a:pt x="235648" y="245697"/>
                  </a:lnTo>
                  <a:lnTo>
                    <a:pt x="261366" y="287274"/>
                  </a:lnTo>
                  <a:lnTo>
                    <a:pt x="279654" y="298789"/>
                  </a:lnTo>
                  <a:lnTo>
                    <a:pt x="279654" y="221742"/>
                  </a:lnTo>
                  <a:lnTo>
                    <a:pt x="280213" y="212895"/>
                  </a:lnTo>
                  <a:lnTo>
                    <a:pt x="281844" y="204692"/>
                  </a:lnTo>
                  <a:lnTo>
                    <a:pt x="284476" y="197203"/>
                  </a:lnTo>
                  <a:lnTo>
                    <a:pt x="288036" y="190500"/>
                  </a:lnTo>
                  <a:lnTo>
                    <a:pt x="291084" y="186338"/>
                  </a:lnTo>
                  <a:close/>
                </a:path>
                <a:path w="434339" h="310514">
                  <a:moveTo>
                    <a:pt x="422910" y="66294"/>
                  </a:moveTo>
                  <a:lnTo>
                    <a:pt x="409729" y="28146"/>
                  </a:lnTo>
                  <a:lnTo>
                    <a:pt x="372618" y="4572"/>
                  </a:lnTo>
                  <a:lnTo>
                    <a:pt x="339090" y="0"/>
                  </a:lnTo>
                  <a:lnTo>
                    <a:pt x="319956" y="1297"/>
                  </a:lnTo>
                  <a:lnTo>
                    <a:pt x="273558" y="21336"/>
                  </a:lnTo>
                  <a:lnTo>
                    <a:pt x="249983" y="60662"/>
                  </a:lnTo>
                  <a:lnTo>
                    <a:pt x="248412" y="76962"/>
                  </a:lnTo>
                  <a:lnTo>
                    <a:pt x="249102" y="87391"/>
                  </a:lnTo>
                  <a:lnTo>
                    <a:pt x="271557" y="128206"/>
                  </a:lnTo>
                  <a:lnTo>
                    <a:pt x="291084" y="141732"/>
                  </a:lnTo>
                  <a:lnTo>
                    <a:pt x="291084" y="186338"/>
                  </a:lnTo>
                  <a:lnTo>
                    <a:pt x="291846" y="185298"/>
                  </a:lnTo>
                  <a:lnTo>
                    <a:pt x="291846" y="70104"/>
                  </a:lnTo>
                  <a:lnTo>
                    <a:pt x="292560" y="62972"/>
                  </a:lnTo>
                  <a:lnTo>
                    <a:pt x="325993" y="37147"/>
                  </a:lnTo>
                  <a:lnTo>
                    <a:pt x="335280" y="36576"/>
                  </a:lnTo>
                  <a:lnTo>
                    <a:pt x="344674" y="37159"/>
                  </a:lnTo>
                  <a:lnTo>
                    <a:pt x="378749" y="63734"/>
                  </a:lnTo>
                  <a:lnTo>
                    <a:pt x="379476" y="70866"/>
                  </a:lnTo>
                  <a:lnTo>
                    <a:pt x="379476" y="134570"/>
                  </a:lnTo>
                  <a:lnTo>
                    <a:pt x="392691" y="125015"/>
                  </a:lnTo>
                  <a:lnTo>
                    <a:pt x="409384" y="106870"/>
                  </a:lnTo>
                  <a:lnTo>
                    <a:pt x="419504" y="87296"/>
                  </a:lnTo>
                  <a:lnTo>
                    <a:pt x="422910" y="66294"/>
                  </a:lnTo>
                  <a:close/>
                </a:path>
                <a:path w="434339" h="310514">
                  <a:moveTo>
                    <a:pt x="387096" y="297971"/>
                  </a:moveTo>
                  <a:lnTo>
                    <a:pt x="387096" y="230124"/>
                  </a:lnTo>
                  <a:lnTo>
                    <a:pt x="386107" y="239398"/>
                  </a:lnTo>
                  <a:lnTo>
                    <a:pt x="383190" y="247745"/>
                  </a:lnTo>
                  <a:lnTo>
                    <a:pt x="345174" y="272724"/>
                  </a:lnTo>
                  <a:lnTo>
                    <a:pt x="332994" y="273500"/>
                  </a:lnTo>
                  <a:lnTo>
                    <a:pt x="322326" y="272688"/>
                  </a:lnTo>
                  <a:lnTo>
                    <a:pt x="288333" y="251638"/>
                  </a:lnTo>
                  <a:lnTo>
                    <a:pt x="279654" y="221742"/>
                  </a:lnTo>
                  <a:lnTo>
                    <a:pt x="279654" y="298789"/>
                  </a:lnTo>
                  <a:lnTo>
                    <a:pt x="292893" y="304419"/>
                  </a:lnTo>
                  <a:lnTo>
                    <a:pt x="311836" y="308705"/>
                  </a:lnTo>
                  <a:lnTo>
                    <a:pt x="332994" y="310134"/>
                  </a:lnTo>
                  <a:lnTo>
                    <a:pt x="354282" y="308574"/>
                  </a:lnTo>
                  <a:lnTo>
                    <a:pt x="373570" y="303942"/>
                  </a:lnTo>
                  <a:lnTo>
                    <a:pt x="387096" y="297971"/>
                  </a:lnTo>
                  <a:close/>
                </a:path>
                <a:path w="434339" h="310514">
                  <a:moveTo>
                    <a:pt x="379476" y="134570"/>
                  </a:moveTo>
                  <a:lnTo>
                    <a:pt x="379476" y="70866"/>
                  </a:lnTo>
                  <a:lnTo>
                    <a:pt x="377309" y="85879"/>
                  </a:lnTo>
                  <a:lnTo>
                    <a:pt x="370713" y="100107"/>
                  </a:lnTo>
                  <a:lnTo>
                    <a:pt x="359544" y="113621"/>
                  </a:lnTo>
                  <a:lnTo>
                    <a:pt x="343662" y="126492"/>
                  </a:lnTo>
                  <a:lnTo>
                    <a:pt x="329957" y="117776"/>
                  </a:lnTo>
                  <a:lnTo>
                    <a:pt x="298275" y="90463"/>
                  </a:lnTo>
                  <a:lnTo>
                    <a:pt x="291846" y="70104"/>
                  </a:lnTo>
                  <a:lnTo>
                    <a:pt x="291846" y="185298"/>
                  </a:lnTo>
                  <a:lnTo>
                    <a:pt x="292762" y="184046"/>
                  </a:lnTo>
                  <a:lnTo>
                    <a:pt x="298989" y="177165"/>
                  </a:lnTo>
                  <a:lnTo>
                    <a:pt x="306788" y="169711"/>
                  </a:lnTo>
                  <a:lnTo>
                    <a:pt x="316230" y="161544"/>
                  </a:lnTo>
                  <a:lnTo>
                    <a:pt x="340614" y="177546"/>
                  </a:lnTo>
                  <a:lnTo>
                    <a:pt x="353306" y="185249"/>
                  </a:lnTo>
                  <a:lnTo>
                    <a:pt x="363855" y="192309"/>
                  </a:lnTo>
                  <a:lnTo>
                    <a:pt x="369570" y="196698"/>
                  </a:lnTo>
                  <a:lnTo>
                    <a:pt x="369570" y="141732"/>
                  </a:lnTo>
                  <a:lnTo>
                    <a:pt x="379476" y="134570"/>
                  </a:lnTo>
                  <a:close/>
                </a:path>
                <a:path w="434339" h="310514">
                  <a:moveTo>
                    <a:pt x="434340" y="224790"/>
                  </a:moveTo>
                  <a:lnTo>
                    <a:pt x="430220" y="199489"/>
                  </a:lnTo>
                  <a:lnTo>
                    <a:pt x="417957" y="177260"/>
                  </a:lnTo>
                  <a:lnTo>
                    <a:pt x="397692" y="158031"/>
                  </a:lnTo>
                  <a:lnTo>
                    <a:pt x="369570" y="141732"/>
                  </a:lnTo>
                  <a:lnTo>
                    <a:pt x="369570" y="196698"/>
                  </a:lnTo>
                  <a:lnTo>
                    <a:pt x="372117" y="198655"/>
                  </a:lnTo>
                  <a:lnTo>
                    <a:pt x="377952" y="204216"/>
                  </a:lnTo>
                  <a:lnTo>
                    <a:pt x="387096" y="297971"/>
                  </a:lnTo>
                  <a:lnTo>
                    <a:pt x="390858" y="296310"/>
                  </a:lnTo>
                  <a:lnTo>
                    <a:pt x="406146" y="285750"/>
                  </a:lnTo>
                  <a:lnTo>
                    <a:pt x="418266" y="273331"/>
                  </a:lnTo>
                  <a:lnTo>
                    <a:pt x="427101" y="258984"/>
                  </a:lnTo>
                  <a:lnTo>
                    <a:pt x="432506" y="242780"/>
                  </a:lnTo>
                  <a:lnTo>
                    <a:pt x="434340" y="224790"/>
                  </a:lnTo>
                  <a:close/>
                </a:path>
                <a:path w="434339" h="310514">
                  <a:moveTo>
                    <a:pt x="92202" y="302514"/>
                  </a:moveTo>
                  <a:lnTo>
                    <a:pt x="92202" y="4572"/>
                  </a:lnTo>
                  <a:lnTo>
                    <a:pt x="0" y="12192"/>
                  </a:lnTo>
                  <a:lnTo>
                    <a:pt x="0" y="44196"/>
                  </a:lnTo>
                  <a:lnTo>
                    <a:pt x="45720" y="44196"/>
                  </a:lnTo>
                  <a:lnTo>
                    <a:pt x="45720" y="302514"/>
                  </a:lnTo>
                  <a:lnTo>
                    <a:pt x="92202" y="302514"/>
                  </a:lnTo>
                  <a:close/>
                </a:path>
              </a:pathLst>
            </a:custGeom>
            <a:solidFill>
              <a:srgbClr val="FF0000"/>
            </a:solidFill>
          </p:spPr>
          <p:txBody>
            <a:bodyPr wrap="square" lIns="0" tIns="0" rIns="0" bIns="0" rtlCol="0"/>
            <a:lstStyle/>
            <a:p>
              <a:endParaRPr/>
            </a:p>
          </p:txBody>
        </p:sp>
        <p:sp>
          <p:nvSpPr>
            <p:cNvPr id="42" name="object 42"/>
            <p:cNvSpPr/>
            <p:nvPr/>
          </p:nvSpPr>
          <p:spPr>
            <a:xfrm>
              <a:off x="3243072" y="2503931"/>
              <a:ext cx="92710" cy="298450"/>
            </a:xfrm>
            <a:custGeom>
              <a:avLst/>
              <a:gdLst/>
              <a:ahLst/>
              <a:cxnLst/>
              <a:rect l="l" t="t" r="r" b="b"/>
              <a:pathLst>
                <a:path w="92710" h="298450">
                  <a:moveTo>
                    <a:pt x="92201" y="0"/>
                  </a:moveTo>
                  <a:lnTo>
                    <a:pt x="92201" y="297942"/>
                  </a:lnTo>
                  <a:lnTo>
                    <a:pt x="45719" y="297942"/>
                  </a:lnTo>
                  <a:lnTo>
                    <a:pt x="45719" y="39624"/>
                  </a:lnTo>
                  <a:lnTo>
                    <a:pt x="0" y="39624"/>
                  </a:lnTo>
                  <a:lnTo>
                    <a:pt x="0" y="7620"/>
                  </a:lnTo>
                  <a:lnTo>
                    <a:pt x="92201" y="0"/>
                  </a:lnTo>
                  <a:close/>
                </a:path>
              </a:pathLst>
            </a:custGeom>
            <a:ln w="17526">
              <a:solidFill>
                <a:srgbClr val="FFFFFF"/>
              </a:solidFill>
            </a:ln>
          </p:spPr>
          <p:txBody>
            <a:bodyPr wrap="square" lIns="0" tIns="0" rIns="0" bIns="0" rtlCol="0"/>
            <a:lstStyle/>
            <a:p>
              <a:endParaRPr/>
            </a:p>
          </p:txBody>
        </p:sp>
        <p:sp>
          <p:nvSpPr>
            <p:cNvPr id="43" name="object 43"/>
            <p:cNvSpPr/>
            <p:nvPr/>
          </p:nvSpPr>
          <p:spPr>
            <a:xfrm>
              <a:off x="3477005" y="2499359"/>
              <a:ext cx="200660" cy="310515"/>
            </a:xfrm>
            <a:custGeom>
              <a:avLst/>
              <a:gdLst/>
              <a:ahLst/>
              <a:cxnLst/>
              <a:rect l="l" t="t" r="r" b="b"/>
              <a:pathLst>
                <a:path w="200660" h="310514">
                  <a:moveTo>
                    <a:pt x="105155" y="0"/>
                  </a:moveTo>
                  <a:lnTo>
                    <a:pt x="152947" y="10286"/>
                  </a:lnTo>
                  <a:lnTo>
                    <a:pt x="183165" y="39433"/>
                  </a:lnTo>
                  <a:lnTo>
                    <a:pt x="188975" y="66294"/>
                  </a:lnTo>
                  <a:lnTo>
                    <a:pt x="185570" y="87296"/>
                  </a:lnTo>
                  <a:lnTo>
                    <a:pt x="175450" y="106870"/>
                  </a:lnTo>
                  <a:lnTo>
                    <a:pt x="158757" y="125015"/>
                  </a:lnTo>
                  <a:lnTo>
                    <a:pt x="135635" y="141732"/>
                  </a:lnTo>
                  <a:lnTo>
                    <a:pt x="163758" y="158031"/>
                  </a:lnTo>
                  <a:lnTo>
                    <a:pt x="184022" y="177260"/>
                  </a:lnTo>
                  <a:lnTo>
                    <a:pt x="196286" y="199489"/>
                  </a:lnTo>
                  <a:lnTo>
                    <a:pt x="200405" y="224790"/>
                  </a:lnTo>
                  <a:lnTo>
                    <a:pt x="198572" y="242780"/>
                  </a:lnTo>
                  <a:lnTo>
                    <a:pt x="172211" y="285750"/>
                  </a:lnTo>
                  <a:lnTo>
                    <a:pt x="120348" y="308574"/>
                  </a:lnTo>
                  <a:lnTo>
                    <a:pt x="99059" y="310134"/>
                  </a:lnTo>
                  <a:lnTo>
                    <a:pt x="77902" y="308705"/>
                  </a:lnTo>
                  <a:lnTo>
                    <a:pt x="27431" y="287274"/>
                  </a:lnTo>
                  <a:lnTo>
                    <a:pt x="1714" y="245697"/>
                  </a:lnTo>
                  <a:lnTo>
                    <a:pt x="0" y="227838"/>
                  </a:lnTo>
                  <a:lnTo>
                    <a:pt x="3571" y="202382"/>
                  </a:lnTo>
                  <a:lnTo>
                    <a:pt x="14287" y="179641"/>
                  </a:lnTo>
                  <a:lnTo>
                    <a:pt x="32146" y="159472"/>
                  </a:lnTo>
                  <a:lnTo>
                    <a:pt x="57149" y="141732"/>
                  </a:lnTo>
                  <a:lnTo>
                    <a:pt x="46565" y="135183"/>
                  </a:lnTo>
                  <a:lnTo>
                    <a:pt x="20264" y="105679"/>
                  </a:lnTo>
                  <a:lnTo>
                    <a:pt x="14477" y="76962"/>
                  </a:lnTo>
                  <a:lnTo>
                    <a:pt x="16049" y="60662"/>
                  </a:lnTo>
                  <a:lnTo>
                    <a:pt x="39623" y="21336"/>
                  </a:lnTo>
                  <a:lnTo>
                    <a:pt x="86022" y="1297"/>
                  </a:lnTo>
                  <a:lnTo>
                    <a:pt x="105155" y="0"/>
                  </a:lnTo>
                  <a:close/>
                </a:path>
              </a:pathLst>
            </a:custGeom>
            <a:ln w="17526">
              <a:solidFill>
                <a:srgbClr val="FFFFFF"/>
              </a:solidFill>
            </a:ln>
          </p:spPr>
          <p:txBody>
            <a:bodyPr wrap="square" lIns="0" tIns="0" rIns="0" bIns="0" rtlCol="0"/>
            <a:lstStyle/>
            <a:p>
              <a:endParaRPr/>
            </a:p>
          </p:txBody>
        </p:sp>
        <p:sp>
          <p:nvSpPr>
            <p:cNvPr id="44" name="object 44"/>
            <p:cNvSpPr/>
            <p:nvPr/>
          </p:nvSpPr>
          <p:spPr>
            <a:xfrm>
              <a:off x="3728466" y="2664714"/>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45" name="object 45"/>
            <p:cNvSpPr/>
            <p:nvPr/>
          </p:nvSpPr>
          <p:spPr>
            <a:xfrm>
              <a:off x="3728466" y="2664714"/>
              <a:ext cx="180975" cy="32384"/>
            </a:xfrm>
            <a:custGeom>
              <a:avLst/>
              <a:gdLst/>
              <a:ahLst/>
              <a:cxnLst/>
              <a:rect l="l" t="t" r="r" b="b"/>
              <a:pathLst>
                <a:path w="180975" h="32385">
                  <a:moveTo>
                    <a:pt x="0" y="32004"/>
                  </a:moveTo>
                  <a:lnTo>
                    <a:pt x="0" y="0"/>
                  </a:lnTo>
                  <a:lnTo>
                    <a:pt x="180594" y="0"/>
                  </a:lnTo>
                  <a:lnTo>
                    <a:pt x="180594" y="32004"/>
                  </a:lnTo>
                  <a:lnTo>
                    <a:pt x="0" y="32004"/>
                  </a:lnTo>
                  <a:close/>
                </a:path>
              </a:pathLst>
            </a:custGeom>
            <a:ln w="17525">
              <a:solidFill>
                <a:srgbClr val="FFFFFF"/>
              </a:solidFill>
            </a:ln>
          </p:spPr>
          <p:txBody>
            <a:bodyPr wrap="square" lIns="0" tIns="0" rIns="0" bIns="0" rtlCol="0"/>
            <a:lstStyle/>
            <a:p>
              <a:endParaRPr/>
            </a:p>
          </p:txBody>
        </p:sp>
        <p:sp>
          <p:nvSpPr>
            <p:cNvPr id="46" name="object 46"/>
            <p:cNvSpPr/>
            <p:nvPr/>
          </p:nvSpPr>
          <p:spPr>
            <a:xfrm>
              <a:off x="3993642" y="2499359"/>
              <a:ext cx="433070" cy="310515"/>
            </a:xfrm>
            <a:custGeom>
              <a:avLst/>
              <a:gdLst/>
              <a:ahLst/>
              <a:cxnLst/>
              <a:rect l="l" t="t" r="r" b="b"/>
              <a:pathLst>
                <a:path w="433070" h="310514">
                  <a:moveTo>
                    <a:pt x="432816" y="144779"/>
                  </a:moveTo>
                  <a:lnTo>
                    <a:pt x="425958" y="84962"/>
                  </a:lnTo>
                  <a:lnTo>
                    <a:pt x="405384" y="38861"/>
                  </a:lnTo>
                  <a:lnTo>
                    <a:pt x="371760" y="9715"/>
                  </a:lnTo>
                  <a:lnTo>
                    <a:pt x="328422" y="0"/>
                  </a:lnTo>
                  <a:lnTo>
                    <a:pt x="307705" y="1869"/>
                  </a:lnTo>
                  <a:lnTo>
                    <a:pt x="272272" y="17037"/>
                  </a:lnTo>
                  <a:lnTo>
                    <a:pt x="245113" y="46339"/>
                  </a:lnTo>
                  <a:lnTo>
                    <a:pt x="231088" y="84058"/>
                  </a:lnTo>
                  <a:lnTo>
                    <a:pt x="229362" y="105917"/>
                  </a:lnTo>
                  <a:lnTo>
                    <a:pt x="231064" y="125206"/>
                  </a:lnTo>
                  <a:lnTo>
                    <a:pt x="256032" y="174497"/>
                  </a:lnTo>
                  <a:lnTo>
                    <a:pt x="275844" y="189837"/>
                  </a:lnTo>
                  <a:lnTo>
                    <a:pt x="275844" y="99821"/>
                  </a:lnTo>
                  <a:lnTo>
                    <a:pt x="276701" y="85641"/>
                  </a:lnTo>
                  <a:lnTo>
                    <a:pt x="296227" y="45898"/>
                  </a:lnTo>
                  <a:lnTo>
                    <a:pt x="325374" y="36575"/>
                  </a:lnTo>
                  <a:lnTo>
                    <a:pt x="337375" y="37873"/>
                  </a:lnTo>
                  <a:lnTo>
                    <a:pt x="373082" y="69187"/>
                  </a:lnTo>
                  <a:lnTo>
                    <a:pt x="381762" y="114299"/>
                  </a:lnTo>
                  <a:lnTo>
                    <a:pt x="381762" y="167088"/>
                  </a:lnTo>
                  <a:lnTo>
                    <a:pt x="382524" y="166115"/>
                  </a:lnTo>
                  <a:lnTo>
                    <a:pt x="382524" y="283845"/>
                  </a:lnTo>
                  <a:lnTo>
                    <a:pt x="384048" y="282701"/>
                  </a:lnTo>
                  <a:lnTo>
                    <a:pt x="412551" y="241768"/>
                  </a:lnTo>
                  <a:lnTo>
                    <a:pt x="425743" y="205001"/>
                  </a:lnTo>
                  <a:lnTo>
                    <a:pt x="432077" y="165520"/>
                  </a:lnTo>
                  <a:lnTo>
                    <a:pt x="432816" y="144779"/>
                  </a:lnTo>
                  <a:close/>
                </a:path>
                <a:path w="433070" h="310514">
                  <a:moveTo>
                    <a:pt x="382524" y="283845"/>
                  </a:moveTo>
                  <a:lnTo>
                    <a:pt x="382524" y="166115"/>
                  </a:lnTo>
                  <a:lnTo>
                    <a:pt x="381369" y="189416"/>
                  </a:lnTo>
                  <a:lnTo>
                    <a:pt x="377856" y="210216"/>
                  </a:lnTo>
                  <a:lnTo>
                    <a:pt x="352889" y="257163"/>
                  </a:lnTo>
                  <a:lnTo>
                    <a:pt x="310134" y="273557"/>
                  </a:lnTo>
                  <a:lnTo>
                    <a:pt x="297001" y="272712"/>
                  </a:lnTo>
                  <a:lnTo>
                    <a:pt x="281654" y="270224"/>
                  </a:lnTo>
                  <a:lnTo>
                    <a:pt x="264163" y="266164"/>
                  </a:lnTo>
                  <a:lnTo>
                    <a:pt x="244602" y="260603"/>
                  </a:lnTo>
                  <a:lnTo>
                    <a:pt x="244602" y="300227"/>
                  </a:lnTo>
                  <a:lnTo>
                    <a:pt x="294215" y="309550"/>
                  </a:lnTo>
                  <a:lnTo>
                    <a:pt x="307705" y="310086"/>
                  </a:lnTo>
                  <a:lnTo>
                    <a:pt x="329505" y="308419"/>
                  </a:lnTo>
                  <a:lnTo>
                    <a:pt x="349853" y="303275"/>
                  </a:lnTo>
                  <a:lnTo>
                    <a:pt x="368057" y="294703"/>
                  </a:lnTo>
                  <a:lnTo>
                    <a:pt x="382524" y="283845"/>
                  </a:lnTo>
                  <a:close/>
                </a:path>
                <a:path w="433070" h="310514">
                  <a:moveTo>
                    <a:pt x="381762" y="167088"/>
                  </a:moveTo>
                  <a:lnTo>
                    <a:pt x="381762" y="114299"/>
                  </a:lnTo>
                  <a:lnTo>
                    <a:pt x="380761" y="124729"/>
                  </a:lnTo>
                  <a:lnTo>
                    <a:pt x="377761" y="134302"/>
                  </a:lnTo>
                  <a:lnTo>
                    <a:pt x="348043" y="162877"/>
                  </a:lnTo>
                  <a:lnTo>
                    <a:pt x="326290" y="166814"/>
                  </a:lnTo>
                  <a:lnTo>
                    <a:pt x="315920" y="165734"/>
                  </a:lnTo>
                  <a:lnTo>
                    <a:pt x="283559" y="139041"/>
                  </a:lnTo>
                  <a:lnTo>
                    <a:pt x="275844" y="99821"/>
                  </a:lnTo>
                  <a:lnTo>
                    <a:pt x="275844" y="189837"/>
                  </a:lnTo>
                  <a:lnTo>
                    <a:pt x="285178" y="195071"/>
                  </a:lnTo>
                  <a:lnTo>
                    <a:pt x="301894" y="200215"/>
                  </a:lnTo>
                  <a:lnTo>
                    <a:pt x="320040" y="201929"/>
                  </a:lnTo>
                  <a:lnTo>
                    <a:pt x="338911" y="199763"/>
                  </a:lnTo>
                  <a:lnTo>
                    <a:pt x="355568" y="193166"/>
                  </a:lnTo>
                  <a:lnTo>
                    <a:pt x="370081" y="181998"/>
                  </a:lnTo>
                  <a:lnTo>
                    <a:pt x="381762" y="167088"/>
                  </a:lnTo>
                  <a:close/>
                </a:path>
                <a:path w="433070" h="310514">
                  <a:moveTo>
                    <a:pt x="92202" y="302513"/>
                  </a:moveTo>
                  <a:lnTo>
                    <a:pt x="92202" y="4571"/>
                  </a:lnTo>
                  <a:lnTo>
                    <a:pt x="0" y="12191"/>
                  </a:lnTo>
                  <a:lnTo>
                    <a:pt x="0" y="44195"/>
                  </a:lnTo>
                  <a:lnTo>
                    <a:pt x="45720" y="44195"/>
                  </a:lnTo>
                  <a:lnTo>
                    <a:pt x="45720" y="302513"/>
                  </a:lnTo>
                  <a:lnTo>
                    <a:pt x="92202" y="302513"/>
                  </a:lnTo>
                  <a:close/>
                </a:path>
              </a:pathLst>
            </a:custGeom>
            <a:solidFill>
              <a:srgbClr val="FF0000"/>
            </a:solidFill>
          </p:spPr>
          <p:txBody>
            <a:bodyPr wrap="square" lIns="0" tIns="0" rIns="0" bIns="0" rtlCol="0"/>
            <a:lstStyle/>
            <a:p>
              <a:endParaRPr/>
            </a:p>
          </p:txBody>
        </p:sp>
        <p:sp>
          <p:nvSpPr>
            <p:cNvPr id="47" name="object 47"/>
            <p:cNvSpPr/>
            <p:nvPr/>
          </p:nvSpPr>
          <p:spPr>
            <a:xfrm>
              <a:off x="3993642" y="2503931"/>
              <a:ext cx="92710" cy="298450"/>
            </a:xfrm>
            <a:custGeom>
              <a:avLst/>
              <a:gdLst/>
              <a:ahLst/>
              <a:cxnLst/>
              <a:rect l="l" t="t" r="r" b="b"/>
              <a:pathLst>
                <a:path w="92710" h="298450">
                  <a:moveTo>
                    <a:pt x="92201" y="0"/>
                  </a:moveTo>
                  <a:lnTo>
                    <a:pt x="92201" y="297942"/>
                  </a:lnTo>
                  <a:lnTo>
                    <a:pt x="45719" y="297942"/>
                  </a:lnTo>
                  <a:lnTo>
                    <a:pt x="45719" y="39624"/>
                  </a:lnTo>
                  <a:lnTo>
                    <a:pt x="0" y="39624"/>
                  </a:lnTo>
                  <a:lnTo>
                    <a:pt x="0" y="7620"/>
                  </a:lnTo>
                  <a:lnTo>
                    <a:pt x="92201" y="0"/>
                  </a:lnTo>
                  <a:close/>
                </a:path>
              </a:pathLst>
            </a:custGeom>
            <a:ln w="17526">
              <a:solidFill>
                <a:srgbClr val="FFFFFF"/>
              </a:solidFill>
            </a:ln>
          </p:spPr>
          <p:txBody>
            <a:bodyPr wrap="square" lIns="0" tIns="0" rIns="0" bIns="0" rtlCol="0"/>
            <a:lstStyle/>
            <a:p>
              <a:endParaRPr/>
            </a:p>
          </p:txBody>
        </p:sp>
        <p:sp>
          <p:nvSpPr>
            <p:cNvPr id="48" name="object 48"/>
            <p:cNvSpPr/>
            <p:nvPr/>
          </p:nvSpPr>
          <p:spPr>
            <a:xfrm>
              <a:off x="4223004" y="2499359"/>
              <a:ext cx="203835" cy="310515"/>
            </a:xfrm>
            <a:custGeom>
              <a:avLst/>
              <a:gdLst/>
              <a:ahLst/>
              <a:cxnLst/>
              <a:rect l="l" t="t" r="r" b="b"/>
              <a:pathLst>
                <a:path w="203835" h="310514">
                  <a:moveTo>
                    <a:pt x="99060" y="0"/>
                  </a:moveTo>
                  <a:lnTo>
                    <a:pt x="142398" y="9715"/>
                  </a:lnTo>
                  <a:lnTo>
                    <a:pt x="176022" y="38861"/>
                  </a:lnTo>
                  <a:lnTo>
                    <a:pt x="196596" y="84963"/>
                  </a:lnTo>
                  <a:lnTo>
                    <a:pt x="203454" y="144780"/>
                  </a:lnTo>
                  <a:lnTo>
                    <a:pt x="202715" y="165520"/>
                  </a:lnTo>
                  <a:lnTo>
                    <a:pt x="196381" y="205001"/>
                  </a:lnTo>
                  <a:lnTo>
                    <a:pt x="183189" y="241768"/>
                  </a:lnTo>
                  <a:lnTo>
                    <a:pt x="154686" y="282702"/>
                  </a:lnTo>
                  <a:lnTo>
                    <a:pt x="120491" y="303276"/>
                  </a:lnTo>
                  <a:lnTo>
                    <a:pt x="77724" y="310134"/>
                  </a:lnTo>
                  <a:lnTo>
                    <a:pt x="64853" y="309550"/>
                  </a:lnTo>
                  <a:lnTo>
                    <a:pt x="50196" y="307752"/>
                  </a:lnTo>
                  <a:lnTo>
                    <a:pt x="33682" y="304669"/>
                  </a:lnTo>
                  <a:lnTo>
                    <a:pt x="15240" y="300228"/>
                  </a:lnTo>
                  <a:lnTo>
                    <a:pt x="15240" y="260604"/>
                  </a:lnTo>
                  <a:lnTo>
                    <a:pt x="34801" y="266164"/>
                  </a:lnTo>
                  <a:lnTo>
                    <a:pt x="52292" y="270224"/>
                  </a:lnTo>
                  <a:lnTo>
                    <a:pt x="67639" y="272712"/>
                  </a:lnTo>
                  <a:lnTo>
                    <a:pt x="80772" y="273558"/>
                  </a:lnTo>
                  <a:lnTo>
                    <a:pt x="96928" y="271712"/>
                  </a:lnTo>
                  <a:lnTo>
                    <a:pt x="134112" y="244602"/>
                  </a:lnTo>
                  <a:lnTo>
                    <a:pt x="152007" y="189416"/>
                  </a:lnTo>
                  <a:lnTo>
                    <a:pt x="153162" y="166116"/>
                  </a:lnTo>
                  <a:lnTo>
                    <a:pt x="140719" y="181998"/>
                  </a:lnTo>
                  <a:lnTo>
                    <a:pt x="126206" y="193167"/>
                  </a:lnTo>
                  <a:lnTo>
                    <a:pt x="109549" y="199763"/>
                  </a:lnTo>
                  <a:lnTo>
                    <a:pt x="90678" y="201930"/>
                  </a:lnTo>
                  <a:lnTo>
                    <a:pt x="72532" y="200215"/>
                  </a:lnTo>
                  <a:lnTo>
                    <a:pt x="26670" y="174498"/>
                  </a:lnTo>
                  <a:lnTo>
                    <a:pt x="1702" y="125206"/>
                  </a:lnTo>
                  <a:lnTo>
                    <a:pt x="0" y="105918"/>
                  </a:lnTo>
                  <a:lnTo>
                    <a:pt x="1726" y="84058"/>
                  </a:lnTo>
                  <a:lnTo>
                    <a:pt x="15751" y="46339"/>
                  </a:lnTo>
                  <a:lnTo>
                    <a:pt x="42910" y="17037"/>
                  </a:lnTo>
                  <a:lnTo>
                    <a:pt x="78343" y="1869"/>
                  </a:lnTo>
                  <a:lnTo>
                    <a:pt x="99060" y="0"/>
                  </a:lnTo>
                  <a:close/>
                </a:path>
              </a:pathLst>
            </a:custGeom>
            <a:ln w="17526">
              <a:solidFill>
                <a:srgbClr val="FFFFFF"/>
              </a:solidFill>
            </a:ln>
          </p:spPr>
          <p:txBody>
            <a:bodyPr wrap="square" lIns="0" tIns="0" rIns="0" bIns="0" rtlCol="0"/>
            <a:lstStyle/>
            <a:p>
              <a:endParaRPr/>
            </a:p>
          </p:txBody>
        </p:sp>
        <p:sp>
          <p:nvSpPr>
            <p:cNvPr id="49" name="object 49"/>
            <p:cNvSpPr/>
            <p:nvPr/>
          </p:nvSpPr>
          <p:spPr>
            <a:xfrm>
              <a:off x="4540757" y="2506217"/>
              <a:ext cx="1370330" cy="353695"/>
            </a:xfrm>
            <a:custGeom>
              <a:avLst/>
              <a:gdLst/>
              <a:ahLst/>
              <a:cxnLst/>
              <a:rect l="l" t="t" r="r" b="b"/>
              <a:pathLst>
                <a:path w="1370329" h="353694">
                  <a:moveTo>
                    <a:pt x="1035557" y="193548"/>
                  </a:moveTo>
                  <a:lnTo>
                    <a:pt x="1035557" y="163068"/>
                  </a:lnTo>
                  <a:lnTo>
                    <a:pt x="1030985" y="163068"/>
                  </a:lnTo>
                  <a:lnTo>
                    <a:pt x="981360" y="168116"/>
                  </a:lnTo>
                  <a:lnTo>
                    <a:pt x="944879" y="182880"/>
                  </a:lnTo>
                  <a:lnTo>
                    <a:pt x="916269" y="221670"/>
                  </a:lnTo>
                  <a:lnTo>
                    <a:pt x="914400" y="239268"/>
                  </a:lnTo>
                  <a:lnTo>
                    <a:pt x="915542" y="251852"/>
                  </a:lnTo>
                  <a:lnTo>
                    <a:pt x="942415" y="291024"/>
                  </a:lnTo>
                  <a:lnTo>
                    <a:pt x="960119" y="298363"/>
                  </a:lnTo>
                  <a:lnTo>
                    <a:pt x="960119" y="232410"/>
                  </a:lnTo>
                  <a:lnTo>
                    <a:pt x="961263" y="224254"/>
                  </a:lnTo>
                  <a:lnTo>
                    <a:pt x="999648" y="196310"/>
                  </a:lnTo>
                  <a:lnTo>
                    <a:pt x="1026461" y="193582"/>
                  </a:lnTo>
                  <a:lnTo>
                    <a:pt x="1035557" y="193548"/>
                  </a:lnTo>
                  <a:close/>
                </a:path>
                <a:path w="1370329" h="353694">
                  <a:moveTo>
                    <a:pt x="1112520" y="292608"/>
                  </a:moveTo>
                  <a:lnTo>
                    <a:pt x="1108710" y="265176"/>
                  </a:lnTo>
                  <a:lnTo>
                    <a:pt x="1103376" y="265938"/>
                  </a:lnTo>
                  <a:lnTo>
                    <a:pt x="1098042" y="265938"/>
                  </a:lnTo>
                  <a:lnTo>
                    <a:pt x="1091041" y="264211"/>
                  </a:lnTo>
                  <a:lnTo>
                    <a:pt x="1086040" y="258984"/>
                  </a:lnTo>
                  <a:lnTo>
                    <a:pt x="1083040" y="250186"/>
                  </a:lnTo>
                  <a:lnTo>
                    <a:pt x="1082039" y="237744"/>
                  </a:lnTo>
                  <a:lnTo>
                    <a:pt x="1082039" y="141732"/>
                  </a:lnTo>
                  <a:lnTo>
                    <a:pt x="1080897" y="125265"/>
                  </a:lnTo>
                  <a:lnTo>
                    <a:pt x="1063752" y="89154"/>
                  </a:lnTo>
                  <a:lnTo>
                    <a:pt x="1026461" y="73402"/>
                  </a:lnTo>
                  <a:lnTo>
                    <a:pt x="1008888" y="72390"/>
                  </a:lnTo>
                  <a:lnTo>
                    <a:pt x="991195" y="73402"/>
                  </a:lnTo>
                  <a:lnTo>
                    <a:pt x="972502" y="76485"/>
                  </a:lnTo>
                  <a:lnTo>
                    <a:pt x="952952" y="81712"/>
                  </a:lnTo>
                  <a:lnTo>
                    <a:pt x="932688" y="89154"/>
                  </a:lnTo>
                  <a:lnTo>
                    <a:pt x="932688" y="128016"/>
                  </a:lnTo>
                  <a:lnTo>
                    <a:pt x="951976" y="119574"/>
                  </a:lnTo>
                  <a:lnTo>
                    <a:pt x="969835" y="113633"/>
                  </a:lnTo>
                  <a:lnTo>
                    <a:pt x="986266" y="110120"/>
                  </a:lnTo>
                  <a:lnTo>
                    <a:pt x="1001267" y="108966"/>
                  </a:lnTo>
                  <a:lnTo>
                    <a:pt x="1016269" y="110978"/>
                  </a:lnTo>
                  <a:lnTo>
                    <a:pt x="1026985" y="117062"/>
                  </a:lnTo>
                  <a:lnTo>
                    <a:pt x="1033414" y="127289"/>
                  </a:lnTo>
                  <a:lnTo>
                    <a:pt x="1035557" y="141732"/>
                  </a:lnTo>
                  <a:lnTo>
                    <a:pt x="1035557" y="275837"/>
                  </a:lnTo>
                  <a:lnTo>
                    <a:pt x="1043178" y="268986"/>
                  </a:lnTo>
                  <a:lnTo>
                    <a:pt x="1047607" y="282987"/>
                  </a:lnTo>
                  <a:lnTo>
                    <a:pt x="1055179" y="292989"/>
                  </a:lnTo>
                  <a:lnTo>
                    <a:pt x="1065895" y="298989"/>
                  </a:lnTo>
                  <a:lnTo>
                    <a:pt x="1079754" y="300990"/>
                  </a:lnTo>
                  <a:lnTo>
                    <a:pt x="1087874" y="300430"/>
                  </a:lnTo>
                  <a:lnTo>
                    <a:pt x="1096137" y="298799"/>
                  </a:lnTo>
                  <a:lnTo>
                    <a:pt x="1104399" y="296167"/>
                  </a:lnTo>
                  <a:lnTo>
                    <a:pt x="1112520" y="292608"/>
                  </a:lnTo>
                  <a:close/>
                </a:path>
                <a:path w="1370329" h="353694">
                  <a:moveTo>
                    <a:pt x="1035557" y="275837"/>
                  </a:moveTo>
                  <a:lnTo>
                    <a:pt x="1035557" y="242316"/>
                  </a:lnTo>
                  <a:lnTo>
                    <a:pt x="1024128" y="250757"/>
                  </a:lnTo>
                  <a:lnTo>
                    <a:pt x="1012697" y="256698"/>
                  </a:lnTo>
                  <a:lnTo>
                    <a:pt x="1001267" y="260211"/>
                  </a:lnTo>
                  <a:lnTo>
                    <a:pt x="991195" y="261228"/>
                  </a:lnTo>
                  <a:lnTo>
                    <a:pt x="981360" y="261334"/>
                  </a:lnTo>
                  <a:lnTo>
                    <a:pt x="974597" y="259080"/>
                  </a:lnTo>
                  <a:lnTo>
                    <a:pt x="969263" y="252984"/>
                  </a:lnTo>
                  <a:lnTo>
                    <a:pt x="963167" y="247650"/>
                  </a:lnTo>
                  <a:lnTo>
                    <a:pt x="960119" y="240792"/>
                  </a:lnTo>
                  <a:lnTo>
                    <a:pt x="960119" y="298363"/>
                  </a:lnTo>
                  <a:lnTo>
                    <a:pt x="965584" y="299858"/>
                  </a:lnTo>
                  <a:lnTo>
                    <a:pt x="979169" y="300990"/>
                  </a:lnTo>
                  <a:lnTo>
                    <a:pt x="995600" y="298989"/>
                  </a:lnTo>
                  <a:lnTo>
                    <a:pt x="1011745" y="292989"/>
                  </a:lnTo>
                  <a:lnTo>
                    <a:pt x="1027604" y="282987"/>
                  </a:lnTo>
                  <a:lnTo>
                    <a:pt x="1035557" y="275837"/>
                  </a:lnTo>
                  <a:close/>
                </a:path>
                <a:path w="1370329" h="353694">
                  <a:moveTo>
                    <a:pt x="304799" y="193548"/>
                  </a:moveTo>
                  <a:lnTo>
                    <a:pt x="304799" y="163068"/>
                  </a:lnTo>
                  <a:lnTo>
                    <a:pt x="300227" y="163068"/>
                  </a:lnTo>
                  <a:lnTo>
                    <a:pt x="250602" y="168116"/>
                  </a:lnTo>
                  <a:lnTo>
                    <a:pt x="214122" y="182880"/>
                  </a:lnTo>
                  <a:lnTo>
                    <a:pt x="185511" y="221670"/>
                  </a:lnTo>
                  <a:lnTo>
                    <a:pt x="183641" y="239268"/>
                  </a:lnTo>
                  <a:lnTo>
                    <a:pt x="184784" y="251852"/>
                  </a:lnTo>
                  <a:lnTo>
                    <a:pt x="211657" y="291024"/>
                  </a:lnTo>
                  <a:lnTo>
                    <a:pt x="229361" y="298363"/>
                  </a:lnTo>
                  <a:lnTo>
                    <a:pt x="229361" y="232410"/>
                  </a:lnTo>
                  <a:lnTo>
                    <a:pt x="230504" y="224254"/>
                  </a:lnTo>
                  <a:lnTo>
                    <a:pt x="268890" y="196310"/>
                  </a:lnTo>
                  <a:lnTo>
                    <a:pt x="295703" y="193582"/>
                  </a:lnTo>
                  <a:lnTo>
                    <a:pt x="304799" y="193548"/>
                  </a:lnTo>
                  <a:close/>
                </a:path>
                <a:path w="1370329" h="353694">
                  <a:moveTo>
                    <a:pt x="381761" y="292608"/>
                  </a:moveTo>
                  <a:lnTo>
                    <a:pt x="377952" y="265176"/>
                  </a:lnTo>
                  <a:lnTo>
                    <a:pt x="372617" y="265938"/>
                  </a:lnTo>
                  <a:lnTo>
                    <a:pt x="367283" y="265938"/>
                  </a:lnTo>
                  <a:lnTo>
                    <a:pt x="360283" y="264211"/>
                  </a:lnTo>
                  <a:lnTo>
                    <a:pt x="355282" y="258984"/>
                  </a:lnTo>
                  <a:lnTo>
                    <a:pt x="352282" y="250186"/>
                  </a:lnTo>
                  <a:lnTo>
                    <a:pt x="351281" y="237744"/>
                  </a:lnTo>
                  <a:lnTo>
                    <a:pt x="351281" y="141732"/>
                  </a:lnTo>
                  <a:lnTo>
                    <a:pt x="350139" y="125265"/>
                  </a:lnTo>
                  <a:lnTo>
                    <a:pt x="332994" y="89154"/>
                  </a:lnTo>
                  <a:lnTo>
                    <a:pt x="295703" y="73402"/>
                  </a:lnTo>
                  <a:lnTo>
                    <a:pt x="278130" y="72390"/>
                  </a:lnTo>
                  <a:lnTo>
                    <a:pt x="260437" y="73402"/>
                  </a:lnTo>
                  <a:lnTo>
                    <a:pt x="241744" y="76485"/>
                  </a:lnTo>
                  <a:lnTo>
                    <a:pt x="222194" y="81712"/>
                  </a:lnTo>
                  <a:lnTo>
                    <a:pt x="201929" y="89154"/>
                  </a:lnTo>
                  <a:lnTo>
                    <a:pt x="201929" y="128016"/>
                  </a:lnTo>
                  <a:lnTo>
                    <a:pt x="221218" y="119574"/>
                  </a:lnTo>
                  <a:lnTo>
                    <a:pt x="239077" y="113633"/>
                  </a:lnTo>
                  <a:lnTo>
                    <a:pt x="255508" y="110120"/>
                  </a:lnTo>
                  <a:lnTo>
                    <a:pt x="270509" y="108966"/>
                  </a:lnTo>
                  <a:lnTo>
                    <a:pt x="285511" y="110978"/>
                  </a:lnTo>
                  <a:lnTo>
                    <a:pt x="296227" y="117062"/>
                  </a:lnTo>
                  <a:lnTo>
                    <a:pt x="302656" y="127289"/>
                  </a:lnTo>
                  <a:lnTo>
                    <a:pt x="304799" y="141732"/>
                  </a:lnTo>
                  <a:lnTo>
                    <a:pt x="304799" y="275837"/>
                  </a:lnTo>
                  <a:lnTo>
                    <a:pt x="312419" y="268986"/>
                  </a:lnTo>
                  <a:lnTo>
                    <a:pt x="316849" y="282987"/>
                  </a:lnTo>
                  <a:lnTo>
                    <a:pt x="324421" y="292989"/>
                  </a:lnTo>
                  <a:lnTo>
                    <a:pt x="335137" y="298989"/>
                  </a:lnTo>
                  <a:lnTo>
                    <a:pt x="348995" y="300990"/>
                  </a:lnTo>
                  <a:lnTo>
                    <a:pt x="357116" y="300430"/>
                  </a:lnTo>
                  <a:lnTo>
                    <a:pt x="365378" y="298799"/>
                  </a:lnTo>
                  <a:lnTo>
                    <a:pt x="373641" y="296167"/>
                  </a:lnTo>
                  <a:lnTo>
                    <a:pt x="381761" y="292608"/>
                  </a:lnTo>
                  <a:close/>
                </a:path>
                <a:path w="1370329" h="353694">
                  <a:moveTo>
                    <a:pt x="304799" y="275837"/>
                  </a:moveTo>
                  <a:lnTo>
                    <a:pt x="304799" y="242316"/>
                  </a:lnTo>
                  <a:lnTo>
                    <a:pt x="293369" y="250757"/>
                  </a:lnTo>
                  <a:lnTo>
                    <a:pt x="281939" y="256698"/>
                  </a:lnTo>
                  <a:lnTo>
                    <a:pt x="270509" y="260211"/>
                  </a:lnTo>
                  <a:lnTo>
                    <a:pt x="260437" y="261228"/>
                  </a:lnTo>
                  <a:lnTo>
                    <a:pt x="250602" y="261334"/>
                  </a:lnTo>
                  <a:lnTo>
                    <a:pt x="243839" y="259080"/>
                  </a:lnTo>
                  <a:lnTo>
                    <a:pt x="238505" y="252984"/>
                  </a:lnTo>
                  <a:lnTo>
                    <a:pt x="232409" y="247650"/>
                  </a:lnTo>
                  <a:lnTo>
                    <a:pt x="229361" y="240792"/>
                  </a:lnTo>
                  <a:lnTo>
                    <a:pt x="229361" y="298363"/>
                  </a:lnTo>
                  <a:lnTo>
                    <a:pt x="234826" y="299858"/>
                  </a:lnTo>
                  <a:lnTo>
                    <a:pt x="248411" y="300990"/>
                  </a:lnTo>
                  <a:lnTo>
                    <a:pt x="264842" y="298989"/>
                  </a:lnTo>
                  <a:lnTo>
                    <a:pt x="280987" y="292989"/>
                  </a:lnTo>
                  <a:lnTo>
                    <a:pt x="296846" y="282987"/>
                  </a:lnTo>
                  <a:lnTo>
                    <a:pt x="304799" y="275837"/>
                  </a:lnTo>
                  <a:close/>
                </a:path>
                <a:path w="1370329" h="353694">
                  <a:moveTo>
                    <a:pt x="1370076" y="295656"/>
                  </a:moveTo>
                  <a:lnTo>
                    <a:pt x="1370076" y="76962"/>
                  </a:lnTo>
                  <a:lnTo>
                    <a:pt x="1324356" y="76962"/>
                  </a:lnTo>
                  <a:lnTo>
                    <a:pt x="1324356" y="295656"/>
                  </a:lnTo>
                  <a:lnTo>
                    <a:pt x="1370076" y="295656"/>
                  </a:lnTo>
                  <a:close/>
                </a:path>
                <a:path w="1370329" h="353694">
                  <a:moveTo>
                    <a:pt x="811529" y="256032"/>
                  </a:moveTo>
                  <a:lnTo>
                    <a:pt x="811529" y="216408"/>
                  </a:lnTo>
                  <a:lnTo>
                    <a:pt x="796516" y="235410"/>
                  </a:lnTo>
                  <a:lnTo>
                    <a:pt x="781145" y="248983"/>
                  </a:lnTo>
                  <a:lnTo>
                    <a:pt x="765345" y="257127"/>
                  </a:lnTo>
                  <a:lnTo>
                    <a:pt x="749046" y="259842"/>
                  </a:lnTo>
                  <a:lnTo>
                    <a:pt x="739901" y="259842"/>
                  </a:lnTo>
                  <a:lnTo>
                    <a:pt x="723138" y="220218"/>
                  </a:lnTo>
                  <a:lnTo>
                    <a:pt x="723138" y="76962"/>
                  </a:lnTo>
                  <a:lnTo>
                    <a:pt x="676655" y="76962"/>
                  </a:lnTo>
                  <a:lnTo>
                    <a:pt x="676655" y="232410"/>
                  </a:lnTo>
                  <a:lnTo>
                    <a:pt x="677787" y="247114"/>
                  </a:lnTo>
                  <a:lnTo>
                    <a:pt x="694182" y="281940"/>
                  </a:lnTo>
                  <a:lnTo>
                    <a:pt x="741426" y="300990"/>
                  </a:lnTo>
                  <a:lnTo>
                    <a:pt x="762988" y="298144"/>
                  </a:lnTo>
                  <a:lnTo>
                    <a:pt x="781907" y="289655"/>
                  </a:lnTo>
                  <a:lnTo>
                    <a:pt x="798111" y="275593"/>
                  </a:lnTo>
                  <a:lnTo>
                    <a:pt x="811529" y="256032"/>
                  </a:lnTo>
                  <a:close/>
                </a:path>
                <a:path w="1370329" h="353694">
                  <a:moveTo>
                    <a:pt x="858012" y="295656"/>
                  </a:moveTo>
                  <a:lnTo>
                    <a:pt x="858012" y="76962"/>
                  </a:lnTo>
                  <a:lnTo>
                    <a:pt x="811529" y="76962"/>
                  </a:lnTo>
                  <a:lnTo>
                    <a:pt x="811529" y="295656"/>
                  </a:lnTo>
                  <a:lnTo>
                    <a:pt x="858012" y="295656"/>
                  </a:lnTo>
                  <a:close/>
                </a:path>
                <a:path w="1370329" h="353694">
                  <a:moveTo>
                    <a:pt x="1203198" y="295656"/>
                  </a:moveTo>
                  <a:lnTo>
                    <a:pt x="1203198" y="76962"/>
                  </a:lnTo>
                  <a:lnTo>
                    <a:pt x="1157478" y="76962"/>
                  </a:lnTo>
                  <a:lnTo>
                    <a:pt x="1157478" y="295656"/>
                  </a:lnTo>
                  <a:lnTo>
                    <a:pt x="1203198" y="295656"/>
                  </a:lnTo>
                  <a:close/>
                </a:path>
                <a:path w="1370329" h="353694">
                  <a:moveTo>
                    <a:pt x="1281683" y="117348"/>
                  </a:moveTo>
                  <a:lnTo>
                    <a:pt x="1281683" y="73914"/>
                  </a:lnTo>
                  <a:lnTo>
                    <a:pt x="1274826" y="73152"/>
                  </a:lnTo>
                  <a:lnTo>
                    <a:pt x="1269492" y="72390"/>
                  </a:lnTo>
                  <a:lnTo>
                    <a:pt x="1227296" y="83343"/>
                  </a:lnTo>
                  <a:lnTo>
                    <a:pt x="1203198" y="116586"/>
                  </a:lnTo>
                  <a:lnTo>
                    <a:pt x="1203198" y="153924"/>
                  </a:lnTo>
                  <a:lnTo>
                    <a:pt x="1215342" y="136481"/>
                  </a:lnTo>
                  <a:lnTo>
                    <a:pt x="1228915" y="124110"/>
                  </a:lnTo>
                  <a:lnTo>
                    <a:pt x="1243917" y="116740"/>
                  </a:lnTo>
                  <a:lnTo>
                    <a:pt x="1260348" y="114300"/>
                  </a:lnTo>
                  <a:lnTo>
                    <a:pt x="1265682" y="114384"/>
                  </a:lnTo>
                  <a:lnTo>
                    <a:pt x="1271778" y="115062"/>
                  </a:lnTo>
                  <a:lnTo>
                    <a:pt x="1281683" y="117348"/>
                  </a:lnTo>
                  <a:close/>
                </a:path>
                <a:path w="1370329" h="353694">
                  <a:moveTo>
                    <a:pt x="472439" y="295656"/>
                  </a:moveTo>
                  <a:lnTo>
                    <a:pt x="472439" y="76962"/>
                  </a:lnTo>
                  <a:lnTo>
                    <a:pt x="426719" y="76962"/>
                  </a:lnTo>
                  <a:lnTo>
                    <a:pt x="426719" y="295656"/>
                  </a:lnTo>
                  <a:lnTo>
                    <a:pt x="472439" y="295656"/>
                  </a:lnTo>
                  <a:close/>
                </a:path>
                <a:path w="1370329" h="353694">
                  <a:moveTo>
                    <a:pt x="607313" y="295656"/>
                  </a:moveTo>
                  <a:lnTo>
                    <a:pt x="607313" y="140208"/>
                  </a:lnTo>
                  <a:lnTo>
                    <a:pt x="606182" y="125610"/>
                  </a:lnTo>
                  <a:lnTo>
                    <a:pt x="589788" y="90678"/>
                  </a:lnTo>
                  <a:lnTo>
                    <a:pt x="543305" y="72390"/>
                  </a:lnTo>
                  <a:lnTo>
                    <a:pt x="521410" y="75116"/>
                  </a:lnTo>
                  <a:lnTo>
                    <a:pt x="502443" y="83343"/>
                  </a:lnTo>
                  <a:lnTo>
                    <a:pt x="486191" y="97143"/>
                  </a:lnTo>
                  <a:lnTo>
                    <a:pt x="472439" y="116586"/>
                  </a:lnTo>
                  <a:lnTo>
                    <a:pt x="472439" y="156972"/>
                  </a:lnTo>
                  <a:lnTo>
                    <a:pt x="487453" y="137969"/>
                  </a:lnTo>
                  <a:lnTo>
                    <a:pt x="502824" y="124396"/>
                  </a:lnTo>
                  <a:lnTo>
                    <a:pt x="518624" y="116252"/>
                  </a:lnTo>
                  <a:lnTo>
                    <a:pt x="534924" y="113538"/>
                  </a:lnTo>
                  <a:lnTo>
                    <a:pt x="544068" y="113538"/>
                  </a:lnTo>
                  <a:lnTo>
                    <a:pt x="560832" y="153162"/>
                  </a:lnTo>
                  <a:lnTo>
                    <a:pt x="560832" y="295656"/>
                  </a:lnTo>
                  <a:lnTo>
                    <a:pt x="607313" y="295656"/>
                  </a:lnTo>
                  <a:close/>
                </a:path>
                <a:path w="1370329" h="353694">
                  <a:moveTo>
                    <a:pt x="1370076" y="46482"/>
                  </a:moveTo>
                  <a:lnTo>
                    <a:pt x="1370076" y="0"/>
                  </a:lnTo>
                  <a:lnTo>
                    <a:pt x="1324356" y="0"/>
                  </a:lnTo>
                  <a:lnTo>
                    <a:pt x="1324356" y="46482"/>
                  </a:lnTo>
                  <a:lnTo>
                    <a:pt x="1370076" y="46482"/>
                  </a:lnTo>
                  <a:close/>
                </a:path>
                <a:path w="1370329" h="353694">
                  <a:moveTo>
                    <a:pt x="132587" y="256032"/>
                  </a:moveTo>
                  <a:lnTo>
                    <a:pt x="132587" y="0"/>
                  </a:lnTo>
                  <a:lnTo>
                    <a:pt x="83057" y="0"/>
                  </a:lnTo>
                  <a:lnTo>
                    <a:pt x="83057" y="256794"/>
                  </a:lnTo>
                  <a:lnTo>
                    <a:pt x="82605" y="271522"/>
                  </a:lnTo>
                  <a:lnTo>
                    <a:pt x="63341" y="309943"/>
                  </a:lnTo>
                  <a:lnTo>
                    <a:pt x="45719" y="313182"/>
                  </a:lnTo>
                  <a:lnTo>
                    <a:pt x="36433" y="312634"/>
                  </a:lnTo>
                  <a:lnTo>
                    <a:pt x="25717" y="311086"/>
                  </a:lnTo>
                  <a:lnTo>
                    <a:pt x="13573" y="308681"/>
                  </a:lnTo>
                  <a:lnTo>
                    <a:pt x="0" y="305562"/>
                  </a:lnTo>
                  <a:lnTo>
                    <a:pt x="0" y="348996"/>
                  </a:lnTo>
                  <a:lnTo>
                    <a:pt x="11858" y="350996"/>
                  </a:lnTo>
                  <a:lnTo>
                    <a:pt x="22288" y="352425"/>
                  </a:lnTo>
                  <a:lnTo>
                    <a:pt x="31289" y="353282"/>
                  </a:lnTo>
                  <a:lnTo>
                    <a:pt x="38862" y="353568"/>
                  </a:lnTo>
                  <a:lnTo>
                    <a:pt x="79867" y="347436"/>
                  </a:lnTo>
                  <a:lnTo>
                    <a:pt x="109156" y="329088"/>
                  </a:lnTo>
                  <a:lnTo>
                    <a:pt x="126730" y="298596"/>
                  </a:lnTo>
                  <a:lnTo>
                    <a:pt x="132587" y="256032"/>
                  </a:lnTo>
                  <a:close/>
                </a:path>
              </a:pathLst>
            </a:custGeom>
            <a:solidFill>
              <a:srgbClr val="FF0000"/>
            </a:solidFill>
          </p:spPr>
          <p:txBody>
            <a:bodyPr wrap="square" lIns="0" tIns="0" rIns="0" bIns="0" rtlCol="0"/>
            <a:lstStyle/>
            <a:p>
              <a:endParaRPr/>
            </a:p>
          </p:txBody>
        </p:sp>
        <p:sp>
          <p:nvSpPr>
            <p:cNvPr id="50" name="object 50"/>
            <p:cNvSpPr/>
            <p:nvPr/>
          </p:nvSpPr>
          <p:spPr>
            <a:xfrm>
              <a:off x="5500877" y="2699765"/>
              <a:ext cx="75565" cy="67945"/>
            </a:xfrm>
            <a:custGeom>
              <a:avLst/>
              <a:gdLst/>
              <a:ahLst/>
              <a:cxnLst/>
              <a:rect l="l" t="t" r="r" b="b"/>
              <a:pathLst>
                <a:path w="75564" h="67944">
                  <a:moveTo>
                    <a:pt x="67055" y="0"/>
                  </a:moveTo>
                  <a:lnTo>
                    <a:pt x="28158" y="6107"/>
                  </a:lnTo>
                  <a:lnTo>
                    <a:pt x="0" y="38862"/>
                  </a:lnTo>
                  <a:lnTo>
                    <a:pt x="0" y="47244"/>
                  </a:lnTo>
                  <a:lnTo>
                    <a:pt x="3047" y="54102"/>
                  </a:lnTo>
                  <a:lnTo>
                    <a:pt x="9143" y="59436"/>
                  </a:lnTo>
                  <a:lnTo>
                    <a:pt x="14477" y="65532"/>
                  </a:lnTo>
                  <a:lnTo>
                    <a:pt x="21335" y="67818"/>
                  </a:lnTo>
                  <a:lnTo>
                    <a:pt x="29717" y="67818"/>
                  </a:lnTo>
                  <a:lnTo>
                    <a:pt x="41147" y="66663"/>
                  </a:lnTo>
                  <a:lnTo>
                    <a:pt x="52577" y="63150"/>
                  </a:lnTo>
                  <a:lnTo>
                    <a:pt x="64007" y="57209"/>
                  </a:lnTo>
                  <a:lnTo>
                    <a:pt x="75437" y="48768"/>
                  </a:lnTo>
                  <a:lnTo>
                    <a:pt x="75437" y="0"/>
                  </a:lnTo>
                  <a:lnTo>
                    <a:pt x="67055" y="0"/>
                  </a:lnTo>
                  <a:close/>
                </a:path>
              </a:pathLst>
            </a:custGeom>
            <a:ln w="17526">
              <a:solidFill>
                <a:srgbClr val="FFFFFF"/>
              </a:solidFill>
            </a:ln>
          </p:spPr>
          <p:txBody>
            <a:bodyPr wrap="square" lIns="0" tIns="0" rIns="0" bIns="0" rtlCol="0"/>
            <a:lstStyle/>
            <a:p>
              <a:endParaRPr/>
            </a:p>
          </p:txBody>
        </p:sp>
        <p:sp>
          <p:nvSpPr>
            <p:cNvPr id="51" name="object 51"/>
            <p:cNvSpPr/>
            <p:nvPr/>
          </p:nvSpPr>
          <p:spPr>
            <a:xfrm>
              <a:off x="4770119" y="2583180"/>
              <a:ext cx="1141095" cy="219075"/>
            </a:xfrm>
            <a:custGeom>
              <a:avLst/>
              <a:gdLst/>
              <a:ahLst/>
              <a:cxnLst/>
              <a:rect l="l" t="t" r="r" b="b"/>
              <a:pathLst>
                <a:path w="1141095" h="219075">
                  <a:moveTo>
                    <a:pt x="67055" y="116586"/>
                  </a:moveTo>
                  <a:lnTo>
                    <a:pt x="28158" y="122693"/>
                  </a:lnTo>
                  <a:lnTo>
                    <a:pt x="0" y="155448"/>
                  </a:lnTo>
                  <a:lnTo>
                    <a:pt x="0" y="163830"/>
                  </a:lnTo>
                  <a:lnTo>
                    <a:pt x="3047" y="170688"/>
                  </a:lnTo>
                  <a:lnTo>
                    <a:pt x="9143" y="176022"/>
                  </a:lnTo>
                  <a:lnTo>
                    <a:pt x="14477" y="182118"/>
                  </a:lnTo>
                  <a:lnTo>
                    <a:pt x="21335" y="184404"/>
                  </a:lnTo>
                  <a:lnTo>
                    <a:pt x="29717" y="184404"/>
                  </a:lnTo>
                  <a:lnTo>
                    <a:pt x="41147" y="183249"/>
                  </a:lnTo>
                  <a:lnTo>
                    <a:pt x="52577" y="179736"/>
                  </a:lnTo>
                  <a:lnTo>
                    <a:pt x="64007" y="173795"/>
                  </a:lnTo>
                  <a:lnTo>
                    <a:pt x="75437" y="165354"/>
                  </a:lnTo>
                  <a:lnTo>
                    <a:pt x="75437" y="116586"/>
                  </a:lnTo>
                  <a:lnTo>
                    <a:pt x="67055" y="116586"/>
                  </a:lnTo>
                  <a:close/>
                </a:path>
                <a:path w="1141095" h="219075">
                  <a:moveTo>
                    <a:pt x="1094993" y="218694"/>
                  </a:moveTo>
                  <a:lnTo>
                    <a:pt x="1094993" y="0"/>
                  </a:lnTo>
                  <a:lnTo>
                    <a:pt x="1140713" y="0"/>
                  </a:lnTo>
                  <a:lnTo>
                    <a:pt x="1140713" y="218694"/>
                  </a:lnTo>
                  <a:lnTo>
                    <a:pt x="1094993" y="218694"/>
                  </a:lnTo>
                  <a:close/>
                </a:path>
              </a:pathLst>
            </a:custGeom>
            <a:ln w="17526">
              <a:solidFill>
                <a:srgbClr val="FFFFFF"/>
              </a:solidFill>
            </a:ln>
          </p:spPr>
          <p:txBody>
            <a:bodyPr wrap="square" lIns="0" tIns="0" rIns="0" bIns="0" rtlCol="0"/>
            <a:lstStyle/>
            <a:p>
              <a:endParaRPr/>
            </a:p>
          </p:txBody>
        </p:sp>
        <p:sp>
          <p:nvSpPr>
            <p:cNvPr id="52" name="object 52"/>
            <p:cNvSpPr/>
            <p:nvPr/>
          </p:nvSpPr>
          <p:spPr>
            <a:xfrm>
              <a:off x="5455157" y="2578608"/>
              <a:ext cx="198120" cy="228600"/>
            </a:xfrm>
            <a:custGeom>
              <a:avLst/>
              <a:gdLst/>
              <a:ahLst/>
              <a:cxnLst/>
              <a:rect l="l" t="t" r="r" b="b"/>
              <a:pathLst>
                <a:path w="198120" h="228600">
                  <a:moveTo>
                    <a:pt x="94487" y="0"/>
                  </a:moveTo>
                  <a:lnTo>
                    <a:pt x="139493" y="9322"/>
                  </a:lnTo>
                  <a:lnTo>
                    <a:pt x="166496" y="52875"/>
                  </a:lnTo>
                  <a:lnTo>
                    <a:pt x="167640" y="165354"/>
                  </a:lnTo>
                  <a:lnTo>
                    <a:pt x="168640" y="177796"/>
                  </a:lnTo>
                  <a:lnTo>
                    <a:pt x="171640" y="186594"/>
                  </a:lnTo>
                  <a:lnTo>
                    <a:pt x="176641" y="191821"/>
                  </a:lnTo>
                  <a:lnTo>
                    <a:pt x="183641" y="193548"/>
                  </a:lnTo>
                  <a:lnTo>
                    <a:pt x="185165" y="193548"/>
                  </a:lnTo>
                  <a:lnTo>
                    <a:pt x="188976" y="193548"/>
                  </a:lnTo>
                  <a:lnTo>
                    <a:pt x="194310" y="192786"/>
                  </a:lnTo>
                  <a:lnTo>
                    <a:pt x="198120" y="220218"/>
                  </a:lnTo>
                  <a:lnTo>
                    <a:pt x="189999" y="223777"/>
                  </a:lnTo>
                  <a:lnTo>
                    <a:pt x="181736" y="226409"/>
                  </a:lnTo>
                  <a:lnTo>
                    <a:pt x="173474" y="228040"/>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489"/>
                  </a:lnTo>
                  <a:lnTo>
                    <a:pt x="0" y="166878"/>
                  </a:lnTo>
                  <a:lnTo>
                    <a:pt x="1869" y="149280"/>
                  </a:lnTo>
                  <a:lnTo>
                    <a:pt x="30479" y="110489"/>
                  </a:lnTo>
                  <a:lnTo>
                    <a:pt x="66960" y="95726"/>
                  </a:lnTo>
                  <a:lnTo>
                    <a:pt x="116585" y="90678"/>
                  </a:lnTo>
                  <a:lnTo>
                    <a:pt x="121157" y="90678"/>
                  </a:lnTo>
                  <a:lnTo>
                    <a:pt x="121157" y="69342"/>
                  </a:lnTo>
                  <a:lnTo>
                    <a:pt x="119014" y="54899"/>
                  </a:lnTo>
                  <a:lnTo>
                    <a:pt x="112585" y="44672"/>
                  </a:lnTo>
                  <a:lnTo>
                    <a:pt x="101869" y="38588"/>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sp>
          <p:nvSpPr>
            <p:cNvPr id="53" name="object 53"/>
            <p:cNvSpPr/>
            <p:nvPr/>
          </p:nvSpPr>
          <p:spPr>
            <a:xfrm>
              <a:off x="4724399" y="2506217"/>
              <a:ext cx="1186815" cy="300990"/>
            </a:xfrm>
            <a:custGeom>
              <a:avLst/>
              <a:gdLst/>
              <a:ahLst/>
              <a:cxnLst/>
              <a:rect l="l" t="t" r="r" b="b"/>
              <a:pathLst>
                <a:path w="1186814" h="300989">
                  <a:moveTo>
                    <a:pt x="94487" y="72389"/>
                  </a:moveTo>
                  <a:lnTo>
                    <a:pt x="139493" y="81712"/>
                  </a:lnTo>
                  <a:lnTo>
                    <a:pt x="166496" y="125265"/>
                  </a:lnTo>
                  <a:lnTo>
                    <a:pt x="167640" y="237743"/>
                  </a:lnTo>
                  <a:lnTo>
                    <a:pt x="168640" y="250186"/>
                  </a:lnTo>
                  <a:lnTo>
                    <a:pt x="171640" y="258984"/>
                  </a:lnTo>
                  <a:lnTo>
                    <a:pt x="176641" y="264211"/>
                  </a:lnTo>
                  <a:lnTo>
                    <a:pt x="183641" y="265937"/>
                  </a:lnTo>
                  <a:lnTo>
                    <a:pt x="185165" y="265937"/>
                  </a:lnTo>
                  <a:lnTo>
                    <a:pt x="188976" y="265937"/>
                  </a:lnTo>
                  <a:lnTo>
                    <a:pt x="194310" y="265175"/>
                  </a:lnTo>
                  <a:lnTo>
                    <a:pt x="198120" y="292607"/>
                  </a:lnTo>
                  <a:lnTo>
                    <a:pt x="189999" y="296167"/>
                  </a:lnTo>
                  <a:lnTo>
                    <a:pt x="181736" y="298799"/>
                  </a:lnTo>
                  <a:lnTo>
                    <a:pt x="173474" y="300430"/>
                  </a:lnTo>
                  <a:lnTo>
                    <a:pt x="165354" y="300989"/>
                  </a:lnTo>
                  <a:lnTo>
                    <a:pt x="151495" y="298989"/>
                  </a:lnTo>
                  <a:lnTo>
                    <a:pt x="140779" y="292988"/>
                  </a:lnTo>
                  <a:lnTo>
                    <a:pt x="133207" y="282987"/>
                  </a:lnTo>
                  <a:lnTo>
                    <a:pt x="128777" y="268985"/>
                  </a:lnTo>
                  <a:lnTo>
                    <a:pt x="113204" y="282987"/>
                  </a:lnTo>
                  <a:lnTo>
                    <a:pt x="97345" y="292988"/>
                  </a:lnTo>
                  <a:lnTo>
                    <a:pt x="81200" y="298989"/>
                  </a:lnTo>
                  <a:lnTo>
                    <a:pt x="64769" y="300989"/>
                  </a:lnTo>
                  <a:lnTo>
                    <a:pt x="51184" y="299858"/>
                  </a:lnTo>
                  <a:lnTo>
                    <a:pt x="10286" y="273879"/>
                  </a:lnTo>
                  <a:lnTo>
                    <a:pt x="0" y="239267"/>
                  </a:lnTo>
                  <a:lnTo>
                    <a:pt x="1869" y="221670"/>
                  </a:lnTo>
                  <a:lnTo>
                    <a:pt x="30479" y="182879"/>
                  </a:lnTo>
                  <a:lnTo>
                    <a:pt x="66960" y="168116"/>
                  </a:lnTo>
                  <a:lnTo>
                    <a:pt x="116585" y="163067"/>
                  </a:lnTo>
                  <a:lnTo>
                    <a:pt x="121157" y="163067"/>
                  </a:lnTo>
                  <a:lnTo>
                    <a:pt x="121157" y="141731"/>
                  </a:lnTo>
                  <a:lnTo>
                    <a:pt x="119014" y="127289"/>
                  </a:lnTo>
                  <a:lnTo>
                    <a:pt x="112585" y="117062"/>
                  </a:lnTo>
                  <a:lnTo>
                    <a:pt x="101869" y="110978"/>
                  </a:lnTo>
                  <a:lnTo>
                    <a:pt x="86867" y="108965"/>
                  </a:lnTo>
                  <a:lnTo>
                    <a:pt x="71866" y="110120"/>
                  </a:lnTo>
                  <a:lnTo>
                    <a:pt x="55435" y="113633"/>
                  </a:lnTo>
                  <a:lnTo>
                    <a:pt x="37576" y="119574"/>
                  </a:lnTo>
                  <a:lnTo>
                    <a:pt x="18287" y="128015"/>
                  </a:lnTo>
                  <a:lnTo>
                    <a:pt x="18287" y="89153"/>
                  </a:lnTo>
                  <a:lnTo>
                    <a:pt x="38552" y="81712"/>
                  </a:lnTo>
                  <a:lnTo>
                    <a:pt x="58102" y="76485"/>
                  </a:lnTo>
                  <a:lnTo>
                    <a:pt x="76795" y="73402"/>
                  </a:lnTo>
                  <a:lnTo>
                    <a:pt x="94487" y="72389"/>
                  </a:lnTo>
                  <a:close/>
                </a:path>
                <a:path w="1186814" h="300989">
                  <a:moveTo>
                    <a:pt x="1140714" y="46481"/>
                  </a:moveTo>
                  <a:lnTo>
                    <a:pt x="1140714" y="0"/>
                  </a:lnTo>
                  <a:lnTo>
                    <a:pt x="1186433" y="0"/>
                  </a:lnTo>
                  <a:lnTo>
                    <a:pt x="1186433" y="46481"/>
                  </a:lnTo>
                  <a:lnTo>
                    <a:pt x="1140714" y="46481"/>
                  </a:lnTo>
                  <a:close/>
                </a:path>
              </a:pathLst>
            </a:custGeom>
            <a:ln w="17526">
              <a:solidFill>
                <a:srgbClr val="FFFFFF"/>
              </a:solidFill>
            </a:ln>
          </p:spPr>
          <p:txBody>
            <a:bodyPr wrap="square" lIns="0" tIns="0" rIns="0" bIns="0" rtlCol="0"/>
            <a:lstStyle/>
            <a:p>
              <a:endParaRPr/>
            </a:p>
          </p:txBody>
        </p:sp>
        <p:sp>
          <p:nvSpPr>
            <p:cNvPr id="54" name="object 54"/>
            <p:cNvSpPr/>
            <p:nvPr/>
          </p:nvSpPr>
          <p:spPr>
            <a:xfrm>
              <a:off x="4540757" y="2506217"/>
              <a:ext cx="132715" cy="353695"/>
            </a:xfrm>
            <a:custGeom>
              <a:avLst/>
              <a:gdLst/>
              <a:ahLst/>
              <a:cxnLst/>
              <a:rect l="l" t="t" r="r" b="b"/>
              <a:pathLst>
                <a:path w="132714" h="353694">
                  <a:moveTo>
                    <a:pt x="83058" y="0"/>
                  </a:moveTo>
                  <a:lnTo>
                    <a:pt x="132588" y="0"/>
                  </a:lnTo>
                  <a:lnTo>
                    <a:pt x="132588" y="256032"/>
                  </a:lnTo>
                  <a:lnTo>
                    <a:pt x="126730" y="298596"/>
                  </a:lnTo>
                  <a:lnTo>
                    <a:pt x="109156" y="329088"/>
                  </a:lnTo>
                  <a:lnTo>
                    <a:pt x="79867" y="347436"/>
                  </a:lnTo>
                  <a:lnTo>
                    <a:pt x="38862" y="353568"/>
                  </a:lnTo>
                  <a:lnTo>
                    <a:pt x="31289" y="353282"/>
                  </a:lnTo>
                  <a:lnTo>
                    <a:pt x="22288" y="352425"/>
                  </a:lnTo>
                  <a:lnTo>
                    <a:pt x="11858" y="350996"/>
                  </a:lnTo>
                  <a:lnTo>
                    <a:pt x="0" y="348996"/>
                  </a:lnTo>
                  <a:lnTo>
                    <a:pt x="0" y="305562"/>
                  </a:lnTo>
                  <a:lnTo>
                    <a:pt x="13573" y="308681"/>
                  </a:lnTo>
                  <a:lnTo>
                    <a:pt x="25717" y="311086"/>
                  </a:lnTo>
                  <a:lnTo>
                    <a:pt x="36433" y="312634"/>
                  </a:lnTo>
                  <a:lnTo>
                    <a:pt x="45720" y="313182"/>
                  </a:lnTo>
                  <a:lnTo>
                    <a:pt x="55280" y="312348"/>
                  </a:lnTo>
                  <a:lnTo>
                    <a:pt x="81153" y="283749"/>
                  </a:lnTo>
                  <a:lnTo>
                    <a:pt x="83058" y="256794"/>
                  </a:lnTo>
                  <a:lnTo>
                    <a:pt x="83058" y="0"/>
                  </a:lnTo>
                  <a:close/>
                </a:path>
              </a:pathLst>
            </a:custGeom>
            <a:ln w="17526">
              <a:solidFill>
                <a:srgbClr val="FFFFFF"/>
              </a:solidFill>
            </a:ln>
          </p:spPr>
          <p:txBody>
            <a:bodyPr wrap="square" lIns="0" tIns="0" rIns="0" bIns="0" rtlCol="0"/>
            <a:lstStyle/>
            <a:p>
              <a:endParaRPr/>
            </a:p>
          </p:txBody>
        </p:sp>
        <p:sp>
          <p:nvSpPr>
            <p:cNvPr id="55" name="object 55"/>
            <p:cNvSpPr/>
            <p:nvPr/>
          </p:nvSpPr>
          <p:spPr>
            <a:xfrm>
              <a:off x="6105906" y="2499359"/>
              <a:ext cx="974090" cy="310515"/>
            </a:xfrm>
            <a:custGeom>
              <a:avLst/>
              <a:gdLst/>
              <a:ahLst/>
              <a:cxnLst/>
              <a:rect l="l" t="t" r="r" b="b"/>
              <a:pathLst>
                <a:path w="974090" h="310514">
                  <a:moveTo>
                    <a:pt x="973835" y="154685"/>
                  </a:moveTo>
                  <a:lnTo>
                    <a:pt x="966882" y="92392"/>
                  </a:lnTo>
                  <a:lnTo>
                    <a:pt x="945641" y="42671"/>
                  </a:lnTo>
                  <a:lnTo>
                    <a:pt x="912399" y="10763"/>
                  </a:lnTo>
                  <a:lnTo>
                    <a:pt x="869441" y="0"/>
                  </a:lnTo>
                  <a:lnTo>
                    <a:pt x="846712" y="2702"/>
                  </a:lnTo>
                  <a:lnTo>
                    <a:pt x="808684" y="24110"/>
                  </a:lnTo>
                  <a:lnTo>
                    <a:pt x="780680" y="65960"/>
                  </a:lnTo>
                  <a:lnTo>
                    <a:pt x="766131" y="121967"/>
                  </a:lnTo>
                  <a:lnTo>
                    <a:pt x="764285" y="154685"/>
                  </a:lnTo>
                  <a:lnTo>
                    <a:pt x="766131" y="187844"/>
                  </a:lnTo>
                  <a:lnTo>
                    <a:pt x="780680" y="244161"/>
                  </a:lnTo>
                  <a:lnTo>
                    <a:pt x="808684" y="286023"/>
                  </a:lnTo>
                  <a:lnTo>
                    <a:pt x="813815" y="289871"/>
                  </a:lnTo>
                  <a:lnTo>
                    <a:pt x="813815" y="154685"/>
                  </a:lnTo>
                  <a:lnTo>
                    <a:pt x="817256" y="103120"/>
                  </a:lnTo>
                  <a:lnTo>
                    <a:pt x="827627" y="66198"/>
                  </a:lnTo>
                  <a:lnTo>
                    <a:pt x="844998" y="43993"/>
                  </a:lnTo>
                  <a:lnTo>
                    <a:pt x="869441" y="36575"/>
                  </a:lnTo>
                  <a:lnTo>
                    <a:pt x="893885" y="43993"/>
                  </a:lnTo>
                  <a:lnTo>
                    <a:pt x="911256" y="66198"/>
                  </a:lnTo>
                  <a:lnTo>
                    <a:pt x="921627" y="103120"/>
                  </a:lnTo>
                  <a:lnTo>
                    <a:pt x="925067" y="154685"/>
                  </a:lnTo>
                  <a:lnTo>
                    <a:pt x="925067" y="289871"/>
                  </a:lnTo>
                  <a:lnTo>
                    <a:pt x="930199" y="286023"/>
                  </a:lnTo>
                  <a:lnTo>
                    <a:pt x="945641" y="267461"/>
                  </a:lnTo>
                  <a:lnTo>
                    <a:pt x="958084" y="244161"/>
                  </a:lnTo>
                  <a:lnTo>
                    <a:pt x="966882" y="217646"/>
                  </a:lnTo>
                  <a:lnTo>
                    <a:pt x="972109" y="187844"/>
                  </a:lnTo>
                  <a:lnTo>
                    <a:pt x="973835" y="154685"/>
                  </a:lnTo>
                  <a:close/>
                </a:path>
                <a:path w="974090" h="310514">
                  <a:moveTo>
                    <a:pt x="925067" y="289871"/>
                  </a:moveTo>
                  <a:lnTo>
                    <a:pt x="925067" y="154685"/>
                  </a:lnTo>
                  <a:lnTo>
                    <a:pt x="921627" y="206692"/>
                  </a:lnTo>
                  <a:lnTo>
                    <a:pt x="911256" y="243839"/>
                  </a:lnTo>
                  <a:lnTo>
                    <a:pt x="893885" y="266128"/>
                  </a:lnTo>
                  <a:lnTo>
                    <a:pt x="869441" y="273557"/>
                  </a:lnTo>
                  <a:lnTo>
                    <a:pt x="844998" y="266128"/>
                  </a:lnTo>
                  <a:lnTo>
                    <a:pt x="827627" y="243839"/>
                  </a:lnTo>
                  <a:lnTo>
                    <a:pt x="817256" y="206692"/>
                  </a:lnTo>
                  <a:lnTo>
                    <a:pt x="813815" y="154685"/>
                  </a:lnTo>
                  <a:lnTo>
                    <a:pt x="813815" y="289871"/>
                  </a:lnTo>
                  <a:lnTo>
                    <a:pt x="826484" y="299370"/>
                  </a:lnTo>
                  <a:lnTo>
                    <a:pt x="846712" y="307431"/>
                  </a:lnTo>
                  <a:lnTo>
                    <a:pt x="869441" y="310133"/>
                  </a:lnTo>
                  <a:lnTo>
                    <a:pt x="892171" y="307431"/>
                  </a:lnTo>
                  <a:lnTo>
                    <a:pt x="912399" y="299370"/>
                  </a:lnTo>
                  <a:lnTo>
                    <a:pt x="925067" y="289871"/>
                  </a:lnTo>
                  <a:close/>
                </a:path>
                <a:path w="974090" h="310514">
                  <a:moveTo>
                    <a:pt x="458723" y="154685"/>
                  </a:moveTo>
                  <a:lnTo>
                    <a:pt x="451770" y="92392"/>
                  </a:lnTo>
                  <a:lnTo>
                    <a:pt x="430529" y="42671"/>
                  </a:lnTo>
                  <a:lnTo>
                    <a:pt x="397287" y="10763"/>
                  </a:lnTo>
                  <a:lnTo>
                    <a:pt x="354329" y="0"/>
                  </a:lnTo>
                  <a:lnTo>
                    <a:pt x="331600" y="2702"/>
                  </a:lnTo>
                  <a:lnTo>
                    <a:pt x="293572" y="24110"/>
                  </a:lnTo>
                  <a:lnTo>
                    <a:pt x="265568" y="65960"/>
                  </a:lnTo>
                  <a:lnTo>
                    <a:pt x="251019" y="121967"/>
                  </a:lnTo>
                  <a:lnTo>
                    <a:pt x="249173" y="154686"/>
                  </a:lnTo>
                  <a:lnTo>
                    <a:pt x="251019" y="187844"/>
                  </a:lnTo>
                  <a:lnTo>
                    <a:pt x="265568" y="244161"/>
                  </a:lnTo>
                  <a:lnTo>
                    <a:pt x="293572" y="286023"/>
                  </a:lnTo>
                  <a:lnTo>
                    <a:pt x="298703" y="289871"/>
                  </a:lnTo>
                  <a:lnTo>
                    <a:pt x="298703" y="154686"/>
                  </a:lnTo>
                  <a:lnTo>
                    <a:pt x="302144" y="103120"/>
                  </a:lnTo>
                  <a:lnTo>
                    <a:pt x="312515" y="66198"/>
                  </a:lnTo>
                  <a:lnTo>
                    <a:pt x="329886" y="43993"/>
                  </a:lnTo>
                  <a:lnTo>
                    <a:pt x="354329" y="36575"/>
                  </a:lnTo>
                  <a:lnTo>
                    <a:pt x="378773" y="43993"/>
                  </a:lnTo>
                  <a:lnTo>
                    <a:pt x="396144" y="66198"/>
                  </a:lnTo>
                  <a:lnTo>
                    <a:pt x="406515" y="103120"/>
                  </a:lnTo>
                  <a:lnTo>
                    <a:pt x="409955" y="154685"/>
                  </a:lnTo>
                  <a:lnTo>
                    <a:pt x="409955" y="289871"/>
                  </a:lnTo>
                  <a:lnTo>
                    <a:pt x="415087" y="286023"/>
                  </a:lnTo>
                  <a:lnTo>
                    <a:pt x="430529" y="267462"/>
                  </a:lnTo>
                  <a:lnTo>
                    <a:pt x="442972" y="244161"/>
                  </a:lnTo>
                  <a:lnTo>
                    <a:pt x="451770" y="217646"/>
                  </a:lnTo>
                  <a:lnTo>
                    <a:pt x="456997" y="187844"/>
                  </a:lnTo>
                  <a:lnTo>
                    <a:pt x="458723" y="154685"/>
                  </a:lnTo>
                  <a:close/>
                </a:path>
                <a:path w="974090" h="310514">
                  <a:moveTo>
                    <a:pt x="409955" y="289871"/>
                  </a:moveTo>
                  <a:lnTo>
                    <a:pt x="409955" y="154685"/>
                  </a:lnTo>
                  <a:lnTo>
                    <a:pt x="406515" y="206692"/>
                  </a:lnTo>
                  <a:lnTo>
                    <a:pt x="396144" y="243840"/>
                  </a:lnTo>
                  <a:lnTo>
                    <a:pt x="378773" y="266128"/>
                  </a:lnTo>
                  <a:lnTo>
                    <a:pt x="354329" y="273558"/>
                  </a:lnTo>
                  <a:lnTo>
                    <a:pt x="329886" y="266128"/>
                  </a:lnTo>
                  <a:lnTo>
                    <a:pt x="312515" y="243840"/>
                  </a:lnTo>
                  <a:lnTo>
                    <a:pt x="302144" y="206692"/>
                  </a:lnTo>
                  <a:lnTo>
                    <a:pt x="298703" y="154686"/>
                  </a:lnTo>
                  <a:lnTo>
                    <a:pt x="298703" y="289871"/>
                  </a:lnTo>
                  <a:lnTo>
                    <a:pt x="311372" y="299370"/>
                  </a:lnTo>
                  <a:lnTo>
                    <a:pt x="331600" y="307431"/>
                  </a:lnTo>
                  <a:lnTo>
                    <a:pt x="354329" y="310134"/>
                  </a:lnTo>
                  <a:lnTo>
                    <a:pt x="377059" y="307431"/>
                  </a:lnTo>
                  <a:lnTo>
                    <a:pt x="397287" y="299370"/>
                  </a:lnTo>
                  <a:lnTo>
                    <a:pt x="409955" y="289871"/>
                  </a:lnTo>
                  <a:close/>
                </a:path>
                <a:path w="974090" h="310514">
                  <a:moveTo>
                    <a:pt x="646937" y="171462"/>
                  </a:moveTo>
                  <a:lnTo>
                    <a:pt x="646937" y="84581"/>
                  </a:lnTo>
                  <a:lnTo>
                    <a:pt x="644366" y="102441"/>
                  </a:lnTo>
                  <a:lnTo>
                    <a:pt x="636650" y="120586"/>
                  </a:lnTo>
                  <a:lnTo>
                    <a:pt x="623792" y="139017"/>
                  </a:lnTo>
                  <a:lnTo>
                    <a:pt x="605789" y="157733"/>
                  </a:lnTo>
                  <a:lnTo>
                    <a:pt x="583691" y="177545"/>
                  </a:lnTo>
                  <a:lnTo>
                    <a:pt x="560117" y="200120"/>
                  </a:lnTo>
                  <a:lnTo>
                    <a:pt x="540829" y="222122"/>
                  </a:lnTo>
                  <a:lnTo>
                    <a:pt x="525827" y="243554"/>
                  </a:lnTo>
                  <a:lnTo>
                    <a:pt x="515111" y="264413"/>
                  </a:lnTo>
                  <a:lnTo>
                    <a:pt x="515111" y="302513"/>
                  </a:lnTo>
                  <a:lnTo>
                    <a:pt x="569213" y="302513"/>
                  </a:lnTo>
                  <a:lnTo>
                    <a:pt x="569213" y="261365"/>
                  </a:lnTo>
                  <a:lnTo>
                    <a:pt x="575059" y="245947"/>
                  </a:lnTo>
                  <a:lnTo>
                    <a:pt x="585692" y="229457"/>
                  </a:lnTo>
                  <a:lnTo>
                    <a:pt x="601039" y="211966"/>
                  </a:lnTo>
                  <a:lnTo>
                    <a:pt x="621029" y="193547"/>
                  </a:lnTo>
                  <a:lnTo>
                    <a:pt x="636269" y="181355"/>
                  </a:lnTo>
                  <a:lnTo>
                    <a:pt x="646937" y="171462"/>
                  </a:lnTo>
                  <a:close/>
                </a:path>
                <a:path w="974090" h="310514">
                  <a:moveTo>
                    <a:pt x="695705" y="83819"/>
                  </a:moveTo>
                  <a:lnTo>
                    <a:pt x="681239" y="35278"/>
                  </a:lnTo>
                  <a:lnTo>
                    <a:pt x="640175" y="5714"/>
                  </a:lnTo>
                  <a:lnTo>
                    <a:pt x="601979" y="0"/>
                  </a:lnTo>
                  <a:lnTo>
                    <a:pt x="582727" y="1273"/>
                  </a:lnTo>
                  <a:lnTo>
                    <a:pt x="562832" y="5048"/>
                  </a:lnTo>
                  <a:lnTo>
                    <a:pt x="542508" y="11251"/>
                  </a:lnTo>
                  <a:lnTo>
                    <a:pt x="521969" y="19811"/>
                  </a:lnTo>
                  <a:lnTo>
                    <a:pt x="521969" y="59435"/>
                  </a:lnTo>
                  <a:lnTo>
                    <a:pt x="543817" y="49434"/>
                  </a:lnTo>
                  <a:lnTo>
                    <a:pt x="563594" y="42290"/>
                  </a:lnTo>
                  <a:lnTo>
                    <a:pt x="581227" y="38004"/>
                  </a:lnTo>
                  <a:lnTo>
                    <a:pt x="596645" y="36575"/>
                  </a:lnTo>
                  <a:lnTo>
                    <a:pt x="607611" y="37421"/>
                  </a:lnTo>
                  <a:lnTo>
                    <a:pt x="643508" y="64484"/>
                  </a:lnTo>
                  <a:lnTo>
                    <a:pt x="646937" y="84581"/>
                  </a:lnTo>
                  <a:lnTo>
                    <a:pt x="646937" y="171462"/>
                  </a:lnTo>
                  <a:lnTo>
                    <a:pt x="651676" y="167068"/>
                  </a:lnTo>
                  <a:lnTo>
                    <a:pt x="682751" y="131063"/>
                  </a:lnTo>
                  <a:lnTo>
                    <a:pt x="694967" y="96666"/>
                  </a:lnTo>
                  <a:lnTo>
                    <a:pt x="695705" y="83819"/>
                  </a:lnTo>
                  <a:close/>
                </a:path>
                <a:path w="974090" h="310514">
                  <a:moveTo>
                    <a:pt x="694181" y="302513"/>
                  </a:moveTo>
                  <a:lnTo>
                    <a:pt x="694181" y="261365"/>
                  </a:lnTo>
                  <a:lnTo>
                    <a:pt x="569213" y="261365"/>
                  </a:lnTo>
                  <a:lnTo>
                    <a:pt x="569213" y="302513"/>
                  </a:lnTo>
                  <a:lnTo>
                    <a:pt x="694181" y="302513"/>
                  </a:lnTo>
                  <a:close/>
                </a:path>
                <a:path w="974090" h="310514">
                  <a:moveTo>
                    <a:pt x="131825" y="171462"/>
                  </a:moveTo>
                  <a:lnTo>
                    <a:pt x="131825" y="84581"/>
                  </a:lnTo>
                  <a:lnTo>
                    <a:pt x="129254" y="102441"/>
                  </a:lnTo>
                  <a:lnTo>
                    <a:pt x="121538" y="120586"/>
                  </a:lnTo>
                  <a:lnTo>
                    <a:pt x="108680" y="139017"/>
                  </a:lnTo>
                  <a:lnTo>
                    <a:pt x="90677" y="157733"/>
                  </a:lnTo>
                  <a:lnTo>
                    <a:pt x="68579" y="177545"/>
                  </a:lnTo>
                  <a:lnTo>
                    <a:pt x="45005" y="200120"/>
                  </a:lnTo>
                  <a:lnTo>
                    <a:pt x="25717" y="222122"/>
                  </a:lnTo>
                  <a:lnTo>
                    <a:pt x="10715" y="243554"/>
                  </a:lnTo>
                  <a:lnTo>
                    <a:pt x="0" y="264414"/>
                  </a:lnTo>
                  <a:lnTo>
                    <a:pt x="0" y="302514"/>
                  </a:lnTo>
                  <a:lnTo>
                    <a:pt x="54101" y="302514"/>
                  </a:lnTo>
                  <a:lnTo>
                    <a:pt x="54101" y="261365"/>
                  </a:lnTo>
                  <a:lnTo>
                    <a:pt x="59947" y="245947"/>
                  </a:lnTo>
                  <a:lnTo>
                    <a:pt x="70580" y="229457"/>
                  </a:lnTo>
                  <a:lnTo>
                    <a:pt x="85927" y="211966"/>
                  </a:lnTo>
                  <a:lnTo>
                    <a:pt x="105917" y="193547"/>
                  </a:lnTo>
                  <a:lnTo>
                    <a:pt x="121157" y="181356"/>
                  </a:lnTo>
                  <a:lnTo>
                    <a:pt x="131825" y="171462"/>
                  </a:lnTo>
                  <a:close/>
                </a:path>
                <a:path w="974090" h="310514">
                  <a:moveTo>
                    <a:pt x="180593" y="83819"/>
                  </a:moveTo>
                  <a:lnTo>
                    <a:pt x="166127" y="35278"/>
                  </a:lnTo>
                  <a:lnTo>
                    <a:pt x="125063" y="5714"/>
                  </a:lnTo>
                  <a:lnTo>
                    <a:pt x="86867" y="0"/>
                  </a:lnTo>
                  <a:lnTo>
                    <a:pt x="67615" y="1273"/>
                  </a:lnTo>
                  <a:lnTo>
                    <a:pt x="47720" y="5048"/>
                  </a:lnTo>
                  <a:lnTo>
                    <a:pt x="27396" y="11251"/>
                  </a:lnTo>
                  <a:lnTo>
                    <a:pt x="6857" y="19811"/>
                  </a:lnTo>
                  <a:lnTo>
                    <a:pt x="6857" y="59436"/>
                  </a:lnTo>
                  <a:lnTo>
                    <a:pt x="28705" y="49434"/>
                  </a:lnTo>
                  <a:lnTo>
                    <a:pt x="48482" y="42290"/>
                  </a:lnTo>
                  <a:lnTo>
                    <a:pt x="66115" y="38004"/>
                  </a:lnTo>
                  <a:lnTo>
                    <a:pt x="81533" y="36575"/>
                  </a:lnTo>
                  <a:lnTo>
                    <a:pt x="92499" y="37421"/>
                  </a:lnTo>
                  <a:lnTo>
                    <a:pt x="128396" y="64484"/>
                  </a:lnTo>
                  <a:lnTo>
                    <a:pt x="131825" y="84581"/>
                  </a:lnTo>
                  <a:lnTo>
                    <a:pt x="131825" y="171462"/>
                  </a:lnTo>
                  <a:lnTo>
                    <a:pt x="136564" y="167068"/>
                  </a:lnTo>
                  <a:lnTo>
                    <a:pt x="167639" y="131064"/>
                  </a:lnTo>
                  <a:lnTo>
                    <a:pt x="179855" y="96666"/>
                  </a:lnTo>
                  <a:lnTo>
                    <a:pt x="180593" y="83819"/>
                  </a:lnTo>
                  <a:close/>
                </a:path>
                <a:path w="974090" h="310514">
                  <a:moveTo>
                    <a:pt x="179069" y="302514"/>
                  </a:moveTo>
                  <a:lnTo>
                    <a:pt x="179069" y="261365"/>
                  </a:lnTo>
                  <a:lnTo>
                    <a:pt x="54101" y="261365"/>
                  </a:lnTo>
                  <a:lnTo>
                    <a:pt x="54101" y="302514"/>
                  </a:lnTo>
                  <a:lnTo>
                    <a:pt x="179069" y="302514"/>
                  </a:lnTo>
                  <a:close/>
                </a:path>
              </a:pathLst>
            </a:custGeom>
            <a:solidFill>
              <a:srgbClr val="FF0000"/>
            </a:solidFill>
          </p:spPr>
          <p:txBody>
            <a:bodyPr wrap="square" lIns="0" tIns="0" rIns="0" bIns="0" rtlCol="0"/>
            <a:lstStyle/>
            <a:p>
              <a:endParaRPr/>
            </a:p>
          </p:txBody>
        </p:sp>
        <p:sp>
          <p:nvSpPr>
            <p:cNvPr id="56" name="object 56"/>
            <p:cNvSpPr/>
            <p:nvPr/>
          </p:nvSpPr>
          <p:spPr>
            <a:xfrm>
              <a:off x="6919722" y="2535936"/>
              <a:ext cx="111760" cy="237490"/>
            </a:xfrm>
            <a:custGeom>
              <a:avLst/>
              <a:gdLst/>
              <a:ahLst/>
              <a:cxnLst/>
              <a:rect l="l" t="t" r="r" b="b"/>
              <a:pathLst>
                <a:path w="111759"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57" name="object 57"/>
            <p:cNvSpPr/>
            <p:nvPr/>
          </p:nvSpPr>
          <p:spPr>
            <a:xfrm>
              <a:off x="6404610" y="2535936"/>
              <a:ext cx="111760" cy="237490"/>
            </a:xfrm>
            <a:custGeom>
              <a:avLst/>
              <a:gdLst/>
              <a:ahLst/>
              <a:cxnLst/>
              <a:rect l="l" t="t" r="r" b="b"/>
              <a:pathLst>
                <a:path w="111759"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58" name="object 58"/>
            <p:cNvSpPr/>
            <p:nvPr/>
          </p:nvSpPr>
          <p:spPr>
            <a:xfrm>
              <a:off x="6870192" y="249935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9" name="object 59"/>
            <p:cNvSpPr/>
            <p:nvPr/>
          </p:nvSpPr>
          <p:spPr>
            <a:xfrm>
              <a:off x="6621018" y="2499359"/>
              <a:ext cx="180975" cy="302895"/>
            </a:xfrm>
            <a:custGeom>
              <a:avLst/>
              <a:gdLst/>
              <a:ahLst/>
              <a:cxnLst/>
              <a:rect l="l" t="t" r="r" b="b"/>
              <a:pathLst>
                <a:path w="180975" h="302894">
                  <a:moveTo>
                    <a:pt x="86868" y="0"/>
                  </a:moveTo>
                  <a:lnTo>
                    <a:pt x="125063" y="5714"/>
                  </a:lnTo>
                  <a:lnTo>
                    <a:pt x="166127" y="35278"/>
                  </a:lnTo>
                  <a:lnTo>
                    <a:pt x="180594" y="83819"/>
                  </a:lnTo>
                  <a:lnTo>
                    <a:pt x="179855" y="96666"/>
                  </a:lnTo>
                  <a:lnTo>
                    <a:pt x="159948" y="141922"/>
                  </a:lnTo>
                  <a:lnTo>
                    <a:pt x="121158" y="181356"/>
                  </a:lnTo>
                  <a:lnTo>
                    <a:pt x="105918" y="193548"/>
                  </a:lnTo>
                  <a:lnTo>
                    <a:pt x="85927" y="211966"/>
                  </a:lnTo>
                  <a:lnTo>
                    <a:pt x="70580" y="229457"/>
                  </a:lnTo>
                  <a:lnTo>
                    <a:pt x="59947" y="245947"/>
                  </a:lnTo>
                  <a:lnTo>
                    <a:pt x="54102" y="261365"/>
                  </a:lnTo>
                  <a:lnTo>
                    <a:pt x="179070" y="261365"/>
                  </a:lnTo>
                  <a:lnTo>
                    <a:pt x="179070" y="302514"/>
                  </a:lnTo>
                  <a:lnTo>
                    <a:pt x="0" y="302514"/>
                  </a:lnTo>
                  <a:lnTo>
                    <a:pt x="0" y="264414"/>
                  </a:lnTo>
                  <a:lnTo>
                    <a:pt x="25717" y="222122"/>
                  </a:lnTo>
                  <a:lnTo>
                    <a:pt x="68580" y="177546"/>
                  </a:lnTo>
                  <a:lnTo>
                    <a:pt x="90678" y="157734"/>
                  </a:lnTo>
                  <a:lnTo>
                    <a:pt x="108680" y="139017"/>
                  </a:lnTo>
                  <a:lnTo>
                    <a:pt x="121539" y="120586"/>
                  </a:lnTo>
                  <a:lnTo>
                    <a:pt x="129254" y="102441"/>
                  </a:lnTo>
                  <a:lnTo>
                    <a:pt x="131826" y="84582"/>
                  </a:lnTo>
                  <a:lnTo>
                    <a:pt x="130968" y="73854"/>
                  </a:lnTo>
                  <a:lnTo>
                    <a:pt x="102393" y="39909"/>
                  </a:lnTo>
                  <a:lnTo>
                    <a:pt x="81534" y="36576"/>
                  </a:lnTo>
                  <a:lnTo>
                    <a:pt x="66115" y="38004"/>
                  </a:lnTo>
                  <a:lnTo>
                    <a:pt x="48482" y="42290"/>
                  </a:lnTo>
                  <a:lnTo>
                    <a:pt x="28705" y="49434"/>
                  </a:lnTo>
                  <a:lnTo>
                    <a:pt x="6858" y="59436"/>
                  </a:lnTo>
                  <a:lnTo>
                    <a:pt x="6858" y="19812"/>
                  </a:lnTo>
                  <a:lnTo>
                    <a:pt x="27396" y="11251"/>
                  </a:lnTo>
                  <a:lnTo>
                    <a:pt x="47720" y="5048"/>
                  </a:lnTo>
                  <a:lnTo>
                    <a:pt x="67615" y="1273"/>
                  </a:lnTo>
                  <a:lnTo>
                    <a:pt x="86868" y="0"/>
                  </a:lnTo>
                  <a:close/>
                </a:path>
              </a:pathLst>
            </a:custGeom>
            <a:ln w="17526">
              <a:solidFill>
                <a:srgbClr val="FFFFFF"/>
              </a:solidFill>
            </a:ln>
          </p:spPr>
          <p:txBody>
            <a:bodyPr wrap="square" lIns="0" tIns="0" rIns="0" bIns="0" rtlCol="0"/>
            <a:lstStyle/>
            <a:p>
              <a:endParaRPr/>
            </a:p>
          </p:txBody>
        </p:sp>
        <p:sp>
          <p:nvSpPr>
            <p:cNvPr id="60" name="object 60"/>
            <p:cNvSpPr/>
            <p:nvPr/>
          </p:nvSpPr>
          <p:spPr>
            <a:xfrm>
              <a:off x="6355080" y="249935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61" name="object 61"/>
            <p:cNvSpPr/>
            <p:nvPr/>
          </p:nvSpPr>
          <p:spPr>
            <a:xfrm>
              <a:off x="6105906" y="2499359"/>
              <a:ext cx="180975" cy="302895"/>
            </a:xfrm>
            <a:custGeom>
              <a:avLst/>
              <a:gdLst/>
              <a:ahLst/>
              <a:cxnLst/>
              <a:rect l="l" t="t" r="r" b="b"/>
              <a:pathLst>
                <a:path w="180975" h="302894">
                  <a:moveTo>
                    <a:pt x="86867" y="0"/>
                  </a:moveTo>
                  <a:lnTo>
                    <a:pt x="125063" y="5714"/>
                  </a:lnTo>
                  <a:lnTo>
                    <a:pt x="166127" y="35278"/>
                  </a:lnTo>
                  <a:lnTo>
                    <a:pt x="180593" y="83819"/>
                  </a:lnTo>
                  <a:lnTo>
                    <a:pt x="179855" y="96666"/>
                  </a:lnTo>
                  <a:lnTo>
                    <a:pt x="159948" y="141922"/>
                  </a:lnTo>
                  <a:lnTo>
                    <a:pt x="121157" y="181356"/>
                  </a:lnTo>
                  <a:lnTo>
                    <a:pt x="105917" y="193548"/>
                  </a:lnTo>
                  <a:lnTo>
                    <a:pt x="85927" y="211966"/>
                  </a:lnTo>
                  <a:lnTo>
                    <a:pt x="70580" y="229457"/>
                  </a:lnTo>
                  <a:lnTo>
                    <a:pt x="59947" y="245947"/>
                  </a:lnTo>
                  <a:lnTo>
                    <a:pt x="54101" y="261365"/>
                  </a:lnTo>
                  <a:lnTo>
                    <a:pt x="179069" y="261365"/>
                  </a:lnTo>
                  <a:lnTo>
                    <a:pt x="179069" y="302514"/>
                  </a:lnTo>
                  <a:lnTo>
                    <a:pt x="0" y="302514"/>
                  </a:lnTo>
                  <a:lnTo>
                    <a:pt x="0" y="264414"/>
                  </a:lnTo>
                  <a:lnTo>
                    <a:pt x="25717" y="222122"/>
                  </a:lnTo>
                  <a:lnTo>
                    <a:pt x="68579" y="177546"/>
                  </a:lnTo>
                  <a:lnTo>
                    <a:pt x="90677" y="157734"/>
                  </a:lnTo>
                  <a:lnTo>
                    <a:pt x="108680" y="139017"/>
                  </a:lnTo>
                  <a:lnTo>
                    <a:pt x="121538" y="120586"/>
                  </a:lnTo>
                  <a:lnTo>
                    <a:pt x="129254" y="102441"/>
                  </a:lnTo>
                  <a:lnTo>
                    <a:pt x="131825" y="84582"/>
                  </a:lnTo>
                  <a:lnTo>
                    <a:pt x="130968" y="73854"/>
                  </a:lnTo>
                  <a:lnTo>
                    <a:pt x="102393" y="39909"/>
                  </a:lnTo>
                  <a:lnTo>
                    <a:pt x="81533" y="36576"/>
                  </a:lnTo>
                  <a:lnTo>
                    <a:pt x="66115" y="38004"/>
                  </a:lnTo>
                  <a:lnTo>
                    <a:pt x="48482" y="42290"/>
                  </a:lnTo>
                  <a:lnTo>
                    <a:pt x="28705" y="49434"/>
                  </a:lnTo>
                  <a:lnTo>
                    <a:pt x="6857" y="59436"/>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grpSp>
      <p:sp>
        <p:nvSpPr>
          <p:cNvPr id="62" name="object 62"/>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3" name="object 63"/>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4" name="object 64"/>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23</a:t>
            </a:fld>
            <a:endParaRPr spc="-2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14400" y="2959608"/>
              <a:ext cx="8458200" cy="3905249"/>
            </a:xfrm>
            <a:prstGeom prst="rect">
              <a:avLst/>
            </a:prstGeom>
          </p:spPr>
        </p:pic>
        <p:pic>
          <p:nvPicPr>
            <p:cNvPr id="8" name="object 8"/>
            <p:cNvPicPr/>
            <p:nvPr/>
          </p:nvPicPr>
          <p:blipFill>
            <a:blip r:embed="rId6" cstate="print"/>
            <a:stretch>
              <a:fillRect/>
            </a:stretch>
          </p:blipFill>
          <p:spPr>
            <a:xfrm>
              <a:off x="909827" y="727710"/>
              <a:ext cx="8468106" cy="1258062"/>
            </a:xfrm>
            <a:prstGeom prst="rect">
              <a:avLst/>
            </a:prstGeom>
          </p:spPr>
        </p:pic>
        <p:sp>
          <p:nvSpPr>
            <p:cNvPr id="9" name="object 9"/>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10" name="object 10"/>
            <p:cNvPicPr/>
            <p:nvPr/>
          </p:nvPicPr>
          <p:blipFill>
            <a:blip r:embed="rId7" cstate="print"/>
            <a:stretch>
              <a:fillRect/>
            </a:stretch>
          </p:blipFill>
          <p:spPr>
            <a:xfrm>
              <a:off x="1766316" y="810006"/>
              <a:ext cx="6779514" cy="1014983"/>
            </a:xfrm>
            <a:prstGeom prst="rect">
              <a:avLst/>
            </a:prstGeom>
          </p:spPr>
        </p:pic>
        <p:pic>
          <p:nvPicPr>
            <p:cNvPr id="11" name="object 11"/>
            <p:cNvPicPr/>
            <p:nvPr/>
          </p:nvPicPr>
          <p:blipFill>
            <a:blip r:embed="rId8" cstate="print"/>
            <a:stretch>
              <a:fillRect/>
            </a:stretch>
          </p:blipFill>
          <p:spPr>
            <a:xfrm>
              <a:off x="909827" y="1975865"/>
              <a:ext cx="8468105" cy="1025652"/>
            </a:xfrm>
            <a:prstGeom prst="rect">
              <a:avLst/>
            </a:prstGeom>
          </p:spPr>
        </p:pic>
        <p:sp>
          <p:nvSpPr>
            <p:cNvPr id="12" name="object 12"/>
            <p:cNvSpPr/>
            <p:nvPr/>
          </p:nvSpPr>
          <p:spPr>
            <a:xfrm>
              <a:off x="909827" y="1975865"/>
              <a:ext cx="8468360" cy="1026160"/>
            </a:xfrm>
            <a:custGeom>
              <a:avLst/>
              <a:gdLst/>
              <a:ahLst/>
              <a:cxnLst/>
              <a:rect l="l" t="t" r="r" b="b"/>
              <a:pathLst>
                <a:path w="8468360" h="1026160">
                  <a:moveTo>
                    <a:pt x="8468106" y="1023365"/>
                  </a:moveTo>
                  <a:lnTo>
                    <a:pt x="8468106" y="2285"/>
                  </a:lnTo>
                  <a:lnTo>
                    <a:pt x="8465820" y="0"/>
                  </a:lnTo>
                  <a:lnTo>
                    <a:pt x="2285" y="0"/>
                  </a:lnTo>
                  <a:lnTo>
                    <a:pt x="0" y="2286"/>
                  </a:lnTo>
                  <a:lnTo>
                    <a:pt x="0" y="1023366"/>
                  </a:lnTo>
                  <a:lnTo>
                    <a:pt x="2286" y="1025652"/>
                  </a:lnTo>
                  <a:lnTo>
                    <a:pt x="4572" y="1025652"/>
                  </a:lnTo>
                  <a:lnTo>
                    <a:pt x="4572" y="9906"/>
                  </a:lnTo>
                  <a:lnTo>
                    <a:pt x="9905" y="5334"/>
                  </a:lnTo>
                  <a:lnTo>
                    <a:pt x="9905" y="9906"/>
                  </a:lnTo>
                  <a:lnTo>
                    <a:pt x="8458200" y="9905"/>
                  </a:lnTo>
                  <a:lnTo>
                    <a:pt x="8458200" y="5333"/>
                  </a:lnTo>
                  <a:lnTo>
                    <a:pt x="8462772" y="9905"/>
                  </a:lnTo>
                  <a:lnTo>
                    <a:pt x="8462772" y="1025651"/>
                  </a:lnTo>
                  <a:lnTo>
                    <a:pt x="8465820" y="1025651"/>
                  </a:lnTo>
                  <a:lnTo>
                    <a:pt x="8468106" y="1023365"/>
                  </a:lnTo>
                  <a:close/>
                </a:path>
                <a:path w="8468360" h="1026160">
                  <a:moveTo>
                    <a:pt x="9905" y="9906"/>
                  </a:moveTo>
                  <a:lnTo>
                    <a:pt x="9905" y="5334"/>
                  </a:lnTo>
                  <a:lnTo>
                    <a:pt x="4572" y="9906"/>
                  </a:lnTo>
                  <a:lnTo>
                    <a:pt x="9905" y="9906"/>
                  </a:lnTo>
                  <a:close/>
                </a:path>
                <a:path w="8468360" h="1026160">
                  <a:moveTo>
                    <a:pt x="9905" y="1015746"/>
                  </a:moveTo>
                  <a:lnTo>
                    <a:pt x="9905" y="9906"/>
                  </a:lnTo>
                  <a:lnTo>
                    <a:pt x="4572" y="9906"/>
                  </a:lnTo>
                  <a:lnTo>
                    <a:pt x="4572" y="1015746"/>
                  </a:lnTo>
                  <a:lnTo>
                    <a:pt x="9905" y="1015746"/>
                  </a:lnTo>
                  <a:close/>
                </a:path>
                <a:path w="8468360" h="1026160">
                  <a:moveTo>
                    <a:pt x="8462772" y="1015745"/>
                  </a:moveTo>
                  <a:lnTo>
                    <a:pt x="4572" y="1015746"/>
                  </a:lnTo>
                  <a:lnTo>
                    <a:pt x="9905" y="1021079"/>
                  </a:lnTo>
                  <a:lnTo>
                    <a:pt x="9905" y="1025652"/>
                  </a:lnTo>
                  <a:lnTo>
                    <a:pt x="8458200" y="1025651"/>
                  </a:lnTo>
                  <a:lnTo>
                    <a:pt x="8458200" y="1021079"/>
                  </a:lnTo>
                  <a:lnTo>
                    <a:pt x="8462772" y="1015745"/>
                  </a:lnTo>
                  <a:close/>
                </a:path>
                <a:path w="8468360" h="1026160">
                  <a:moveTo>
                    <a:pt x="9905" y="1025652"/>
                  </a:moveTo>
                  <a:lnTo>
                    <a:pt x="9905" y="1021079"/>
                  </a:lnTo>
                  <a:lnTo>
                    <a:pt x="4572" y="1015746"/>
                  </a:lnTo>
                  <a:lnTo>
                    <a:pt x="4572" y="1025652"/>
                  </a:lnTo>
                  <a:lnTo>
                    <a:pt x="9905" y="1025652"/>
                  </a:lnTo>
                  <a:close/>
                </a:path>
                <a:path w="8468360" h="1026160">
                  <a:moveTo>
                    <a:pt x="8462772" y="9905"/>
                  </a:moveTo>
                  <a:lnTo>
                    <a:pt x="8458200" y="5333"/>
                  </a:lnTo>
                  <a:lnTo>
                    <a:pt x="8458200" y="9905"/>
                  </a:lnTo>
                  <a:lnTo>
                    <a:pt x="8462772" y="9905"/>
                  </a:lnTo>
                  <a:close/>
                </a:path>
                <a:path w="8468360" h="1026160">
                  <a:moveTo>
                    <a:pt x="8462772" y="1015745"/>
                  </a:moveTo>
                  <a:lnTo>
                    <a:pt x="8462772" y="9905"/>
                  </a:lnTo>
                  <a:lnTo>
                    <a:pt x="8458200" y="9905"/>
                  </a:lnTo>
                  <a:lnTo>
                    <a:pt x="8458200" y="1015745"/>
                  </a:lnTo>
                  <a:lnTo>
                    <a:pt x="8462772" y="1015745"/>
                  </a:lnTo>
                  <a:close/>
                </a:path>
                <a:path w="8468360" h="1026160">
                  <a:moveTo>
                    <a:pt x="8462772" y="1025651"/>
                  </a:moveTo>
                  <a:lnTo>
                    <a:pt x="8462772" y="1015745"/>
                  </a:lnTo>
                  <a:lnTo>
                    <a:pt x="8458200" y="1021079"/>
                  </a:lnTo>
                  <a:lnTo>
                    <a:pt x="8458200" y="1025651"/>
                  </a:lnTo>
                  <a:lnTo>
                    <a:pt x="8462772" y="1025651"/>
                  </a:lnTo>
                  <a:close/>
                </a:path>
              </a:pathLst>
            </a:custGeom>
            <a:solidFill>
              <a:srgbClr val="2DA2BF"/>
            </a:solidFill>
          </p:spPr>
          <p:txBody>
            <a:bodyPr wrap="square" lIns="0" tIns="0" rIns="0" bIns="0" rtlCol="0"/>
            <a:lstStyle/>
            <a:p>
              <a:endParaRPr/>
            </a:p>
          </p:txBody>
        </p:sp>
        <p:sp>
          <p:nvSpPr>
            <p:cNvPr id="13" name="object 13"/>
            <p:cNvSpPr/>
            <p:nvPr/>
          </p:nvSpPr>
          <p:spPr>
            <a:xfrm>
              <a:off x="2009394" y="2055876"/>
              <a:ext cx="1198245" cy="280035"/>
            </a:xfrm>
            <a:custGeom>
              <a:avLst/>
              <a:gdLst/>
              <a:ahLst/>
              <a:cxnLst/>
              <a:rect l="l" t="t" r="r" b="b"/>
              <a:pathLst>
                <a:path w="1198245" h="280035">
                  <a:moveTo>
                    <a:pt x="649224" y="185927"/>
                  </a:moveTo>
                  <a:lnTo>
                    <a:pt x="649224" y="159257"/>
                  </a:lnTo>
                  <a:lnTo>
                    <a:pt x="644652" y="159257"/>
                  </a:lnTo>
                  <a:lnTo>
                    <a:pt x="601789" y="163639"/>
                  </a:lnTo>
                  <a:lnTo>
                    <a:pt x="557653" y="185582"/>
                  </a:lnTo>
                  <a:lnTo>
                    <a:pt x="542544" y="225551"/>
                  </a:lnTo>
                  <a:lnTo>
                    <a:pt x="543556" y="236981"/>
                  </a:lnTo>
                  <a:lnTo>
                    <a:pt x="567761" y="270974"/>
                  </a:lnTo>
                  <a:lnTo>
                    <a:pt x="583692" y="277531"/>
                  </a:lnTo>
                  <a:lnTo>
                    <a:pt x="583692" y="220217"/>
                  </a:lnTo>
                  <a:lnTo>
                    <a:pt x="584680" y="213074"/>
                  </a:lnTo>
                  <a:lnTo>
                    <a:pt x="617696" y="188213"/>
                  </a:lnTo>
                  <a:lnTo>
                    <a:pt x="639056" y="186043"/>
                  </a:lnTo>
                  <a:lnTo>
                    <a:pt x="649224" y="185927"/>
                  </a:lnTo>
                  <a:close/>
                </a:path>
                <a:path w="1198245" h="280035">
                  <a:moveTo>
                    <a:pt x="716280" y="272795"/>
                  </a:moveTo>
                  <a:lnTo>
                    <a:pt x="713994" y="249173"/>
                  </a:lnTo>
                  <a:lnTo>
                    <a:pt x="704088" y="249173"/>
                  </a:lnTo>
                  <a:lnTo>
                    <a:pt x="697968" y="247602"/>
                  </a:lnTo>
                  <a:lnTo>
                    <a:pt x="693420" y="242887"/>
                  </a:lnTo>
                  <a:lnTo>
                    <a:pt x="690586" y="235029"/>
                  </a:lnTo>
                  <a:lnTo>
                    <a:pt x="689610" y="224027"/>
                  </a:lnTo>
                  <a:lnTo>
                    <a:pt x="689610" y="140207"/>
                  </a:lnTo>
                  <a:lnTo>
                    <a:pt x="688728" y="125777"/>
                  </a:lnTo>
                  <a:lnTo>
                    <a:pt x="665368" y="87927"/>
                  </a:lnTo>
                  <a:lnTo>
                    <a:pt x="626364" y="79247"/>
                  </a:lnTo>
                  <a:lnTo>
                    <a:pt x="610516" y="80236"/>
                  </a:lnTo>
                  <a:lnTo>
                    <a:pt x="593883" y="83153"/>
                  </a:lnTo>
                  <a:lnTo>
                    <a:pt x="576536" y="87927"/>
                  </a:lnTo>
                  <a:lnTo>
                    <a:pt x="558546" y="94487"/>
                  </a:lnTo>
                  <a:lnTo>
                    <a:pt x="558546" y="128015"/>
                  </a:lnTo>
                  <a:lnTo>
                    <a:pt x="575679" y="121015"/>
                  </a:lnTo>
                  <a:lnTo>
                    <a:pt x="591597" y="116014"/>
                  </a:lnTo>
                  <a:lnTo>
                    <a:pt x="606230" y="113014"/>
                  </a:lnTo>
                  <a:lnTo>
                    <a:pt x="619506" y="112013"/>
                  </a:lnTo>
                  <a:lnTo>
                    <a:pt x="632507" y="113740"/>
                  </a:lnTo>
                  <a:lnTo>
                    <a:pt x="641794" y="118967"/>
                  </a:lnTo>
                  <a:lnTo>
                    <a:pt x="647366" y="127765"/>
                  </a:lnTo>
                  <a:lnTo>
                    <a:pt x="649224" y="140207"/>
                  </a:lnTo>
                  <a:lnTo>
                    <a:pt x="649224" y="257723"/>
                  </a:lnTo>
                  <a:lnTo>
                    <a:pt x="655320" y="252221"/>
                  </a:lnTo>
                  <a:lnTo>
                    <a:pt x="659463" y="264223"/>
                  </a:lnTo>
                  <a:lnTo>
                    <a:pt x="666178" y="272795"/>
                  </a:lnTo>
                  <a:lnTo>
                    <a:pt x="675465" y="277939"/>
                  </a:lnTo>
                  <a:lnTo>
                    <a:pt x="687324" y="279653"/>
                  </a:lnTo>
                  <a:lnTo>
                    <a:pt x="694741" y="279225"/>
                  </a:lnTo>
                  <a:lnTo>
                    <a:pt x="702087" y="277939"/>
                  </a:lnTo>
                  <a:lnTo>
                    <a:pt x="709291" y="275796"/>
                  </a:lnTo>
                  <a:lnTo>
                    <a:pt x="716280" y="272795"/>
                  </a:lnTo>
                  <a:close/>
                </a:path>
                <a:path w="1198245" h="280035">
                  <a:moveTo>
                    <a:pt x="649224" y="257723"/>
                  </a:moveTo>
                  <a:lnTo>
                    <a:pt x="649224" y="228599"/>
                  </a:lnTo>
                  <a:lnTo>
                    <a:pt x="639056" y="236041"/>
                  </a:lnTo>
                  <a:lnTo>
                    <a:pt x="629031" y="241268"/>
                  </a:lnTo>
                  <a:lnTo>
                    <a:pt x="619005" y="244351"/>
                  </a:lnTo>
                  <a:lnTo>
                    <a:pt x="610516" y="245196"/>
                  </a:lnTo>
                  <a:lnTo>
                    <a:pt x="601789" y="245292"/>
                  </a:lnTo>
                  <a:lnTo>
                    <a:pt x="595884" y="243077"/>
                  </a:lnTo>
                  <a:lnTo>
                    <a:pt x="585978" y="233171"/>
                  </a:lnTo>
                  <a:lnTo>
                    <a:pt x="583692" y="227075"/>
                  </a:lnTo>
                  <a:lnTo>
                    <a:pt x="583692" y="277531"/>
                  </a:lnTo>
                  <a:lnTo>
                    <a:pt x="587811" y="278665"/>
                  </a:lnTo>
                  <a:lnTo>
                    <a:pt x="599694" y="279653"/>
                  </a:lnTo>
                  <a:lnTo>
                    <a:pt x="614279" y="277939"/>
                  </a:lnTo>
                  <a:lnTo>
                    <a:pt x="628364" y="272795"/>
                  </a:lnTo>
                  <a:lnTo>
                    <a:pt x="642020" y="264223"/>
                  </a:lnTo>
                  <a:lnTo>
                    <a:pt x="649224" y="257723"/>
                  </a:lnTo>
                  <a:close/>
                </a:path>
                <a:path w="1198245" h="280035">
                  <a:moveTo>
                    <a:pt x="977646" y="275843"/>
                  </a:moveTo>
                  <a:lnTo>
                    <a:pt x="977646" y="83819"/>
                  </a:lnTo>
                  <a:lnTo>
                    <a:pt x="936498" y="83819"/>
                  </a:lnTo>
                  <a:lnTo>
                    <a:pt x="936498" y="275843"/>
                  </a:lnTo>
                  <a:lnTo>
                    <a:pt x="977646" y="275843"/>
                  </a:lnTo>
                  <a:close/>
                </a:path>
                <a:path w="1198245" h="280035">
                  <a:moveTo>
                    <a:pt x="275082" y="275843"/>
                  </a:moveTo>
                  <a:lnTo>
                    <a:pt x="275082" y="83819"/>
                  </a:lnTo>
                  <a:lnTo>
                    <a:pt x="233934" y="83819"/>
                  </a:lnTo>
                  <a:lnTo>
                    <a:pt x="233934" y="275843"/>
                  </a:lnTo>
                  <a:lnTo>
                    <a:pt x="275082" y="275843"/>
                  </a:lnTo>
                  <a:close/>
                </a:path>
                <a:path w="1198245" h="280035">
                  <a:moveTo>
                    <a:pt x="839724" y="274167"/>
                  </a:moveTo>
                  <a:lnTo>
                    <a:pt x="839724" y="230123"/>
                  </a:lnTo>
                  <a:lnTo>
                    <a:pt x="836676" y="236219"/>
                  </a:lnTo>
                  <a:lnTo>
                    <a:pt x="831342" y="240791"/>
                  </a:lnTo>
                  <a:lnTo>
                    <a:pt x="825246" y="245363"/>
                  </a:lnTo>
                  <a:lnTo>
                    <a:pt x="818388" y="247649"/>
                  </a:lnTo>
                  <a:lnTo>
                    <a:pt x="807720" y="247525"/>
                  </a:lnTo>
                  <a:lnTo>
                    <a:pt x="796825" y="246637"/>
                  </a:lnTo>
                  <a:lnTo>
                    <a:pt x="782478" y="243554"/>
                  </a:lnTo>
                  <a:lnTo>
                    <a:pt x="766274" y="238327"/>
                  </a:lnTo>
                  <a:lnTo>
                    <a:pt x="748284" y="230885"/>
                  </a:lnTo>
                  <a:lnTo>
                    <a:pt x="748284" y="268223"/>
                  </a:lnTo>
                  <a:lnTo>
                    <a:pt x="765714" y="273224"/>
                  </a:lnTo>
                  <a:lnTo>
                    <a:pt x="781431" y="276796"/>
                  </a:lnTo>
                  <a:lnTo>
                    <a:pt x="795432" y="278939"/>
                  </a:lnTo>
                  <a:lnTo>
                    <a:pt x="807720" y="279653"/>
                  </a:lnTo>
                  <a:lnTo>
                    <a:pt x="822888" y="278641"/>
                  </a:lnTo>
                  <a:lnTo>
                    <a:pt x="836485" y="275558"/>
                  </a:lnTo>
                  <a:lnTo>
                    <a:pt x="839724" y="274167"/>
                  </a:lnTo>
                  <a:close/>
                </a:path>
                <a:path w="1198245" h="280035">
                  <a:moveTo>
                    <a:pt x="866394" y="120395"/>
                  </a:moveTo>
                  <a:lnTo>
                    <a:pt x="866394" y="86105"/>
                  </a:lnTo>
                  <a:lnTo>
                    <a:pt x="857250" y="83819"/>
                  </a:lnTo>
                  <a:lnTo>
                    <a:pt x="845689" y="81819"/>
                  </a:lnTo>
                  <a:lnTo>
                    <a:pt x="835056" y="80390"/>
                  </a:lnTo>
                  <a:lnTo>
                    <a:pt x="825424" y="79533"/>
                  </a:lnTo>
                  <a:lnTo>
                    <a:pt x="816864" y="79247"/>
                  </a:lnTo>
                  <a:lnTo>
                    <a:pt x="802278" y="80236"/>
                  </a:lnTo>
                  <a:lnTo>
                    <a:pt x="760095" y="102619"/>
                  </a:lnTo>
                  <a:lnTo>
                    <a:pt x="749808" y="134873"/>
                  </a:lnTo>
                  <a:lnTo>
                    <a:pt x="752808" y="152030"/>
                  </a:lnTo>
                  <a:lnTo>
                    <a:pt x="761809" y="166973"/>
                  </a:lnTo>
                  <a:lnTo>
                    <a:pt x="776811" y="179772"/>
                  </a:lnTo>
                  <a:lnTo>
                    <a:pt x="789432" y="186218"/>
                  </a:lnTo>
                  <a:lnTo>
                    <a:pt x="789432" y="125729"/>
                  </a:lnTo>
                  <a:lnTo>
                    <a:pt x="791718" y="121157"/>
                  </a:lnTo>
                  <a:lnTo>
                    <a:pt x="796290" y="117347"/>
                  </a:lnTo>
                  <a:lnTo>
                    <a:pt x="801647" y="113532"/>
                  </a:lnTo>
                  <a:lnTo>
                    <a:pt x="808482" y="112013"/>
                  </a:lnTo>
                  <a:lnTo>
                    <a:pt x="819912" y="112128"/>
                  </a:lnTo>
                  <a:lnTo>
                    <a:pt x="826639" y="112466"/>
                  </a:lnTo>
                  <a:lnTo>
                    <a:pt x="837723" y="113918"/>
                  </a:lnTo>
                  <a:lnTo>
                    <a:pt x="850951" y="116514"/>
                  </a:lnTo>
                  <a:lnTo>
                    <a:pt x="866394" y="120395"/>
                  </a:lnTo>
                  <a:close/>
                </a:path>
                <a:path w="1198245" h="280035">
                  <a:moveTo>
                    <a:pt x="880110" y="220217"/>
                  </a:moveTo>
                  <a:lnTo>
                    <a:pt x="860750" y="179962"/>
                  </a:lnTo>
                  <a:lnTo>
                    <a:pt x="827532" y="160781"/>
                  </a:lnTo>
                  <a:lnTo>
                    <a:pt x="811530" y="153923"/>
                  </a:lnTo>
                  <a:lnTo>
                    <a:pt x="801624" y="149059"/>
                  </a:lnTo>
                  <a:lnTo>
                    <a:pt x="794766" y="143732"/>
                  </a:lnTo>
                  <a:lnTo>
                    <a:pt x="790741" y="137957"/>
                  </a:lnTo>
                  <a:lnTo>
                    <a:pt x="789432" y="131825"/>
                  </a:lnTo>
                  <a:lnTo>
                    <a:pt x="789432" y="186218"/>
                  </a:lnTo>
                  <a:lnTo>
                    <a:pt x="797814" y="190499"/>
                  </a:lnTo>
                  <a:lnTo>
                    <a:pt x="819912" y="198881"/>
                  </a:lnTo>
                  <a:lnTo>
                    <a:pt x="828472" y="204311"/>
                  </a:lnTo>
                  <a:lnTo>
                    <a:pt x="834675" y="210311"/>
                  </a:lnTo>
                  <a:lnTo>
                    <a:pt x="838450" y="216884"/>
                  </a:lnTo>
                  <a:lnTo>
                    <a:pt x="839724" y="224027"/>
                  </a:lnTo>
                  <a:lnTo>
                    <a:pt x="839724" y="274167"/>
                  </a:lnTo>
                  <a:lnTo>
                    <a:pt x="848653" y="270331"/>
                  </a:lnTo>
                  <a:lnTo>
                    <a:pt x="859536" y="262889"/>
                  </a:lnTo>
                  <a:lnTo>
                    <a:pt x="868537" y="254186"/>
                  </a:lnTo>
                  <a:lnTo>
                    <a:pt x="874966" y="244125"/>
                  </a:lnTo>
                  <a:lnTo>
                    <a:pt x="878824" y="232779"/>
                  </a:lnTo>
                  <a:lnTo>
                    <a:pt x="880110" y="220217"/>
                  </a:lnTo>
                  <a:close/>
                </a:path>
                <a:path w="1198245" h="280035">
                  <a:moveTo>
                    <a:pt x="378714" y="275843"/>
                  </a:moveTo>
                  <a:lnTo>
                    <a:pt x="378714" y="83819"/>
                  </a:lnTo>
                  <a:lnTo>
                    <a:pt x="337566" y="83819"/>
                  </a:lnTo>
                  <a:lnTo>
                    <a:pt x="337566" y="275843"/>
                  </a:lnTo>
                  <a:lnTo>
                    <a:pt x="378714" y="275843"/>
                  </a:lnTo>
                  <a:close/>
                </a:path>
                <a:path w="1198245" h="280035">
                  <a:moveTo>
                    <a:pt x="496062" y="275843"/>
                  </a:moveTo>
                  <a:lnTo>
                    <a:pt x="496062" y="139445"/>
                  </a:lnTo>
                  <a:lnTo>
                    <a:pt x="495180" y="126444"/>
                  </a:lnTo>
                  <a:lnTo>
                    <a:pt x="472678" y="88892"/>
                  </a:lnTo>
                  <a:lnTo>
                    <a:pt x="439674" y="79247"/>
                  </a:lnTo>
                  <a:lnTo>
                    <a:pt x="420826" y="81676"/>
                  </a:lnTo>
                  <a:lnTo>
                    <a:pt x="404336" y="88963"/>
                  </a:lnTo>
                  <a:lnTo>
                    <a:pt x="390274" y="101107"/>
                  </a:lnTo>
                  <a:lnTo>
                    <a:pt x="378714" y="118109"/>
                  </a:lnTo>
                  <a:lnTo>
                    <a:pt x="378714" y="153161"/>
                  </a:lnTo>
                  <a:lnTo>
                    <a:pt x="391560" y="136719"/>
                  </a:lnTo>
                  <a:lnTo>
                    <a:pt x="404907" y="125063"/>
                  </a:lnTo>
                  <a:lnTo>
                    <a:pt x="418683" y="118121"/>
                  </a:lnTo>
                  <a:lnTo>
                    <a:pt x="432816" y="115823"/>
                  </a:lnTo>
                  <a:lnTo>
                    <a:pt x="441198" y="115823"/>
                  </a:lnTo>
                  <a:lnTo>
                    <a:pt x="455676" y="150113"/>
                  </a:lnTo>
                  <a:lnTo>
                    <a:pt x="455676" y="275843"/>
                  </a:lnTo>
                  <a:lnTo>
                    <a:pt x="496062" y="275843"/>
                  </a:lnTo>
                  <a:close/>
                </a:path>
                <a:path w="1198245" h="280035">
                  <a:moveTo>
                    <a:pt x="977646" y="57149"/>
                  </a:moveTo>
                  <a:lnTo>
                    <a:pt x="977646" y="16763"/>
                  </a:lnTo>
                  <a:lnTo>
                    <a:pt x="936498" y="16763"/>
                  </a:lnTo>
                  <a:lnTo>
                    <a:pt x="936498" y="57149"/>
                  </a:lnTo>
                  <a:lnTo>
                    <a:pt x="977646" y="57149"/>
                  </a:lnTo>
                  <a:close/>
                </a:path>
                <a:path w="1198245" h="280035">
                  <a:moveTo>
                    <a:pt x="275082" y="57149"/>
                  </a:moveTo>
                  <a:lnTo>
                    <a:pt x="275082" y="16763"/>
                  </a:lnTo>
                  <a:lnTo>
                    <a:pt x="233934" y="16763"/>
                  </a:lnTo>
                  <a:lnTo>
                    <a:pt x="233934" y="57149"/>
                  </a:lnTo>
                  <a:lnTo>
                    <a:pt x="275082" y="57149"/>
                  </a:lnTo>
                  <a:close/>
                </a:path>
                <a:path w="1198245" h="280035">
                  <a:moveTo>
                    <a:pt x="40386" y="275843"/>
                  </a:moveTo>
                  <a:lnTo>
                    <a:pt x="40386" y="16763"/>
                  </a:lnTo>
                  <a:lnTo>
                    <a:pt x="0" y="16763"/>
                  </a:lnTo>
                  <a:lnTo>
                    <a:pt x="0" y="275843"/>
                  </a:lnTo>
                  <a:lnTo>
                    <a:pt x="40386" y="275843"/>
                  </a:lnTo>
                  <a:close/>
                </a:path>
                <a:path w="1198245" h="280035">
                  <a:moveTo>
                    <a:pt x="179070" y="16763"/>
                  </a:moveTo>
                  <a:lnTo>
                    <a:pt x="137160" y="16763"/>
                  </a:lnTo>
                  <a:lnTo>
                    <a:pt x="40386" y="140207"/>
                  </a:lnTo>
                  <a:lnTo>
                    <a:pt x="40386" y="147827"/>
                  </a:lnTo>
                  <a:lnTo>
                    <a:pt x="80010" y="196065"/>
                  </a:lnTo>
                  <a:lnTo>
                    <a:pt x="80010" y="140207"/>
                  </a:lnTo>
                  <a:lnTo>
                    <a:pt x="179070" y="16763"/>
                  </a:lnTo>
                  <a:close/>
                </a:path>
                <a:path w="1198245" h="280035">
                  <a:moveTo>
                    <a:pt x="195834" y="275843"/>
                  </a:moveTo>
                  <a:lnTo>
                    <a:pt x="80010" y="140207"/>
                  </a:lnTo>
                  <a:lnTo>
                    <a:pt x="80010" y="196065"/>
                  </a:lnTo>
                  <a:lnTo>
                    <a:pt x="145542" y="275843"/>
                  </a:lnTo>
                  <a:lnTo>
                    <a:pt x="195834" y="275843"/>
                  </a:lnTo>
                  <a:close/>
                </a:path>
                <a:path w="1198245" h="280035">
                  <a:moveTo>
                    <a:pt x="1080516" y="275843"/>
                  </a:moveTo>
                  <a:lnTo>
                    <a:pt x="1080516" y="0"/>
                  </a:lnTo>
                  <a:lnTo>
                    <a:pt x="1039368" y="0"/>
                  </a:lnTo>
                  <a:lnTo>
                    <a:pt x="1039368" y="275843"/>
                  </a:lnTo>
                  <a:lnTo>
                    <a:pt x="1080516" y="275843"/>
                  </a:lnTo>
                  <a:close/>
                </a:path>
                <a:path w="1198245" h="280035">
                  <a:moveTo>
                    <a:pt x="1197864" y="275843"/>
                  </a:moveTo>
                  <a:lnTo>
                    <a:pt x="1197864" y="139445"/>
                  </a:lnTo>
                  <a:lnTo>
                    <a:pt x="1196982" y="126444"/>
                  </a:lnTo>
                  <a:lnTo>
                    <a:pt x="1174480" y="88892"/>
                  </a:lnTo>
                  <a:lnTo>
                    <a:pt x="1141476" y="79247"/>
                  </a:lnTo>
                  <a:lnTo>
                    <a:pt x="1122628" y="81676"/>
                  </a:lnTo>
                  <a:lnTo>
                    <a:pt x="1106138" y="88963"/>
                  </a:lnTo>
                  <a:lnTo>
                    <a:pt x="1092076" y="101107"/>
                  </a:lnTo>
                  <a:lnTo>
                    <a:pt x="1080516" y="118109"/>
                  </a:lnTo>
                  <a:lnTo>
                    <a:pt x="1080516" y="153161"/>
                  </a:lnTo>
                  <a:lnTo>
                    <a:pt x="1093362" y="136719"/>
                  </a:lnTo>
                  <a:lnTo>
                    <a:pt x="1106709" y="125063"/>
                  </a:lnTo>
                  <a:lnTo>
                    <a:pt x="1120485" y="118121"/>
                  </a:lnTo>
                  <a:lnTo>
                    <a:pt x="1134618" y="115823"/>
                  </a:lnTo>
                  <a:lnTo>
                    <a:pt x="1143000" y="115823"/>
                  </a:lnTo>
                  <a:lnTo>
                    <a:pt x="1157478" y="150113"/>
                  </a:lnTo>
                  <a:lnTo>
                    <a:pt x="1157478" y="275843"/>
                  </a:lnTo>
                  <a:lnTo>
                    <a:pt x="1197864" y="275843"/>
                  </a:lnTo>
                  <a:close/>
                </a:path>
              </a:pathLst>
            </a:custGeom>
            <a:solidFill>
              <a:srgbClr val="000000"/>
            </a:solidFill>
          </p:spPr>
          <p:txBody>
            <a:bodyPr wrap="square" lIns="0" tIns="0" rIns="0" bIns="0" rtlCol="0"/>
            <a:lstStyle/>
            <a:p>
              <a:endParaRPr/>
            </a:p>
          </p:txBody>
        </p:sp>
        <p:sp>
          <p:nvSpPr>
            <p:cNvPr id="14" name="object 14"/>
            <p:cNvSpPr/>
            <p:nvPr/>
          </p:nvSpPr>
          <p:spPr>
            <a:xfrm>
              <a:off x="2593085" y="2139695"/>
              <a:ext cx="394335" cy="192405"/>
            </a:xfrm>
            <a:custGeom>
              <a:avLst/>
              <a:gdLst/>
              <a:ahLst/>
              <a:cxnLst/>
              <a:rect l="l" t="t" r="r" b="b"/>
              <a:pathLst>
                <a:path w="394335" h="192405">
                  <a:moveTo>
                    <a:pt x="57912" y="102108"/>
                  </a:moveTo>
                  <a:lnTo>
                    <a:pt x="15240" y="111252"/>
                  </a:lnTo>
                  <a:lnTo>
                    <a:pt x="0" y="136398"/>
                  </a:lnTo>
                  <a:lnTo>
                    <a:pt x="0" y="143256"/>
                  </a:lnTo>
                  <a:lnTo>
                    <a:pt x="2286" y="149352"/>
                  </a:lnTo>
                  <a:lnTo>
                    <a:pt x="6858" y="153924"/>
                  </a:lnTo>
                  <a:lnTo>
                    <a:pt x="12192" y="159258"/>
                  </a:lnTo>
                  <a:lnTo>
                    <a:pt x="18288" y="161544"/>
                  </a:lnTo>
                  <a:lnTo>
                    <a:pt x="25146" y="161544"/>
                  </a:lnTo>
                  <a:lnTo>
                    <a:pt x="35313" y="160531"/>
                  </a:lnTo>
                  <a:lnTo>
                    <a:pt x="45339" y="157448"/>
                  </a:lnTo>
                  <a:lnTo>
                    <a:pt x="55364" y="152221"/>
                  </a:lnTo>
                  <a:lnTo>
                    <a:pt x="65532" y="144780"/>
                  </a:lnTo>
                  <a:lnTo>
                    <a:pt x="65532" y="102108"/>
                  </a:lnTo>
                  <a:lnTo>
                    <a:pt x="57912" y="102108"/>
                  </a:lnTo>
                  <a:close/>
                </a:path>
                <a:path w="394335" h="192405">
                  <a:moveTo>
                    <a:pt x="352806" y="192024"/>
                  </a:moveTo>
                  <a:lnTo>
                    <a:pt x="352806" y="0"/>
                  </a:lnTo>
                  <a:lnTo>
                    <a:pt x="393954" y="0"/>
                  </a:lnTo>
                  <a:lnTo>
                    <a:pt x="393954" y="192024"/>
                  </a:lnTo>
                  <a:lnTo>
                    <a:pt x="352806" y="192024"/>
                  </a:lnTo>
                  <a:close/>
                </a:path>
              </a:pathLst>
            </a:custGeom>
            <a:ln w="17526">
              <a:solidFill>
                <a:srgbClr val="FFFFFF"/>
              </a:solidFill>
            </a:ln>
          </p:spPr>
          <p:txBody>
            <a:bodyPr wrap="square" lIns="0" tIns="0" rIns="0" bIns="0" rtlCol="0"/>
            <a:lstStyle/>
            <a:p>
              <a:endParaRPr/>
            </a:p>
          </p:txBody>
        </p:sp>
        <p:sp>
          <p:nvSpPr>
            <p:cNvPr id="15" name="object 15"/>
            <p:cNvSpPr/>
            <p:nvPr/>
          </p:nvSpPr>
          <p:spPr>
            <a:xfrm>
              <a:off x="2243327" y="2139695"/>
              <a:ext cx="41275" cy="192405"/>
            </a:xfrm>
            <a:custGeom>
              <a:avLst/>
              <a:gdLst/>
              <a:ahLst/>
              <a:cxnLst/>
              <a:rect l="l" t="t" r="r" b="b"/>
              <a:pathLst>
                <a:path w="41275" h="192405">
                  <a:moveTo>
                    <a:pt x="0" y="192024"/>
                  </a:moveTo>
                  <a:lnTo>
                    <a:pt x="0" y="0"/>
                  </a:lnTo>
                  <a:lnTo>
                    <a:pt x="41147" y="0"/>
                  </a:lnTo>
                  <a:lnTo>
                    <a:pt x="41147" y="192024"/>
                  </a:lnTo>
                  <a:lnTo>
                    <a:pt x="0" y="192024"/>
                  </a:lnTo>
                  <a:close/>
                </a:path>
              </a:pathLst>
            </a:custGeom>
            <a:ln w="17526">
              <a:solidFill>
                <a:srgbClr val="FFFFFF"/>
              </a:solidFill>
            </a:ln>
          </p:spPr>
          <p:txBody>
            <a:bodyPr wrap="square" lIns="0" tIns="0" rIns="0" bIns="0" rtlCol="0"/>
            <a:lstStyle/>
            <a:p>
              <a:endParaRPr/>
            </a:p>
          </p:txBody>
        </p:sp>
        <p:sp>
          <p:nvSpPr>
            <p:cNvPr id="16" name="object 16"/>
            <p:cNvSpPr/>
            <p:nvPr/>
          </p:nvSpPr>
          <p:spPr>
            <a:xfrm>
              <a:off x="2757677" y="2135123"/>
              <a:ext cx="132080" cy="200660"/>
            </a:xfrm>
            <a:custGeom>
              <a:avLst/>
              <a:gdLst/>
              <a:ahLst/>
              <a:cxnLst/>
              <a:rect l="l" t="t" r="r" b="b"/>
              <a:pathLst>
                <a:path w="132080" h="200660">
                  <a:moveTo>
                    <a:pt x="68580" y="0"/>
                  </a:moveTo>
                  <a:lnTo>
                    <a:pt x="108966" y="4571"/>
                  </a:lnTo>
                  <a:lnTo>
                    <a:pt x="118110" y="6857"/>
                  </a:lnTo>
                  <a:lnTo>
                    <a:pt x="118110" y="41148"/>
                  </a:lnTo>
                  <a:lnTo>
                    <a:pt x="102667" y="37266"/>
                  </a:lnTo>
                  <a:lnTo>
                    <a:pt x="89439" y="34671"/>
                  </a:lnTo>
                  <a:lnTo>
                    <a:pt x="78355" y="33218"/>
                  </a:lnTo>
                  <a:lnTo>
                    <a:pt x="69342" y="32766"/>
                  </a:lnTo>
                  <a:lnTo>
                    <a:pt x="60198" y="32766"/>
                  </a:lnTo>
                  <a:lnTo>
                    <a:pt x="53340" y="34290"/>
                  </a:lnTo>
                  <a:lnTo>
                    <a:pt x="48006" y="38100"/>
                  </a:lnTo>
                  <a:lnTo>
                    <a:pt x="43434" y="41910"/>
                  </a:lnTo>
                  <a:lnTo>
                    <a:pt x="41148" y="46482"/>
                  </a:lnTo>
                  <a:lnTo>
                    <a:pt x="41148" y="52577"/>
                  </a:lnTo>
                  <a:lnTo>
                    <a:pt x="79248" y="81534"/>
                  </a:lnTo>
                  <a:lnTo>
                    <a:pt x="92416" y="87832"/>
                  </a:lnTo>
                  <a:lnTo>
                    <a:pt x="125075" y="114716"/>
                  </a:lnTo>
                  <a:lnTo>
                    <a:pt x="131826" y="140970"/>
                  </a:lnTo>
                  <a:lnTo>
                    <a:pt x="130540" y="153531"/>
                  </a:lnTo>
                  <a:lnTo>
                    <a:pt x="100369" y="191083"/>
                  </a:lnTo>
                  <a:lnTo>
                    <a:pt x="59436" y="200406"/>
                  </a:lnTo>
                  <a:lnTo>
                    <a:pt x="47148" y="199691"/>
                  </a:lnTo>
                  <a:lnTo>
                    <a:pt x="33147" y="197548"/>
                  </a:lnTo>
                  <a:lnTo>
                    <a:pt x="17430" y="193976"/>
                  </a:lnTo>
                  <a:lnTo>
                    <a:pt x="0" y="188976"/>
                  </a:lnTo>
                  <a:lnTo>
                    <a:pt x="0" y="151638"/>
                  </a:lnTo>
                  <a:lnTo>
                    <a:pt x="17990" y="159079"/>
                  </a:lnTo>
                  <a:lnTo>
                    <a:pt x="34194" y="164306"/>
                  </a:lnTo>
                  <a:lnTo>
                    <a:pt x="48541" y="167389"/>
                  </a:lnTo>
                  <a:lnTo>
                    <a:pt x="60960" y="168402"/>
                  </a:lnTo>
                  <a:lnTo>
                    <a:pt x="70104" y="168402"/>
                  </a:lnTo>
                  <a:lnTo>
                    <a:pt x="76962" y="166116"/>
                  </a:lnTo>
                  <a:lnTo>
                    <a:pt x="83058" y="161544"/>
                  </a:lnTo>
                  <a:lnTo>
                    <a:pt x="88392" y="156972"/>
                  </a:lnTo>
                  <a:lnTo>
                    <a:pt x="91440" y="150876"/>
                  </a:lnTo>
                  <a:lnTo>
                    <a:pt x="91440" y="144780"/>
                  </a:lnTo>
                  <a:lnTo>
                    <a:pt x="49530" y="111252"/>
                  </a:lnTo>
                  <a:lnTo>
                    <a:pt x="28527" y="100524"/>
                  </a:lnTo>
                  <a:lnTo>
                    <a:pt x="13525" y="87725"/>
                  </a:lnTo>
                  <a:lnTo>
                    <a:pt x="4524" y="72782"/>
                  </a:lnTo>
                  <a:lnTo>
                    <a:pt x="1524" y="55626"/>
                  </a:lnTo>
                  <a:lnTo>
                    <a:pt x="2667" y="43636"/>
                  </a:lnTo>
                  <a:lnTo>
                    <a:pt x="29682" y="8679"/>
                  </a:lnTo>
                  <a:lnTo>
                    <a:pt x="53994" y="988"/>
                  </a:lnTo>
                  <a:lnTo>
                    <a:pt x="68580" y="0"/>
                  </a:lnTo>
                  <a:close/>
                </a:path>
              </a:pathLst>
            </a:custGeom>
            <a:ln w="17525">
              <a:solidFill>
                <a:srgbClr val="FFFFFF"/>
              </a:solidFill>
            </a:ln>
          </p:spPr>
          <p:txBody>
            <a:bodyPr wrap="square" lIns="0" tIns="0" rIns="0" bIns="0" rtlCol="0"/>
            <a:lstStyle/>
            <a:p>
              <a:endParaRPr/>
            </a:p>
          </p:txBody>
        </p:sp>
        <p:sp>
          <p:nvSpPr>
            <p:cNvPr id="17" name="object 17"/>
            <p:cNvSpPr/>
            <p:nvPr/>
          </p:nvSpPr>
          <p:spPr>
            <a:xfrm>
              <a:off x="2551938" y="2135123"/>
              <a:ext cx="173990" cy="200660"/>
            </a:xfrm>
            <a:custGeom>
              <a:avLst/>
              <a:gdLst/>
              <a:ahLst/>
              <a:cxnLst/>
              <a:rect l="l" t="t" r="r" b="b"/>
              <a:pathLst>
                <a:path w="173989" h="200660">
                  <a:moveTo>
                    <a:pt x="83819" y="0"/>
                  </a:moveTo>
                  <a:lnTo>
                    <a:pt x="122824" y="8679"/>
                  </a:lnTo>
                  <a:lnTo>
                    <a:pt x="146184" y="46529"/>
                  </a:lnTo>
                  <a:lnTo>
                    <a:pt x="147065" y="60960"/>
                  </a:lnTo>
                  <a:lnTo>
                    <a:pt x="147065" y="144780"/>
                  </a:lnTo>
                  <a:lnTo>
                    <a:pt x="148042" y="155781"/>
                  </a:lnTo>
                  <a:lnTo>
                    <a:pt x="150875" y="163639"/>
                  </a:lnTo>
                  <a:lnTo>
                    <a:pt x="155424" y="168354"/>
                  </a:lnTo>
                  <a:lnTo>
                    <a:pt x="161543" y="169926"/>
                  </a:lnTo>
                  <a:lnTo>
                    <a:pt x="163067" y="169926"/>
                  </a:lnTo>
                  <a:lnTo>
                    <a:pt x="166115" y="169926"/>
                  </a:lnTo>
                  <a:lnTo>
                    <a:pt x="171449" y="169926"/>
                  </a:lnTo>
                  <a:lnTo>
                    <a:pt x="173735" y="193548"/>
                  </a:lnTo>
                  <a:lnTo>
                    <a:pt x="166747" y="196548"/>
                  </a:lnTo>
                  <a:lnTo>
                    <a:pt x="159543" y="198691"/>
                  </a:lnTo>
                  <a:lnTo>
                    <a:pt x="152197" y="199977"/>
                  </a:lnTo>
                  <a:lnTo>
                    <a:pt x="144779" y="200406"/>
                  </a:lnTo>
                  <a:lnTo>
                    <a:pt x="132921" y="198691"/>
                  </a:lnTo>
                  <a:lnTo>
                    <a:pt x="123634" y="193548"/>
                  </a:lnTo>
                  <a:lnTo>
                    <a:pt x="116919" y="184975"/>
                  </a:lnTo>
                  <a:lnTo>
                    <a:pt x="112775" y="172974"/>
                  </a:lnTo>
                  <a:lnTo>
                    <a:pt x="99476" y="184975"/>
                  </a:lnTo>
                  <a:lnTo>
                    <a:pt x="85820" y="193548"/>
                  </a:lnTo>
                  <a:lnTo>
                    <a:pt x="71735" y="198691"/>
                  </a:lnTo>
                  <a:lnTo>
                    <a:pt x="57149" y="200406"/>
                  </a:lnTo>
                  <a:lnTo>
                    <a:pt x="45267" y="199417"/>
                  </a:lnTo>
                  <a:lnTo>
                    <a:pt x="9322" y="177165"/>
                  </a:lnTo>
                  <a:lnTo>
                    <a:pt x="0" y="146304"/>
                  </a:lnTo>
                  <a:lnTo>
                    <a:pt x="1702" y="131171"/>
                  </a:lnTo>
                  <a:lnTo>
                    <a:pt x="26669" y="96774"/>
                  </a:lnTo>
                  <a:lnTo>
                    <a:pt x="79390" y="81129"/>
                  </a:lnTo>
                  <a:lnTo>
                    <a:pt x="102107" y="80010"/>
                  </a:lnTo>
                  <a:lnTo>
                    <a:pt x="106679" y="80010"/>
                  </a:lnTo>
                  <a:lnTo>
                    <a:pt x="106679" y="60960"/>
                  </a:lnTo>
                  <a:lnTo>
                    <a:pt x="104822" y="48517"/>
                  </a:lnTo>
                  <a:lnTo>
                    <a:pt x="99250" y="39719"/>
                  </a:lnTo>
                  <a:lnTo>
                    <a:pt x="89963" y="34492"/>
                  </a:lnTo>
                  <a:lnTo>
                    <a:pt x="76961" y="32766"/>
                  </a:lnTo>
                  <a:lnTo>
                    <a:pt x="63686" y="33766"/>
                  </a:lnTo>
                  <a:lnTo>
                    <a:pt x="49053" y="36766"/>
                  </a:lnTo>
                  <a:lnTo>
                    <a:pt x="33135" y="41767"/>
                  </a:lnTo>
                  <a:lnTo>
                    <a:pt x="16001" y="48768"/>
                  </a:lnTo>
                  <a:lnTo>
                    <a:pt x="16001" y="15240"/>
                  </a:lnTo>
                  <a:lnTo>
                    <a:pt x="33992" y="8679"/>
                  </a:lnTo>
                  <a:lnTo>
                    <a:pt x="51339" y="3905"/>
                  </a:lnTo>
                  <a:lnTo>
                    <a:pt x="67972" y="988"/>
                  </a:lnTo>
                  <a:lnTo>
                    <a:pt x="83819" y="0"/>
                  </a:lnTo>
                  <a:close/>
                </a:path>
              </a:pathLst>
            </a:custGeom>
            <a:ln w="17526">
              <a:solidFill>
                <a:srgbClr val="FFFFFF"/>
              </a:solidFill>
            </a:ln>
          </p:spPr>
          <p:txBody>
            <a:bodyPr wrap="square" lIns="0" tIns="0" rIns="0" bIns="0" rtlCol="0"/>
            <a:lstStyle/>
            <a:p>
              <a:endParaRPr/>
            </a:p>
          </p:txBody>
        </p:sp>
        <p:pic>
          <p:nvPicPr>
            <p:cNvPr id="18" name="object 18"/>
            <p:cNvPicPr/>
            <p:nvPr/>
          </p:nvPicPr>
          <p:blipFill>
            <a:blip r:embed="rId9" cstate="print"/>
            <a:stretch>
              <a:fillRect/>
            </a:stretch>
          </p:blipFill>
          <p:spPr>
            <a:xfrm>
              <a:off x="2338197" y="2126360"/>
              <a:ext cx="176021" cy="214122"/>
            </a:xfrm>
            <a:prstGeom prst="rect">
              <a:avLst/>
            </a:prstGeom>
          </p:spPr>
        </p:pic>
        <p:sp>
          <p:nvSpPr>
            <p:cNvPr id="19" name="object 19"/>
            <p:cNvSpPr/>
            <p:nvPr/>
          </p:nvSpPr>
          <p:spPr>
            <a:xfrm>
              <a:off x="2945892" y="2072640"/>
              <a:ext cx="41275" cy="40640"/>
            </a:xfrm>
            <a:custGeom>
              <a:avLst/>
              <a:gdLst/>
              <a:ahLst/>
              <a:cxnLst/>
              <a:rect l="l" t="t" r="r" b="b"/>
              <a:pathLst>
                <a:path w="41275" h="40639">
                  <a:moveTo>
                    <a:pt x="0" y="40386"/>
                  </a:moveTo>
                  <a:lnTo>
                    <a:pt x="0" y="0"/>
                  </a:lnTo>
                  <a:lnTo>
                    <a:pt x="41147" y="0"/>
                  </a:lnTo>
                  <a:lnTo>
                    <a:pt x="41147" y="40386"/>
                  </a:lnTo>
                  <a:lnTo>
                    <a:pt x="0" y="40386"/>
                  </a:lnTo>
                  <a:close/>
                </a:path>
              </a:pathLst>
            </a:custGeom>
            <a:ln w="17526">
              <a:solidFill>
                <a:srgbClr val="FFFFFF"/>
              </a:solidFill>
            </a:ln>
          </p:spPr>
          <p:txBody>
            <a:bodyPr wrap="square" lIns="0" tIns="0" rIns="0" bIns="0" rtlCol="0"/>
            <a:lstStyle/>
            <a:p>
              <a:endParaRPr/>
            </a:p>
          </p:txBody>
        </p:sp>
        <p:sp>
          <p:nvSpPr>
            <p:cNvPr id="20" name="object 20"/>
            <p:cNvSpPr/>
            <p:nvPr/>
          </p:nvSpPr>
          <p:spPr>
            <a:xfrm>
              <a:off x="2243327" y="2072640"/>
              <a:ext cx="41275" cy="40640"/>
            </a:xfrm>
            <a:custGeom>
              <a:avLst/>
              <a:gdLst/>
              <a:ahLst/>
              <a:cxnLst/>
              <a:rect l="l" t="t" r="r" b="b"/>
              <a:pathLst>
                <a:path w="41275" h="40639">
                  <a:moveTo>
                    <a:pt x="0" y="40386"/>
                  </a:moveTo>
                  <a:lnTo>
                    <a:pt x="0" y="0"/>
                  </a:lnTo>
                  <a:lnTo>
                    <a:pt x="41147" y="0"/>
                  </a:lnTo>
                  <a:lnTo>
                    <a:pt x="41147" y="40386"/>
                  </a:lnTo>
                  <a:lnTo>
                    <a:pt x="0" y="40386"/>
                  </a:lnTo>
                  <a:close/>
                </a:path>
              </a:pathLst>
            </a:custGeom>
            <a:ln w="17526">
              <a:solidFill>
                <a:srgbClr val="FFFFFF"/>
              </a:solidFill>
            </a:ln>
          </p:spPr>
          <p:txBody>
            <a:bodyPr wrap="square" lIns="0" tIns="0" rIns="0" bIns="0" rtlCol="0"/>
            <a:lstStyle/>
            <a:p>
              <a:endParaRPr/>
            </a:p>
          </p:txBody>
        </p:sp>
        <p:sp>
          <p:nvSpPr>
            <p:cNvPr id="21" name="object 21"/>
            <p:cNvSpPr/>
            <p:nvPr/>
          </p:nvSpPr>
          <p:spPr>
            <a:xfrm>
              <a:off x="2009394" y="2072640"/>
              <a:ext cx="196215" cy="259079"/>
            </a:xfrm>
            <a:custGeom>
              <a:avLst/>
              <a:gdLst/>
              <a:ahLst/>
              <a:cxnLst/>
              <a:rect l="l" t="t" r="r" b="b"/>
              <a:pathLst>
                <a:path w="196214" h="259080">
                  <a:moveTo>
                    <a:pt x="0" y="0"/>
                  </a:moveTo>
                  <a:lnTo>
                    <a:pt x="40386" y="0"/>
                  </a:lnTo>
                  <a:lnTo>
                    <a:pt x="40386" y="123444"/>
                  </a:lnTo>
                  <a:lnTo>
                    <a:pt x="137160" y="0"/>
                  </a:lnTo>
                  <a:lnTo>
                    <a:pt x="179070" y="0"/>
                  </a:lnTo>
                  <a:lnTo>
                    <a:pt x="80010" y="123444"/>
                  </a:lnTo>
                  <a:lnTo>
                    <a:pt x="195834" y="259079"/>
                  </a:lnTo>
                  <a:lnTo>
                    <a:pt x="145542" y="259079"/>
                  </a:lnTo>
                  <a:lnTo>
                    <a:pt x="40386" y="131064"/>
                  </a:lnTo>
                  <a:lnTo>
                    <a:pt x="40386" y="259079"/>
                  </a:lnTo>
                  <a:lnTo>
                    <a:pt x="0" y="259079"/>
                  </a:lnTo>
                  <a:lnTo>
                    <a:pt x="0" y="0"/>
                  </a:lnTo>
                  <a:close/>
                </a:path>
              </a:pathLst>
            </a:custGeom>
            <a:ln w="17526">
              <a:solidFill>
                <a:srgbClr val="FFFFFF"/>
              </a:solidFill>
            </a:ln>
          </p:spPr>
          <p:txBody>
            <a:bodyPr wrap="square" lIns="0" tIns="0" rIns="0" bIns="0" rtlCol="0"/>
            <a:lstStyle/>
            <a:p>
              <a:endParaRPr/>
            </a:p>
          </p:txBody>
        </p:sp>
        <p:sp>
          <p:nvSpPr>
            <p:cNvPr id="22" name="object 22"/>
            <p:cNvSpPr/>
            <p:nvPr/>
          </p:nvSpPr>
          <p:spPr>
            <a:xfrm>
              <a:off x="3048761" y="2055876"/>
              <a:ext cx="158750" cy="276225"/>
            </a:xfrm>
            <a:custGeom>
              <a:avLst/>
              <a:gdLst/>
              <a:ahLst/>
              <a:cxnLst/>
              <a:rect l="l" t="t" r="r" b="b"/>
              <a:pathLst>
                <a:path w="158750" h="276225">
                  <a:moveTo>
                    <a:pt x="0" y="0"/>
                  </a:moveTo>
                  <a:lnTo>
                    <a:pt x="41148" y="0"/>
                  </a:lnTo>
                  <a:lnTo>
                    <a:pt x="41148" y="118110"/>
                  </a:lnTo>
                  <a:lnTo>
                    <a:pt x="52708" y="101107"/>
                  </a:lnTo>
                  <a:lnTo>
                    <a:pt x="66770" y="88963"/>
                  </a:lnTo>
                  <a:lnTo>
                    <a:pt x="83260" y="81676"/>
                  </a:lnTo>
                  <a:lnTo>
                    <a:pt x="102107" y="79247"/>
                  </a:lnTo>
                  <a:lnTo>
                    <a:pt x="114538" y="80367"/>
                  </a:lnTo>
                  <a:lnTo>
                    <a:pt x="150137" y="104727"/>
                  </a:lnTo>
                  <a:lnTo>
                    <a:pt x="158496" y="275844"/>
                  </a:lnTo>
                  <a:lnTo>
                    <a:pt x="118110" y="275844"/>
                  </a:lnTo>
                  <a:lnTo>
                    <a:pt x="118110" y="150114"/>
                  </a:lnTo>
                  <a:lnTo>
                    <a:pt x="117812" y="141124"/>
                  </a:lnTo>
                  <a:lnTo>
                    <a:pt x="103632" y="115823"/>
                  </a:lnTo>
                  <a:lnTo>
                    <a:pt x="95250" y="115823"/>
                  </a:lnTo>
                  <a:lnTo>
                    <a:pt x="81117" y="118121"/>
                  </a:lnTo>
                  <a:lnTo>
                    <a:pt x="67341" y="125063"/>
                  </a:lnTo>
                  <a:lnTo>
                    <a:pt x="53994" y="136719"/>
                  </a:lnTo>
                  <a:lnTo>
                    <a:pt x="41148" y="153162"/>
                  </a:lnTo>
                  <a:lnTo>
                    <a:pt x="41148" y="275844"/>
                  </a:lnTo>
                  <a:lnTo>
                    <a:pt x="0" y="275844"/>
                  </a:lnTo>
                  <a:lnTo>
                    <a:pt x="0" y="0"/>
                  </a:lnTo>
                  <a:close/>
                </a:path>
              </a:pathLst>
            </a:custGeom>
            <a:ln w="17526">
              <a:solidFill>
                <a:srgbClr val="FFFFFF"/>
              </a:solidFill>
            </a:ln>
          </p:spPr>
          <p:txBody>
            <a:bodyPr wrap="square" lIns="0" tIns="0" rIns="0" bIns="0" rtlCol="0"/>
            <a:lstStyle/>
            <a:p>
              <a:endParaRPr/>
            </a:p>
          </p:txBody>
        </p:sp>
        <p:pic>
          <p:nvPicPr>
            <p:cNvPr id="23" name="object 23"/>
            <p:cNvPicPr/>
            <p:nvPr/>
          </p:nvPicPr>
          <p:blipFill>
            <a:blip r:embed="rId10" cstate="print"/>
            <a:stretch>
              <a:fillRect/>
            </a:stretch>
          </p:blipFill>
          <p:spPr>
            <a:xfrm>
              <a:off x="3370707" y="2063876"/>
              <a:ext cx="1174242" cy="330707"/>
            </a:xfrm>
            <a:prstGeom prst="rect">
              <a:avLst/>
            </a:prstGeom>
          </p:spPr>
        </p:pic>
        <p:pic>
          <p:nvPicPr>
            <p:cNvPr id="24" name="object 24"/>
            <p:cNvPicPr/>
            <p:nvPr/>
          </p:nvPicPr>
          <p:blipFill>
            <a:blip r:embed="rId11" cstate="print"/>
            <a:stretch>
              <a:fillRect/>
            </a:stretch>
          </p:blipFill>
          <p:spPr>
            <a:xfrm>
              <a:off x="4685157" y="2057018"/>
              <a:ext cx="1431035" cy="354330"/>
            </a:xfrm>
            <a:prstGeom prst="rect">
              <a:avLst/>
            </a:prstGeom>
          </p:spPr>
        </p:pic>
        <p:sp>
          <p:nvSpPr>
            <p:cNvPr id="25" name="object 25"/>
            <p:cNvSpPr/>
            <p:nvPr/>
          </p:nvSpPr>
          <p:spPr>
            <a:xfrm>
              <a:off x="6265164" y="2211323"/>
              <a:ext cx="146050" cy="27940"/>
            </a:xfrm>
            <a:custGeom>
              <a:avLst/>
              <a:gdLst/>
              <a:ahLst/>
              <a:cxnLst/>
              <a:rect l="l" t="t" r="r" b="b"/>
              <a:pathLst>
                <a:path w="146050" h="27939">
                  <a:moveTo>
                    <a:pt x="145541" y="27431"/>
                  </a:moveTo>
                  <a:lnTo>
                    <a:pt x="145541" y="0"/>
                  </a:lnTo>
                  <a:lnTo>
                    <a:pt x="0" y="0"/>
                  </a:lnTo>
                  <a:lnTo>
                    <a:pt x="0" y="27431"/>
                  </a:lnTo>
                  <a:lnTo>
                    <a:pt x="145541" y="27431"/>
                  </a:lnTo>
                  <a:close/>
                </a:path>
              </a:pathLst>
            </a:custGeom>
            <a:solidFill>
              <a:srgbClr val="000000"/>
            </a:solidFill>
          </p:spPr>
          <p:txBody>
            <a:bodyPr wrap="square" lIns="0" tIns="0" rIns="0" bIns="0" rtlCol="0"/>
            <a:lstStyle/>
            <a:p>
              <a:endParaRPr/>
            </a:p>
          </p:txBody>
        </p:sp>
        <p:sp>
          <p:nvSpPr>
            <p:cNvPr id="26" name="object 26"/>
            <p:cNvSpPr/>
            <p:nvPr/>
          </p:nvSpPr>
          <p:spPr>
            <a:xfrm>
              <a:off x="6265164" y="2211323"/>
              <a:ext cx="146050" cy="27940"/>
            </a:xfrm>
            <a:custGeom>
              <a:avLst/>
              <a:gdLst/>
              <a:ahLst/>
              <a:cxnLst/>
              <a:rect l="l" t="t" r="r" b="b"/>
              <a:pathLst>
                <a:path w="146050" h="27939">
                  <a:moveTo>
                    <a:pt x="0" y="27431"/>
                  </a:moveTo>
                  <a:lnTo>
                    <a:pt x="0" y="0"/>
                  </a:lnTo>
                  <a:lnTo>
                    <a:pt x="145541" y="0"/>
                  </a:lnTo>
                  <a:lnTo>
                    <a:pt x="145541" y="27431"/>
                  </a:lnTo>
                  <a:lnTo>
                    <a:pt x="0" y="27431"/>
                  </a:lnTo>
                  <a:close/>
                </a:path>
              </a:pathLst>
            </a:custGeom>
            <a:ln w="17526">
              <a:solidFill>
                <a:srgbClr val="FFFFFF"/>
              </a:solidFill>
            </a:ln>
          </p:spPr>
          <p:txBody>
            <a:bodyPr wrap="square" lIns="0" tIns="0" rIns="0" bIns="0" rtlCol="0"/>
            <a:lstStyle/>
            <a:p>
              <a:endParaRPr/>
            </a:p>
          </p:txBody>
        </p:sp>
        <p:sp>
          <p:nvSpPr>
            <p:cNvPr id="27" name="object 27"/>
            <p:cNvSpPr/>
            <p:nvPr/>
          </p:nvSpPr>
          <p:spPr>
            <a:xfrm>
              <a:off x="6505955" y="2072640"/>
              <a:ext cx="806450" cy="309880"/>
            </a:xfrm>
            <a:custGeom>
              <a:avLst/>
              <a:gdLst/>
              <a:ahLst/>
              <a:cxnLst/>
              <a:rect l="l" t="t" r="r" b="b"/>
              <a:pathLst>
                <a:path w="806450" h="309880">
                  <a:moveTo>
                    <a:pt x="739140" y="169163"/>
                  </a:moveTo>
                  <a:lnTo>
                    <a:pt x="739140" y="142493"/>
                  </a:lnTo>
                  <a:lnTo>
                    <a:pt x="734568" y="142493"/>
                  </a:lnTo>
                  <a:lnTo>
                    <a:pt x="691705" y="146875"/>
                  </a:lnTo>
                  <a:lnTo>
                    <a:pt x="647569" y="168818"/>
                  </a:lnTo>
                  <a:lnTo>
                    <a:pt x="632460" y="208787"/>
                  </a:lnTo>
                  <a:lnTo>
                    <a:pt x="633472" y="220217"/>
                  </a:lnTo>
                  <a:lnTo>
                    <a:pt x="657677" y="254210"/>
                  </a:lnTo>
                  <a:lnTo>
                    <a:pt x="673608" y="260767"/>
                  </a:lnTo>
                  <a:lnTo>
                    <a:pt x="673608" y="203453"/>
                  </a:lnTo>
                  <a:lnTo>
                    <a:pt x="674596" y="196310"/>
                  </a:lnTo>
                  <a:lnTo>
                    <a:pt x="707612" y="171449"/>
                  </a:lnTo>
                  <a:lnTo>
                    <a:pt x="728972" y="169279"/>
                  </a:lnTo>
                  <a:lnTo>
                    <a:pt x="739140" y="169163"/>
                  </a:lnTo>
                  <a:close/>
                </a:path>
                <a:path w="806450" h="309880">
                  <a:moveTo>
                    <a:pt x="806196" y="256031"/>
                  </a:moveTo>
                  <a:lnTo>
                    <a:pt x="803910" y="232409"/>
                  </a:lnTo>
                  <a:lnTo>
                    <a:pt x="794004" y="232409"/>
                  </a:lnTo>
                  <a:lnTo>
                    <a:pt x="787884" y="230838"/>
                  </a:lnTo>
                  <a:lnTo>
                    <a:pt x="783336" y="226123"/>
                  </a:lnTo>
                  <a:lnTo>
                    <a:pt x="780502" y="218265"/>
                  </a:lnTo>
                  <a:lnTo>
                    <a:pt x="779526" y="207263"/>
                  </a:lnTo>
                  <a:lnTo>
                    <a:pt x="779526" y="123443"/>
                  </a:lnTo>
                  <a:lnTo>
                    <a:pt x="778644" y="109013"/>
                  </a:lnTo>
                  <a:lnTo>
                    <a:pt x="755284" y="71163"/>
                  </a:lnTo>
                  <a:lnTo>
                    <a:pt x="716280" y="62483"/>
                  </a:lnTo>
                  <a:lnTo>
                    <a:pt x="700432" y="63472"/>
                  </a:lnTo>
                  <a:lnTo>
                    <a:pt x="683799" y="66389"/>
                  </a:lnTo>
                  <a:lnTo>
                    <a:pt x="666452" y="71163"/>
                  </a:lnTo>
                  <a:lnTo>
                    <a:pt x="648462" y="77723"/>
                  </a:lnTo>
                  <a:lnTo>
                    <a:pt x="648462" y="111251"/>
                  </a:lnTo>
                  <a:lnTo>
                    <a:pt x="665595" y="104251"/>
                  </a:lnTo>
                  <a:lnTo>
                    <a:pt x="681513" y="99250"/>
                  </a:lnTo>
                  <a:lnTo>
                    <a:pt x="696146" y="96250"/>
                  </a:lnTo>
                  <a:lnTo>
                    <a:pt x="709422" y="95249"/>
                  </a:lnTo>
                  <a:lnTo>
                    <a:pt x="722423" y="96976"/>
                  </a:lnTo>
                  <a:lnTo>
                    <a:pt x="731710" y="102203"/>
                  </a:lnTo>
                  <a:lnTo>
                    <a:pt x="737282" y="111001"/>
                  </a:lnTo>
                  <a:lnTo>
                    <a:pt x="739140" y="123443"/>
                  </a:lnTo>
                  <a:lnTo>
                    <a:pt x="739140" y="240959"/>
                  </a:lnTo>
                  <a:lnTo>
                    <a:pt x="745236" y="235457"/>
                  </a:lnTo>
                  <a:lnTo>
                    <a:pt x="749379" y="247459"/>
                  </a:lnTo>
                  <a:lnTo>
                    <a:pt x="756094" y="256031"/>
                  </a:lnTo>
                  <a:lnTo>
                    <a:pt x="765381" y="261175"/>
                  </a:lnTo>
                  <a:lnTo>
                    <a:pt x="777240" y="262889"/>
                  </a:lnTo>
                  <a:lnTo>
                    <a:pt x="784657" y="262461"/>
                  </a:lnTo>
                  <a:lnTo>
                    <a:pt x="792003" y="261175"/>
                  </a:lnTo>
                  <a:lnTo>
                    <a:pt x="799207" y="259032"/>
                  </a:lnTo>
                  <a:lnTo>
                    <a:pt x="806196" y="256031"/>
                  </a:lnTo>
                  <a:close/>
                </a:path>
                <a:path w="806450" h="309880">
                  <a:moveTo>
                    <a:pt x="739140" y="240959"/>
                  </a:moveTo>
                  <a:lnTo>
                    <a:pt x="739140" y="211835"/>
                  </a:lnTo>
                  <a:lnTo>
                    <a:pt x="728972" y="219277"/>
                  </a:lnTo>
                  <a:lnTo>
                    <a:pt x="718947" y="224504"/>
                  </a:lnTo>
                  <a:lnTo>
                    <a:pt x="708921" y="227587"/>
                  </a:lnTo>
                  <a:lnTo>
                    <a:pt x="700432" y="228432"/>
                  </a:lnTo>
                  <a:lnTo>
                    <a:pt x="691705" y="228528"/>
                  </a:lnTo>
                  <a:lnTo>
                    <a:pt x="685800" y="226313"/>
                  </a:lnTo>
                  <a:lnTo>
                    <a:pt x="675894" y="216407"/>
                  </a:lnTo>
                  <a:lnTo>
                    <a:pt x="673608" y="210311"/>
                  </a:lnTo>
                  <a:lnTo>
                    <a:pt x="673608" y="260767"/>
                  </a:lnTo>
                  <a:lnTo>
                    <a:pt x="677727" y="261901"/>
                  </a:lnTo>
                  <a:lnTo>
                    <a:pt x="689610" y="262889"/>
                  </a:lnTo>
                  <a:lnTo>
                    <a:pt x="704195" y="261175"/>
                  </a:lnTo>
                  <a:lnTo>
                    <a:pt x="718280" y="256031"/>
                  </a:lnTo>
                  <a:lnTo>
                    <a:pt x="731936" y="247459"/>
                  </a:lnTo>
                  <a:lnTo>
                    <a:pt x="739140" y="240959"/>
                  </a:lnTo>
                  <a:close/>
                </a:path>
                <a:path w="806450" h="309880">
                  <a:moveTo>
                    <a:pt x="266700" y="169163"/>
                  </a:moveTo>
                  <a:lnTo>
                    <a:pt x="266700" y="142493"/>
                  </a:lnTo>
                  <a:lnTo>
                    <a:pt x="262128" y="142493"/>
                  </a:lnTo>
                  <a:lnTo>
                    <a:pt x="219265" y="146875"/>
                  </a:lnTo>
                  <a:lnTo>
                    <a:pt x="175129" y="168818"/>
                  </a:lnTo>
                  <a:lnTo>
                    <a:pt x="160020" y="208787"/>
                  </a:lnTo>
                  <a:lnTo>
                    <a:pt x="161032" y="220217"/>
                  </a:lnTo>
                  <a:lnTo>
                    <a:pt x="185237" y="254210"/>
                  </a:lnTo>
                  <a:lnTo>
                    <a:pt x="201168" y="260767"/>
                  </a:lnTo>
                  <a:lnTo>
                    <a:pt x="201168" y="203453"/>
                  </a:lnTo>
                  <a:lnTo>
                    <a:pt x="202156" y="196310"/>
                  </a:lnTo>
                  <a:lnTo>
                    <a:pt x="235172" y="171449"/>
                  </a:lnTo>
                  <a:lnTo>
                    <a:pt x="256532" y="169279"/>
                  </a:lnTo>
                  <a:lnTo>
                    <a:pt x="266700" y="169163"/>
                  </a:lnTo>
                  <a:close/>
                </a:path>
                <a:path w="806450" h="309880">
                  <a:moveTo>
                    <a:pt x="333756" y="256031"/>
                  </a:moveTo>
                  <a:lnTo>
                    <a:pt x="331470" y="232409"/>
                  </a:lnTo>
                  <a:lnTo>
                    <a:pt x="321564" y="232409"/>
                  </a:lnTo>
                  <a:lnTo>
                    <a:pt x="315444" y="230838"/>
                  </a:lnTo>
                  <a:lnTo>
                    <a:pt x="310896" y="226123"/>
                  </a:lnTo>
                  <a:lnTo>
                    <a:pt x="308062" y="218265"/>
                  </a:lnTo>
                  <a:lnTo>
                    <a:pt x="307086" y="207263"/>
                  </a:lnTo>
                  <a:lnTo>
                    <a:pt x="307086" y="123443"/>
                  </a:lnTo>
                  <a:lnTo>
                    <a:pt x="306204" y="109013"/>
                  </a:lnTo>
                  <a:lnTo>
                    <a:pt x="282844" y="71163"/>
                  </a:lnTo>
                  <a:lnTo>
                    <a:pt x="243840" y="62483"/>
                  </a:lnTo>
                  <a:lnTo>
                    <a:pt x="227992" y="63472"/>
                  </a:lnTo>
                  <a:lnTo>
                    <a:pt x="211359" y="66389"/>
                  </a:lnTo>
                  <a:lnTo>
                    <a:pt x="194012" y="71163"/>
                  </a:lnTo>
                  <a:lnTo>
                    <a:pt x="176022" y="77723"/>
                  </a:lnTo>
                  <a:lnTo>
                    <a:pt x="176022" y="111251"/>
                  </a:lnTo>
                  <a:lnTo>
                    <a:pt x="193155" y="104251"/>
                  </a:lnTo>
                  <a:lnTo>
                    <a:pt x="209073" y="99250"/>
                  </a:lnTo>
                  <a:lnTo>
                    <a:pt x="223706" y="96250"/>
                  </a:lnTo>
                  <a:lnTo>
                    <a:pt x="236982" y="95249"/>
                  </a:lnTo>
                  <a:lnTo>
                    <a:pt x="249983" y="96976"/>
                  </a:lnTo>
                  <a:lnTo>
                    <a:pt x="259270" y="102203"/>
                  </a:lnTo>
                  <a:lnTo>
                    <a:pt x="264842" y="111001"/>
                  </a:lnTo>
                  <a:lnTo>
                    <a:pt x="266700" y="123443"/>
                  </a:lnTo>
                  <a:lnTo>
                    <a:pt x="266700" y="240959"/>
                  </a:lnTo>
                  <a:lnTo>
                    <a:pt x="272796" y="235457"/>
                  </a:lnTo>
                  <a:lnTo>
                    <a:pt x="276939" y="247459"/>
                  </a:lnTo>
                  <a:lnTo>
                    <a:pt x="283654" y="256031"/>
                  </a:lnTo>
                  <a:lnTo>
                    <a:pt x="292941" y="261175"/>
                  </a:lnTo>
                  <a:lnTo>
                    <a:pt x="304800" y="262889"/>
                  </a:lnTo>
                  <a:lnTo>
                    <a:pt x="312217" y="262461"/>
                  </a:lnTo>
                  <a:lnTo>
                    <a:pt x="319563" y="261175"/>
                  </a:lnTo>
                  <a:lnTo>
                    <a:pt x="326767" y="259032"/>
                  </a:lnTo>
                  <a:lnTo>
                    <a:pt x="333756" y="256031"/>
                  </a:lnTo>
                  <a:close/>
                </a:path>
                <a:path w="806450" h="309880">
                  <a:moveTo>
                    <a:pt x="266700" y="240959"/>
                  </a:moveTo>
                  <a:lnTo>
                    <a:pt x="266700" y="211835"/>
                  </a:lnTo>
                  <a:lnTo>
                    <a:pt x="256532" y="219277"/>
                  </a:lnTo>
                  <a:lnTo>
                    <a:pt x="246507" y="224504"/>
                  </a:lnTo>
                  <a:lnTo>
                    <a:pt x="236481" y="227587"/>
                  </a:lnTo>
                  <a:lnTo>
                    <a:pt x="227992" y="228432"/>
                  </a:lnTo>
                  <a:lnTo>
                    <a:pt x="219265" y="228528"/>
                  </a:lnTo>
                  <a:lnTo>
                    <a:pt x="213360" y="226313"/>
                  </a:lnTo>
                  <a:lnTo>
                    <a:pt x="203454" y="216407"/>
                  </a:lnTo>
                  <a:lnTo>
                    <a:pt x="201168" y="210311"/>
                  </a:lnTo>
                  <a:lnTo>
                    <a:pt x="201168" y="260767"/>
                  </a:lnTo>
                  <a:lnTo>
                    <a:pt x="205287" y="261901"/>
                  </a:lnTo>
                  <a:lnTo>
                    <a:pt x="217170" y="262889"/>
                  </a:lnTo>
                  <a:lnTo>
                    <a:pt x="231755" y="261175"/>
                  </a:lnTo>
                  <a:lnTo>
                    <a:pt x="245840" y="256031"/>
                  </a:lnTo>
                  <a:lnTo>
                    <a:pt x="259496" y="247459"/>
                  </a:lnTo>
                  <a:lnTo>
                    <a:pt x="266700" y="240959"/>
                  </a:lnTo>
                  <a:close/>
                </a:path>
                <a:path w="806450" h="309880">
                  <a:moveTo>
                    <a:pt x="613410" y="67055"/>
                  </a:moveTo>
                  <a:lnTo>
                    <a:pt x="578358" y="67055"/>
                  </a:lnTo>
                  <a:lnTo>
                    <a:pt x="534924" y="209549"/>
                  </a:lnTo>
                  <a:lnTo>
                    <a:pt x="499110" y="67055"/>
                  </a:lnTo>
                  <a:lnTo>
                    <a:pt x="460248" y="67055"/>
                  </a:lnTo>
                  <a:lnTo>
                    <a:pt x="419100" y="210311"/>
                  </a:lnTo>
                  <a:lnTo>
                    <a:pt x="381000" y="67055"/>
                  </a:lnTo>
                  <a:lnTo>
                    <a:pt x="342138" y="67055"/>
                  </a:lnTo>
                  <a:lnTo>
                    <a:pt x="396240" y="259079"/>
                  </a:lnTo>
                  <a:lnTo>
                    <a:pt x="435102" y="259079"/>
                  </a:lnTo>
                  <a:lnTo>
                    <a:pt x="477012" y="115061"/>
                  </a:lnTo>
                  <a:lnTo>
                    <a:pt x="513588" y="259079"/>
                  </a:lnTo>
                  <a:lnTo>
                    <a:pt x="552450" y="259079"/>
                  </a:lnTo>
                  <a:lnTo>
                    <a:pt x="613410" y="67055"/>
                  </a:lnTo>
                  <a:close/>
                </a:path>
                <a:path w="806450" h="309880">
                  <a:moveTo>
                    <a:pt x="115824" y="223265"/>
                  </a:moveTo>
                  <a:lnTo>
                    <a:pt x="115824" y="0"/>
                  </a:lnTo>
                  <a:lnTo>
                    <a:pt x="73152" y="0"/>
                  </a:lnTo>
                  <a:lnTo>
                    <a:pt x="73152" y="224789"/>
                  </a:lnTo>
                  <a:lnTo>
                    <a:pt x="72604" y="237493"/>
                  </a:lnTo>
                  <a:lnTo>
                    <a:pt x="48172" y="272855"/>
                  </a:lnTo>
                  <a:lnTo>
                    <a:pt x="39624" y="273558"/>
                  </a:lnTo>
                  <a:lnTo>
                    <a:pt x="31503" y="273141"/>
                  </a:lnTo>
                  <a:lnTo>
                    <a:pt x="22098" y="271938"/>
                  </a:lnTo>
                  <a:lnTo>
                    <a:pt x="11549" y="270021"/>
                  </a:lnTo>
                  <a:lnTo>
                    <a:pt x="0" y="267461"/>
                  </a:lnTo>
                  <a:lnTo>
                    <a:pt x="0" y="304799"/>
                  </a:lnTo>
                  <a:lnTo>
                    <a:pt x="10287" y="306800"/>
                  </a:lnTo>
                  <a:lnTo>
                    <a:pt x="19431" y="308228"/>
                  </a:lnTo>
                  <a:lnTo>
                    <a:pt x="27432" y="309086"/>
                  </a:lnTo>
                  <a:lnTo>
                    <a:pt x="34290" y="309371"/>
                  </a:lnTo>
                  <a:lnTo>
                    <a:pt x="69853" y="303954"/>
                  </a:lnTo>
                  <a:lnTo>
                    <a:pt x="95345" y="287750"/>
                  </a:lnTo>
                  <a:lnTo>
                    <a:pt x="110692" y="260830"/>
                  </a:lnTo>
                  <a:lnTo>
                    <a:pt x="115824" y="223265"/>
                  </a:lnTo>
                  <a:close/>
                </a:path>
              </a:pathLst>
            </a:custGeom>
            <a:solidFill>
              <a:srgbClr val="000000"/>
            </a:solidFill>
          </p:spPr>
          <p:txBody>
            <a:bodyPr wrap="square" lIns="0" tIns="0" rIns="0" bIns="0" rtlCol="0"/>
            <a:lstStyle/>
            <a:p>
              <a:endParaRPr/>
            </a:p>
          </p:txBody>
        </p:sp>
        <p:pic>
          <p:nvPicPr>
            <p:cNvPr id="28" name="object 28"/>
            <p:cNvPicPr/>
            <p:nvPr/>
          </p:nvPicPr>
          <p:blipFill>
            <a:blip r:embed="rId12" cstate="print"/>
            <a:stretch>
              <a:fillRect/>
            </a:stretch>
          </p:blipFill>
          <p:spPr>
            <a:xfrm>
              <a:off x="7170801" y="2233040"/>
              <a:ext cx="83058" cy="76962"/>
            </a:xfrm>
            <a:prstGeom prst="rect">
              <a:avLst/>
            </a:prstGeom>
          </p:spPr>
        </p:pic>
        <p:pic>
          <p:nvPicPr>
            <p:cNvPr id="29" name="object 29"/>
            <p:cNvPicPr/>
            <p:nvPr/>
          </p:nvPicPr>
          <p:blipFill>
            <a:blip r:embed="rId13" cstate="print"/>
            <a:stretch>
              <a:fillRect/>
            </a:stretch>
          </p:blipFill>
          <p:spPr>
            <a:xfrm>
              <a:off x="6698360" y="2233040"/>
              <a:ext cx="83058" cy="76962"/>
            </a:xfrm>
            <a:prstGeom prst="rect">
              <a:avLst/>
            </a:prstGeom>
          </p:spPr>
        </p:pic>
        <p:sp>
          <p:nvSpPr>
            <p:cNvPr id="30" name="object 30"/>
            <p:cNvSpPr/>
            <p:nvPr/>
          </p:nvSpPr>
          <p:spPr>
            <a:xfrm>
              <a:off x="6848094" y="2139695"/>
              <a:ext cx="271780" cy="192405"/>
            </a:xfrm>
            <a:custGeom>
              <a:avLst/>
              <a:gdLst/>
              <a:ahLst/>
              <a:cxnLst/>
              <a:rect l="l" t="t" r="r" b="b"/>
              <a:pathLst>
                <a:path w="271779" h="192405">
                  <a:moveTo>
                    <a:pt x="0" y="0"/>
                  </a:moveTo>
                  <a:lnTo>
                    <a:pt x="38862" y="0"/>
                  </a:lnTo>
                  <a:lnTo>
                    <a:pt x="76962" y="143256"/>
                  </a:lnTo>
                  <a:lnTo>
                    <a:pt x="118110" y="0"/>
                  </a:lnTo>
                  <a:lnTo>
                    <a:pt x="156972" y="0"/>
                  </a:lnTo>
                  <a:lnTo>
                    <a:pt x="192786" y="142494"/>
                  </a:lnTo>
                  <a:lnTo>
                    <a:pt x="236220" y="0"/>
                  </a:lnTo>
                  <a:lnTo>
                    <a:pt x="271272" y="0"/>
                  </a:lnTo>
                  <a:lnTo>
                    <a:pt x="210311" y="192023"/>
                  </a:lnTo>
                  <a:lnTo>
                    <a:pt x="171450" y="192024"/>
                  </a:lnTo>
                  <a:lnTo>
                    <a:pt x="134874" y="48006"/>
                  </a:lnTo>
                  <a:lnTo>
                    <a:pt x="92964" y="192024"/>
                  </a:lnTo>
                  <a:lnTo>
                    <a:pt x="54102" y="192024"/>
                  </a:lnTo>
                  <a:lnTo>
                    <a:pt x="0" y="0"/>
                  </a:lnTo>
                  <a:close/>
                </a:path>
              </a:pathLst>
            </a:custGeom>
            <a:ln w="17526">
              <a:solidFill>
                <a:srgbClr val="FFFFFF"/>
              </a:solidFill>
            </a:ln>
          </p:spPr>
          <p:txBody>
            <a:bodyPr wrap="square" lIns="0" tIns="0" rIns="0" bIns="0" rtlCol="0"/>
            <a:lstStyle/>
            <a:p>
              <a:endParaRPr/>
            </a:p>
          </p:txBody>
        </p:sp>
        <p:pic>
          <p:nvPicPr>
            <p:cNvPr id="31" name="object 31"/>
            <p:cNvPicPr/>
            <p:nvPr/>
          </p:nvPicPr>
          <p:blipFill>
            <a:blip r:embed="rId14" cstate="print"/>
            <a:stretch>
              <a:fillRect/>
            </a:stretch>
          </p:blipFill>
          <p:spPr>
            <a:xfrm>
              <a:off x="7129653" y="2126360"/>
              <a:ext cx="191262" cy="217931"/>
            </a:xfrm>
            <a:prstGeom prst="rect">
              <a:avLst/>
            </a:prstGeom>
          </p:spPr>
        </p:pic>
        <p:pic>
          <p:nvPicPr>
            <p:cNvPr id="32" name="object 32"/>
            <p:cNvPicPr/>
            <p:nvPr/>
          </p:nvPicPr>
          <p:blipFill>
            <a:blip r:embed="rId14" cstate="print"/>
            <a:stretch>
              <a:fillRect/>
            </a:stretch>
          </p:blipFill>
          <p:spPr>
            <a:xfrm>
              <a:off x="6657213" y="2126360"/>
              <a:ext cx="191262" cy="217931"/>
            </a:xfrm>
            <a:prstGeom prst="rect">
              <a:avLst/>
            </a:prstGeom>
          </p:spPr>
        </p:pic>
        <p:sp>
          <p:nvSpPr>
            <p:cNvPr id="33" name="object 33"/>
            <p:cNvSpPr/>
            <p:nvPr/>
          </p:nvSpPr>
          <p:spPr>
            <a:xfrm>
              <a:off x="6505955" y="2072640"/>
              <a:ext cx="116205" cy="309880"/>
            </a:xfrm>
            <a:custGeom>
              <a:avLst/>
              <a:gdLst/>
              <a:ahLst/>
              <a:cxnLst/>
              <a:rect l="l" t="t" r="r" b="b"/>
              <a:pathLst>
                <a:path w="116204" h="309880">
                  <a:moveTo>
                    <a:pt x="73151" y="0"/>
                  </a:moveTo>
                  <a:lnTo>
                    <a:pt x="115823" y="0"/>
                  </a:lnTo>
                  <a:lnTo>
                    <a:pt x="115823" y="223265"/>
                  </a:lnTo>
                  <a:lnTo>
                    <a:pt x="110692" y="260830"/>
                  </a:lnTo>
                  <a:lnTo>
                    <a:pt x="95345" y="287750"/>
                  </a:lnTo>
                  <a:lnTo>
                    <a:pt x="69853" y="303954"/>
                  </a:lnTo>
                  <a:lnTo>
                    <a:pt x="34289" y="309372"/>
                  </a:lnTo>
                  <a:lnTo>
                    <a:pt x="27431" y="309086"/>
                  </a:lnTo>
                  <a:lnTo>
                    <a:pt x="19430" y="308229"/>
                  </a:lnTo>
                  <a:lnTo>
                    <a:pt x="10286" y="306800"/>
                  </a:lnTo>
                  <a:lnTo>
                    <a:pt x="0" y="304800"/>
                  </a:lnTo>
                  <a:lnTo>
                    <a:pt x="0" y="267462"/>
                  </a:lnTo>
                  <a:lnTo>
                    <a:pt x="11549" y="270021"/>
                  </a:lnTo>
                  <a:lnTo>
                    <a:pt x="22097" y="271938"/>
                  </a:lnTo>
                  <a:lnTo>
                    <a:pt x="31503" y="273141"/>
                  </a:lnTo>
                  <a:lnTo>
                    <a:pt x="39623" y="273558"/>
                  </a:lnTo>
                  <a:lnTo>
                    <a:pt x="48172" y="272855"/>
                  </a:lnTo>
                  <a:lnTo>
                    <a:pt x="72604" y="237493"/>
                  </a:lnTo>
                  <a:lnTo>
                    <a:pt x="73151" y="224790"/>
                  </a:lnTo>
                  <a:lnTo>
                    <a:pt x="73151" y="0"/>
                  </a:lnTo>
                  <a:close/>
                </a:path>
              </a:pathLst>
            </a:custGeom>
            <a:ln w="17526">
              <a:solidFill>
                <a:srgbClr val="FFFFFF"/>
              </a:solidFill>
            </a:ln>
          </p:spPr>
          <p:txBody>
            <a:bodyPr wrap="square" lIns="0" tIns="0" rIns="0" bIns="0" rtlCol="0"/>
            <a:lstStyle/>
            <a:p>
              <a:endParaRPr/>
            </a:p>
          </p:txBody>
        </p:sp>
        <p:pic>
          <p:nvPicPr>
            <p:cNvPr id="34" name="object 34"/>
            <p:cNvPicPr/>
            <p:nvPr/>
          </p:nvPicPr>
          <p:blipFill>
            <a:blip r:embed="rId15" cstate="print"/>
            <a:stretch>
              <a:fillRect/>
            </a:stretch>
          </p:blipFill>
          <p:spPr>
            <a:xfrm>
              <a:off x="7453503" y="2063876"/>
              <a:ext cx="855726" cy="280415"/>
            </a:xfrm>
            <a:prstGeom prst="rect">
              <a:avLst/>
            </a:prstGeom>
          </p:spPr>
        </p:pic>
        <p:sp>
          <p:nvSpPr>
            <p:cNvPr id="35" name="object 35"/>
            <p:cNvSpPr/>
            <p:nvPr/>
          </p:nvSpPr>
          <p:spPr>
            <a:xfrm>
              <a:off x="3243072" y="2503170"/>
              <a:ext cx="435609" cy="299085"/>
            </a:xfrm>
            <a:custGeom>
              <a:avLst/>
              <a:gdLst/>
              <a:ahLst/>
              <a:cxnLst/>
              <a:rect l="l" t="t" r="r" b="b"/>
              <a:pathLst>
                <a:path w="435610" h="299085">
                  <a:moveTo>
                    <a:pt x="435101" y="43434"/>
                  </a:moveTo>
                  <a:lnTo>
                    <a:pt x="435101" y="3048"/>
                  </a:lnTo>
                  <a:lnTo>
                    <a:pt x="242315" y="3048"/>
                  </a:lnTo>
                  <a:lnTo>
                    <a:pt x="242315" y="46482"/>
                  </a:lnTo>
                  <a:lnTo>
                    <a:pt x="390143" y="46482"/>
                  </a:lnTo>
                  <a:lnTo>
                    <a:pt x="390143" y="114037"/>
                  </a:lnTo>
                  <a:lnTo>
                    <a:pt x="400871" y="95944"/>
                  </a:lnTo>
                  <a:lnTo>
                    <a:pt x="435101" y="43434"/>
                  </a:lnTo>
                  <a:close/>
                </a:path>
                <a:path w="435610" h="299085">
                  <a:moveTo>
                    <a:pt x="390143" y="114037"/>
                  </a:moveTo>
                  <a:lnTo>
                    <a:pt x="390143" y="46482"/>
                  </a:lnTo>
                  <a:lnTo>
                    <a:pt x="312419" y="166878"/>
                  </a:lnTo>
                  <a:lnTo>
                    <a:pt x="290036" y="205359"/>
                  </a:lnTo>
                  <a:lnTo>
                    <a:pt x="270224" y="248126"/>
                  </a:lnTo>
                  <a:lnTo>
                    <a:pt x="259079" y="298704"/>
                  </a:lnTo>
                  <a:lnTo>
                    <a:pt x="310895" y="298704"/>
                  </a:lnTo>
                  <a:lnTo>
                    <a:pt x="318138" y="266195"/>
                  </a:lnTo>
                  <a:lnTo>
                    <a:pt x="330736" y="229644"/>
                  </a:lnTo>
                  <a:lnTo>
                    <a:pt x="348710" y="189071"/>
                  </a:lnTo>
                  <a:lnTo>
                    <a:pt x="372081" y="144497"/>
                  </a:lnTo>
                  <a:lnTo>
                    <a:pt x="390143" y="114037"/>
                  </a:lnTo>
                  <a:close/>
                </a:path>
                <a:path w="435610" h="299085">
                  <a:moveTo>
                    <a:pt x="92201" y="298704"/>
                  </a:moveTo>
                  <a:lnTo>
                    <a:pt x="92201" y="0"/>
                  </a:lnTo>
                  <a:lnTo>
                    <a:pt x="0" y="7620"/>
                  </a:lnTo>
                  <a:lnTo>
                    <a:pt x="0" y="39624"/>
                  </a:lnTo>
                  <a:lnTo>
                    <a:pt x="45719" y="39624"/>
                  </a:lnTo>
                  <a:lnTo>
                    <a:pt x="45719" y="298704"/>
                  </a:lnTo>
                  <a:lnTo>
                    <a:pt x="92201" y="298704"/>
                  </a:lnTo>
                  <a:close/>
                </a:path>
              </a:pathLst>
            </a:custGeom>
            <a:solidFill>
              <a:srgbClr val="FF0000"/>
            </a:solidFill>
          </p:spPr>
          <p:txBody>
            <a:bodyPr wrap="square" lIns="0" tIns="0" rIns="0" bIns="0" rtlCol="0"/>
            <a:lstStyle/>
            <a:p>
              <a:endParaRPr/>
            </a:p>
          </p:txBody>
        </p:sp>
        <p:sp>
          <p:nvSpPr>
            <p:cNvPr id="36" name="object 36"/>
            <p:cNvSpPr/>
            <p:nvPr/>
          </p:nvSpPr>
          <p:spPr>
            <a:xfrm>
              <a:off x="3485388" y="2506217"/>
              <a:ext cx="193040" cy="295910"/>
            </a:xfrm>
            <a:custGeom>
              <a:avLst/>
              <a:gdLst/>
              <a:ahLst/>
              <a:cxnLst/>
              <a:rect l="l" t="t" r="r" b="b"/>
              <a:pathLst>
                <a:path w="193039" h="295910">
                  <a:moveTo>
                    <a:pt x="0" y="0"/>
                  </a:moveTo>
                  <a:lnTo>
                    <a:pt x="192786" y="0"/>
                  </a:lnTo>
                  <a:lnTo>
                    <a:pt x="192786" y="40385"/>
                  </a:lnTo>
                  <a:lnTo>
                    <a:pt x="158555" y="92896"/>
                  </a:lnTo>
                  <a:lnTo>
                    <a:pt x="129765" y="141449"/>
                  </a:lnTo>
                  <a:lnTo>
                    <a:pt x="106394" y="186023"/>
                  </a:lnTo>
                  <a:lnTo>
                    <a:pt x="88420" y="226596"/>
                  </a:lnTo>
                  <a:lnTo>
                    <a:pt x="75822" y="263147"/>
                  </a:lnTo>
                  <a:lnTo>
                    <a:pt x="68580" y="295656"/>
                  </a:lnTo>
                  <a:lnTo>
                    <a:pt x="16764" y="295656"/>
                  </a:lnTo>
                  <a:lnTo>
                    <a:pt x="27908" y="245078"/>
                  </a:lnTo>
                  <a:lnTo>
                    <a:pt x="47720" y="202311"/>
                  </a:lnTo>
                  <a:lnTo>
                    <a:pt x="70104" y="163830"/>
                  </a:lnTo>
                  <a:lnTo>
                    <a:pt x="147828" y="43433"/>
                  </a:lnTo>
                  <a:lnTo>
                    <a:pt x="0" y="43434"/>
                  </a:lnTo>
                  <a:lnTo>
                    <a:pt x="0" y="0"/>
                  </a:lnTo>
                  <a:close/>
                </a:path>
              </a:pathLst>
            </a:custGeom>
            <a:ln w="17526">
              <a:solidFill>
                <a:srgbClr val="FFFFFF"/>
              </a:solidFill>
            </a:ln>
          </p:spPr>
          <p:txBody>
            <a:bodyPr wrap="square" lIns="0" tIns="0" rIns="0" bIns="0" rtlCol="0"/>
            <a:lstStyle/>
            <a:p>
              <a:endParaRPr/>
            </a:p>
          </p:txBody>
        </p:sp>
        <p:sp>
          <p:nvSpPr>
            <p:cNvPr id="37" name="object 37"/>
            <p:cNvSpPr/>
            <p:nvPr/>
          </p:nvSpPr>
          <p:spPr>
            <a:xfrm>
              <a:off x="3243072" y="2503170"/>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38" name="object 38"/>
            <p:cNvSpPr/>
            <p:nvPr/>
          </p:nvSpPr>
          <p:spPr>
            <a:xfrm>
              <a:off x="3728465" y="2664714"/>
              <a:ext cx="180975" cy="31750"/>
            </a:xfrm>
            <a:custGeom>
              <a:avLst/>
              <a:gdLst/>
              <a:ahLst/>
              <a:cxnLst/>
              <a:rect l="l" t="t" r="r" b="b"/>
              <a:pathLst>
                <a:path w="180975" h="31750">
                  <a:moveTo>
                    <a:pt x="180594" y="31242"/>
                  </a:moveTo>
                  <a:lnTo>
                    <a:pt x="180594" y="0"/>
                  </a:lnTo>
                  <a:lnTo>
                    <a:pt x="0" y="0"/>
                  </a:lnTo>
                  <a:lnTo>
                    <a:pt x="0" y="31242"/>
                  </a:lnTo>
                  <a:lnTo>
                    <a:pt x="180594" y="31242"/>
                  </a:lnTo>
                  <a:close/>
                </a:path>
              </a:pathLst>
            </a:custGeom>
            <a:solidFill>
              <a:srgbClr val="FF0000"/>
            </a:solidFill>
          </p:spPr>
          <p:txBody>
            <a:bodyPr wrap="square" lIns="0" tIns="0" rIns="0" bIns="0" rtlCol="0"/>
            <a:lstStyle/>
            <a:p>
              <a:endParaRPr/>
            </a:p>
          </p:txBody>
        </p:sp>
        <p:sp>
          <p:nvSpPr>
            <p:cNvPr id="39" name="object 39"/>
            <p:cNvSpPr/>
            <p:nvPr/>
          </p:nvSpPr>
          <p:spPr>
            <a:xfrm>
              <a:off x="3728465" y="2664714"/>
              <a:ext cx="180975" cy="31750"/>
            </a:xfrm>
            <a:custGeom>
              <a:avLst/>
              <a:gdLst/>
              <a:ahLst/>
              <a:cxnLst/>
              <a:rect l="l" t="t" r="r" b="b"/>
              <a:pathLst>
                <a:path w="180975" h="31750">
                  <a:moveTo>
                    <a:pt x="0" y="31242"/>
                  </a:moveTo>
                  <a:lnTo>
                    <a:pt x="0" y="0"/>
                  </a:lnTo>
                  <a:lnTo>
                    <a:pt x="180594" y="0"/>
                  </a:lnTo>
                  <a:lnTo>
                    <a:pt x="180594" y="31242"/>
                  </a:lnTo>
                  <a:lnTo>
                    <a:pt x="0" y="31242"/>
                  </a:lnTo>
                  <a:close/>
                </a:path>
              </a:pathLst>
            </a:custGeom>
            <a:ln w="17526">
              <a:solidFill>
                <a:srgbClr val="FFFFFF"/>
              </a:solidFill>
            </a:ln>
          </p:spPr>
          <p:txBody>
            <a:bodyPr wrap="square" lIns="0" tIns="0" rIns="0" bIns="0" rtlCol="0"/>
            <a:lstStyle/>
            <a:p>
              <a:endParaRPr/>
            </a:p>
          </p:txBody>
        </p:sp>
        <p:sp>
          <p:nvSpPr>
            <p:cNvPr id="40" name="object 40"/>
            <p:cNvSpPr/>
            <p:nvPr/>
          </p:nvSpPr>
          <p:spPr>
            <a:xfrm>
              <a:off x="3993641" y="2498598"/>
              <a:ext cx="433070" cy="310515"/>
            </a:xfrm>
            <a:custGeom>
              <a:avLst/>
              <a:gdLst/>
              <a:ahLst/>
              <a:cxnLst/>
              <a:rect l="l" t="t" r="r" b="b"/>
              <a:pathLst>
                <a:path w="433070" h="310514">
                  <a:moveTo>
                    <a:pt x="432816" y="144779"/>
                  </a:moveTo>
                  <a:lnTo>
                    <a:pt x="425958" y="85248"/>
                  </a:lnTo>
                  <a:lnTo>
                    <a:pt x="405384" y="38861"/>
                  </a:lnTo>
                  <a:lnTo>
                    <a:pt x="371760" y="9715"/>
                  </a:lnTo>
                  <a:lnTo>
                    <a:pt x="328422" y="0"/>
                  </a:lnTo>
                  <a:lnTo>
                    <a:pt x="307705" y="1869"/>
                  </a:lnTo>
                  <a:lnTo>
                    <a:pt x="272272" y="17037"/>
                  </a:lnTo>
                  <a:lnTo>
                    <a:pt x="245113" y="46458"/>
                  </a:lnTo>
                  <a:lnTo>
                    <a:pt x="231088" y="84701"/>
                  </a:lnTo>
                  <a:lnTo>
                    <a:pt x="229362" y="106679"/>
                  </a:lnTo>
                  <a:lnTo>
                    <a:pt x="231064" y="125849"/>
                  </a:lnTo>
                  <a:lnTo>
                    <a:pt x="256032" y="174497"/>
                  </a:lnTo>
                  <a:lnTo>
                    <a:pt x="275844" y="189837"/>
                  </a:lnTo>
                  <a:lnTo>
                    <a:pt x="275844" y="99821"/>
                  </a:lnTo>
                  <a:lnTo>
                    <a:pt x="276701" y="85749"/>
                  </a:lnTo>
                  <a:lnTo>
                    <a:pt x="296227" y="46220"/>
                  </a:lnTo>
                  <a:lnTo>
                    <a:pt x="325374" y="36575"/>
                  </a:lnTo>
                  <a:lnTo>
                    <a:pt x="337375" y="37980"/>
                  </a:lnTo>
                  <a:lnTo>
                    <a:pt x="373082" y="69508"/>
                  </a:lnTo>
                  <a:lnTo>
                    <a:pt x="381762" y="114299"/>
                  </a:lnTo>
                  <a:lnTo>
                    <a:pt x="381762" y="167088"/>
                  </a:lnTo>
                  <a:lnTo>
                    <a:pt x="382524" y="166115"/>
                  </a:lnTo>
                  <a:lnTo>
                    <a:pt x="382524" y="283845"/>
                  </a:lnTo>
                  <a:lnTo>
                    <a:pt x="384048" y="282701"/>
                  </a:lnTo>
                  <a:lnTo>
                    <a:pt x="412551" y="241875"/>
                  </a:lnTo>
                  <a:lnTo>
                    <a:pt x="425743" y="205323"/>
                  </a:lnTo>
                  <a:lnTo>
                    <a:pt x="432077" y="165627"/>
                  </a:lnTo>
                  <a:lnTo>
                    <a:pt x="432816" y="144779"/>
                  </a:lnTo>
                  <a:close/>
                </a:path>
                <a:path w="433070" h="310514">
                  <a:moveTo>
                    <a:pt x="382524" y="283845"/>
                  </a:moveTo>
                  <a:lnTo>
                    <a:pt x="382524" y="166115"/>
                  </a:lnTo>
                  <a:lnTo>
                    <a:pt x="381369" y="189416"/>
                  </a:lnTo>
                  <a:lnTo>
                    <a:pt x="377856" y="210216"/>
                  </a:lnTo>
                  <a:lnTo>
                    <a:pt x="352889" y="257163"/>
                  </a:lnTo>
                  <a:lnTo>
                    <a:pt x="310134" y="273557"/>
                  </a:lnTo>
                  <a:lnTo>
                    <a:pt x="297001" y="272712"/>
                  </a:lnTo>
                  <a:lnTo>
                    <a:pt x="281654" y="270224"/>
                  </a:lnTo>
                  <a:lnTo>
                    <a:pt x="264163" y="266164"/>
                  </a:lnTo>
                  <a:lnTo>
                    <a:pt x="244602" y="260603"/>
                  </a:lnTo>
                  <a:lnTo>
                    <a:pt x="244602" y="300227"/>
                  </a:lnTo>
                  <a:lnTo>
                    <a:pt x="294215" y="309550"/>
                  </a:lnTo>
                  <a:lnTo>
                    <a:pt x="307705" y="310086"/>
                  </a:lnTo>
                  <a:lnTo>
                    <a:pt x="329505" y="308419"/>
                  </a:lnTo>
                  <a:lnTo>
                    <a:pt x="349853" y="303275"/>
                  </a:lnTo>
                  <a:lnTo>
                    <a:pt x="368057" y="294703"/>
                  </a:lnTo>
                  <a:lnTo>
                    <a:pt x="382524" y="283845"/>
                  </a:lnTo>
                  <a:close/>
                </a:path>
                <a:path w="433070" h="310514">
                  <a:moveTo>
                    <a:pt x="381762" y="167088"/>
                  </a:moveTo>
                  <a:lnTo>
                    <a:pt x="381762" y="114299"/>
                  </a:lnTo>
                  <a:lnTo>
                    <a:pt x="380761" y="124741"/>
                  </a:lnTo>
                  <a:lnTo>
                    <a:pt x="377761" y="134397"/>
                  </a:lnTo>
                  <a:lnTo>
                    <a:pt x="348043" y="162972"/>
                  </a:lnTo>
                  <a:lnTo>
                    <a:pt x="326290" y="166815"/>
                  </a:lnTo>
                  <a:lnTo>
                    <a:pt x="315920" y="165746"/>
                  </a:lnTo>
                  <a:lnTo>
                    <a:pt x="283559" y="139469"/>
                  </a:lnTo>
                  <a:lnTo>
                    <a:pt x="275844" y="99821"/>
                  </a:lnTo>
                  <a:lnTo>
                    <a:pt x="275844" y="189837"/>
                  </a:lnTo>
                  <a:lnTo>
                    <a:pt x="285178" y="195071"/>
                  </a:lnTo>
                  <a:lnTo>
                    <a:pt x="301894" y="200215"/>
                  </a:lnTo>
                  <a:lnTo>
                    <a:pt x="320040" y="201929"/>
                  </a:lnTo>
                  <a:lnTo>
                    <a:pt x="338911" y="199763"/>
                  </a:lnTo>
                  <a:lnTo>
                    <a:pt x="355568" y="193166"/>
                  </a:lnTo>
                  <a:lnTo>
                    <a:pt x="370081" y="181998"/>
                  </a:lnTo>
                  <a:lnTo>
                    <a:pt x="381762" y="167088"/>
                  </a:lnTo>
                  <a:close/>
                </a:path>
                <a:path w="433070" h="310514">
                  <a:moveTo>
                    <a:pt x="92202" y="303275"/>
                  </a:moveTo>
                  <a:lnTo>
                    <a:pt x="92202" y="4571"/>
                  </a:lnTo>
                  <a:lnTo>
                    <a:pt x="0" y="12191"/>
                  </a:lnTo>
                  <a:lnTo>
                    <a:pt x="0" y="44195"/>
                  </a:lnTo>
                  <a:lnTo>
                    <a:pt x="45720" y="44195"/>
                  </a:lnTo>
                  <a:lnTo>
                    <a:pt x="45720" y="303275"/>
                  </a:lnTo>
                  <a:lnTo>
                    <a:pt x="92202" y="303275"/>
                  </a:lnTo>
                  <a:close/>
                </a:path>
              </a:pathLst>
            </a:custGeom>
            <a:solidFill>
              <a:srgbClr val="FF0000"/>
            </a:solidFill>
          </p:spPr>
          <p:txBody>
            <a:bodyPr wrap="square" lIns="0" tIns="0" rIns="0" bIns="0" rtlCol="0"/>
            <a:lstStyle/>
            <a:p>
              <a:endParaRPr/>
            </a:p>
          </p:txBody>
        </p:sp>
        <p:pic>
          <p:nvPicPr>
            <p:cNvPr id="41" name="object 41"/>
            <p:cNvPicPr/>
            <p:nvPr/>
          </p:nvPicPr>
          <p:blipFill>
            <a:blip r:embed="rId16" cstate="print"/>
            <a:stretch>
              <a:fillRect/>
            </a:stretch>
          </p:blipFill>
          <p:spPr>
            <a:xfrm>
              <a:off x="4260722" y="2526411"/>
              <a:ext cx="123443" cy="147827"/>
            </a:xfrm>
            <a:prstGeom prst="rect">
              <a:avLst/>
            </a:prstGeom>
          </p:spPr>
        </p:pic>
        <p:sp>
          <p:nvSpPr>
            <p:cNvPr id="42" name="object 42"/>
            <p:cNvSpPr/>
            <p:nvPr/>
          </p:nvSpPr>
          <p:spPr>
            <a:xfrm>
              <a:off x="3993641" y="2503170"/>
              <a:ext cx="92710" cy="299085"/>
            </a:xfrm>
            <a:custGeom>
              <a:avLst/>
              <a:gdLst/>
              <a:ahLst/>
              <a:cxnLst/>
              <a:rect l="l" t="t" r="r" b="b"/>
              <a:pathLst>
                <a:path w="92710" h="299085">
                  <a:moveTo>
                    <a:pt x="92201" y="0"/>
                  </a:moveTo>
                  <a:lnTo>
                    <a:pt x="92201" y="298704"/>
                  </a:lnTo>
                  <a:lnTo>
                    <a:pt x="45719" y="298704"/>
                  </a:lnTo>
                  <a:lnTo>
                    <a:pt x="45719" y="39624"/>
                  </a:lnTo>
                  <a:lnTo>
                    <a:pt x="0" y="39624"/>
                  </a:lnTo>
                  <a:lnTo>
                    <a:pt x="0" y="7620"/>
                  </a:lnTo>
                  <a:lnTo>
                    <a:pt x="92201" y="0"/>
                  </a:lnTo>
                  <a:close/>
                </a:path>
              </a:pathLst>
            </a:custGeom>
            <a:ln w="17525">
              <a:solidFill>
                <a:srgbClr val="FFFFFF"/>
              </a:solidFill>
            </a:ln>
          </p:spPr>
          <p:txBody>
            <a:bodyPr wrap="square" lIns="0" tIns="0" rIns="0" bIns="0" rtlCol="0"/>
            <a:lstStyle/>
            <a:p>
              <a:endParaRPr/>
            </a:p>
          </p:txBody>
        </p:sp>
        <p:sp>
          <p:nvSpPr>
            <p:cNvPr id="43" name="object 43"/>
            <p:cNvSpPr/>
            <p:nvPr/>
          </p:nvSpPr>
          <p:spPr>
            <a:xfrm>
              <a:off x="4223003" y="2498598"/>
              <a:ext cx="203835" cy="310515"/>
            </a:xfrm>
            <a:custGeom>
              <a:avLst/>
              <a:gdLst/>
              <a:ahLst/>
              <a:cxnLst/>
              <a:rect l="l" t="t" r="r" b="b"/>
              <a:pathLst>
                <a:path w="203835" h="310514">
                  <a:moveTo>
                    <a:pt x="99060" y="0"/>
                  </a:moveTo>
                  <a:lnTo>
                    <a:pt x="142398" y="9715"/>
                  </a:lnTo>
                  <a:lnTo>
                    <a:pt x="176022" y="38861"/>
                  </a:lnTo>
                  <a:lnTo>
                    <a:pt x="196596" y="85248"/>
                  </a:lnTo>
                  <a:lnTo>
                    <a:pt x="203454" y="144780"/>
                  </a:lnTo>
                  <a:lnTo>
                    <a:pt x="202715" y="165627"/>
                  </a:lnTo>
                  <a:lnTo>
                    <a:pt x="196381" y="205323"/>
                  </a:lnTo>
                  <a:lnTo>
                    <a:pt x="183189" y="241875"/>
                  </a:lnTo>
                  <a:lnTo>
                    <a:pt x="154686" y="282702"/>
                  </a:lnTo>
                  <a:lnTo>
                    <a:pt x="120491" y="303276"/>
                  </a:lnTo>
                  <a:lnTo>
                    <a:pt x="77724" y="310134"/>
                  </a:lnTo>
                  <a:lnTo>
                    <a:pt x="64853" y="309550"/>
                  </a:lnTo>
                  <a:lnTo>
                    <a:pt x="50196" y="307752"/>
                  </a:lnTo>
                  <a:lnTo>
                    <a:pt x="33682" y="304669"/>
                  </a:lnTo>
                  <a:lnTo>
                    <a:pt x="15240" y="300228"/>
                  </a:lnTo>
                  <a:lnTo>
                    <a:pt x="15240" y="260604"/>
                  </a:lnTo>
                  <a:lnTo>
                    <a:pt x="34801" y="266164"/>
                  </a:lnTo>
                  <a:lnTo>
                    <a:pt x="52292" y="270224"/>
                  </a:lnTo>
                  <a:lnTo>
                    <a:pt x="67639" y="272712"/>
                  </a:lnTo>
                  <a:lnTo>
                    <a:pt x="80772" y="273558"/>
                  </a:lnTo>
                  <a:lnTo>
                    <a:pt x="96928" y="271712"/>
                  </a:lnTo>
                  <a:lnTo>
                    <a:pt x="134112" y="244602"/>
                  </a:lnTo>
                  <a:lnTo>
                    <a:pt x="152007" y="189416"/>
                  </a:lnTo>
                  <a:lnTo>
                    <a:pt x="153162" y="166116"/>
                  </a:lnTo>
                  <a:lnTo>
                    <a:pt x="140719" y="181998"/>
                  </a:lnTo>
                  <a:lnTo>
                    <a:pt x="126206" y="193167"/>
                  </a:lnTo>
                  <a:lnTo>
                    <a:pt x="109549" y="199763"/>
                  </a:lnTo>
                  <a:lnTo>
                    <a:pt x="90678" y="201930"/>
                  </a:lnTo>
                  <a:lnTo>
                    <a:pt x="72532" y="200215"/>
                  </a:lnTo>
                  <a:lnTo>
                    <a:pt x="26670" y="174498"/>
                  </a:lnTo>
                  <a:lnTo>
                    <a:pt x="1702" y="125849"/>
                  </a:lnTo>
                  <a:lnTo>
                    <a:pt x="0" y="106680"/>
                  </a:lnTo>
                  <a:lnTo>
                    <a:pt x="1726" y="84701"/>
                  </a:lnTo>
                  <a:lnTo>
                    <a:pt x="15751" y="46458"/>
                  </a:lnTo>
                  <a:lnTo>
                    <a:pt x="42910" y="17037"/>
                  </a:lnTo>
                  <a:lnTo>
                    <a:pt x="78343" y="1869"/>
                  </a:lnTo>
                  <a:lnTo>
                    <a:pt x="99060" y="0"/>
                  </a:lnTo>
                  <a:close/>
                </a:path>
              </a:pathLst>
            </a:custGeom>
            <a:ln w="17526">
              <a:solidFill>
                <a:srgbClr val="FFFFFF"/>
              </a:solidFill>
            </a:ln>
          </p:spPr>
          <p:txBody>
            <a:bodyPr wrap="square" lIns="0" tIns="0" rIns="0" bIns="0" rtlCol="0"/>
            <a:lstStyle/>
            <a:p>
              <a:endParaRPr/>
            </a:p>
          </p:txBody>
        </p:sp>
        <p:sp>
          <p:nvSpPr>
            <p:cNvPr id="44" name="object 44"/>
            <p:cNvSpPr/>
            <p:nvPr/>
          </p:nvSpPr>
          <p:spPr>
            <a:xfrm>
              <a:off x="4540758" y="2506217"/>
              <a:ext cx="1370330" cy="353060"/>
            </a:xfrm>
            <a:custGeom>
              <a:avLst/>
              <a:gdLst/>
              <a:ahLst/>
              <a:cxnLst/>
              <a:rect l="l" t="t" r="r" b="b"/>
              <a:pathLst>
                <a:path w="1370329" h="353060">
                  <a:moveTo>
                    <a:pt x="1035557" y="192786"/>
                  </a:moveTo>
                  <a:lnTo>
                    <a:pt x="1035557" y="163068"/>
                  </a:lnTo>
                  <a:lnTo>
                    <a:pt x="1030985" y="163068"/>
                  </a:lnTo>
                  <a:lnTo>
                    <a:pt x="981360" y="167735"/>
                  </a:lnTo>
                  <a:lnTo>
                    <a:pt x="944879" y="182118"/>
                  </a:lnTo>
                  <a:lnTo>
                    <a:pt x="916269" y="221230"/>
                  </a:lnTo>
                  <a:lnTo>
                    <a:pt x="914400" y="238506"/>
                  </a:lnTo>
                  <a:lnTo>
                    <a:pt x="915542" y="251198"/>
                  </a:lnTo>
                  <a:lnTo>
                    <a:pt x="942415" y="290262"/>
                  </a:lnTo>
                  <a:lnTo>
                    <a:pt x="960119" y="297601"/>
                  </a:lnTo>
                  <a:lnTo>
                    <a:pt x="960119" y="232410"/>
                  </a:lnTo>
                  <a:lnTo>
                    <a:pt x="961263" y="223813"/>
                  </a:lnTo>
                  <a:lnTo>
                    <a:pt x="999648" y="195548"/>
                  </a:lnTo>
                  <a:lnTo>
                    <a:pt x="1026461" y="192820"/>
                  </a:lnTo>
                  <a:lnTo>
                    <a:pt x="1035557" y="192786"/>
                  </a:lnTo>
                  <a:close/>
                </a:path>
                <a:path w="1370329" h="353060">
                  <a:moveTo>
                    <a:pt x="1112520" y="292608"/>
                  </a:moveTo>
                  <a:lnTo>
                    <a:pt x="1108710" y="265176"/>
                  </a:lnTo>
                  <a:lnTo>
                    <a:pt x="1103376" y="265176"/>
                  </a:lnTo>
                  <a:lnTo>
                    <a:pt x="1099566" y="265938"/>
                  </a:lnTo>
                  <a:lnTo>
                    <a:pt x="1098042" y="265938"/>
                  </a:lnTo>
                  <a:lnTo>
                    <a:pt x="1091041" y="264092"/>
                  </a:lnTo>
                  <a:lnTo>
                    <a:pt x="1086040" y="258603"/>
                  </a:lnTo>
                  <a:lnTo>
                    <a:pt x="1083040" y="249543"/>
                  </a:lnTo>
                  <a:lnTo>
                    <a:pt x="1082039" y="236982"/>
                  </a:lnTo>
                  <a:lnTo>
                    <a:pt x="1082039" y="140970"/>
                  </a:lnTo>
                  <a:lnTo>
                    <a:pt x="1080897" y="124837"/>
                  </a:lnTo>
                  <a:lnTo>
                    <a:pt x="1063752" y="89154"/>
                  </a:lnTo>
                  <a:lnTo>
                    <a:pt x="1026461" y="72759"/>
                  </a:lnTo>
                  <a:lnTo>
                    <a:pt x="1008888" y="71628"/>
                  </a:lnTo>
                  <a:lnTo>
                    <a:pt x="991195" y="72640"/>
                  </a:lnTo>
                  <a:lnTo>
                    <a:pt x="972502" y="75723"/>
                  </a:lnTo>
                  <a:lnTo>
                    <a:pt x="952952" y="80950"/>
                  </a:lnTo>
                  <a:lnTo>
                    <a:pt x="932688" y="88392"/>
                  </a:lnTo>
                  <a:lnTo>
                    <a:pt x="932688" y="127254"/>
                  </a:lnTo>
                  <a:lnTo>
                    <a:pt x="951976" y="118812"/>
                  </a:lnTo>
                  <a:lnTo>
                    <a:pt x="969835" y="112871"/>
                  </a:lnTo>
                  <a:lnTo>
                    <a:pt x="986266" y="109358"/>
                  </a:lnTo>
                  <a:lnTo>
                    <a:pt x="1001267" y="108204"/>
                  </a:lnTo>
                  <a:lnTo>
                    <a:pt x="1016269" y="110323"/>
                  </a:lnTo>
                  <a:lnTo>
                    <a:pt x="1026985" y="116586"/>
                  </a:lnTo>
                  <a:lnTo>
                    <a:pt x="1033414" y="126849"/>
                  </a:lnTo>
                  <a:lnTo>
                    <a:pt x="1035557" y="140970"/>
                  </a:lnTo>
                  <a:lnTo>
                    <a:pt x="1035557" y="275075"/>
                  </a:lnTo>
                  <a:lnTo>
                    <a:pt x="1043178" y="268224"/>
                  </a:lnTo>
                  <a:lnTo>
                    <a:pt x="1047607" y="282225"/>
                  </a:lnTo>
                  <a:lnTo>
                    <a:pt x="1055179" y="292227"/>
                  </a:lnTo>
                  <a:lnTo>
                    <a:pt x="1065895" y="298227"/>
                  </a:lnTo>
                  <a:lnTo>
                    <a:pt x="1079754" y="300228"/>
                  </a:lnTo>
                  <a:lnTo>
                    <a:pt x="1087874" y="299680"/>
                  </a:lnTo>
                  <a:lnTo>
                    <a:pt x="1096137" y="298132"/>
                  </a:lnTo>
                  <a:lnTo>
                    <a:pt x="1104399" y="295727"/>
                  </a:lnTo>
                  <a:lnTo>
                    <a:pt x="1112520" y="292608"/>
                  </a:lnTo>
                  <a:close/>
                </a:path>
                <a:path w="1370329" h="353060">
                  <a:moveTo>
                    <a:pt x="1035557" y="275075"/>
                  </a:moveTo>
                  <a:lnTo>
                    <a:pt x="1035557" y="241554"/>
                  </a:lnTo>
                  <a:lnTo>
                    <a:pt x="1024128" y="249995"/>
                  </a:lnTo>
                  <a:lnTo>
                    <a:pt x="1012697" y="255936"/>
                  </a:lnTo>
                  <a:lnTo>
                    <a:pt x="1001267" y="259449"/>
                  </a:lnTo>
                  <a:lnTo>
                    <a:pt x="991195" y="260466"/>
                  </a:lnTo>
                  <a:lnTo>
                    <a:pt x="981360" y="260572"/>
                  </a:lnTo>
                  <a:lnTo>
                    <a:pt x="974597" y="258318"/>
                  </a:lnTo>
                  <a:lnTo>
                    <a:pt x="969263" y="252222"/>
                  </a:lnTo>
                  <a:lnTo>
                    <a:pt x="963167" y="246888"/>
                  </a:lnTo>
                  <a:lnTo>
                    <a:pt x="960119" y="240030"/>
                  </a:lnTo>
                  <a:lnTo>
                    <a:pt x="960119" y="297601"/>
                  </a:lnTo>
                  <a:lnTo>
                    <a:pt x="965584" y="299096"/>
                  </a:lnTo>
                  <a:lnTo>
                    <a:pt x="979169" y="300228"/>
                  </a:lnTo>
                  <a:lnTo>
                    <a:pt x="995600" y="298227"/>
                  </a:lnTo>
                  <a:lnTo>
                    <a:pt x="1011745" y="292227"/>
                  </a:lnTo>
                  <a:lnTo>
                    <a:pt x="1027604" y="282225"/>
                  </a:lnTo>
                  <a:lnTo>
                    <a:pt x="1035557" y="275075"/>
                  </a:lnTo>
                  <a:close/>
                </a:path>
                <a:path w="1370329" h="353060">
                  <a:moveTo>
                    <a:pt x="304799" y="192786"/>
                  </a:moveTo>
                  <a:lnTo>
                    <a:pt x="304799" y="163068"/>
                  </a:lnTo>
                  <a:lnTo>
                    <a:pt x="300227" y="163068"/>
                  </a:lnTo>
                  <a:lnTo>
                    <a:pt x="250602" y="167735"/>
                  </a:lnTo>
                  <a:lnTo>
                    <a:pt x="214122" y="182118"/>
                  </a:lnTo>
                  <a:lnTo>
                    <a:pt x="185511" y="221230"/>
                  </a:lnTo>
                  <a:lnTo>
                    <a:pt x="183641" y="238506"/>
                  </a:lnTo>
                  <a:lnTo>
                    <a:pt x="184784" y="251198"/>
                  </a:lnTo>
                  <a:lnTo>
                    <a:pt x="211657" y="290262"/>
                  </a:lnTo>
                  <a:lnTo>
                    <a:pt x="229361" y="297601"/>
                  </a:lnTo>
                  <a:lnTo>
                    <a:pt x="229361" y="232410"/>
                  </a:lnTo>
                  <a:lnTo>
                    <a:pt x="230504" y="223813"/>
                  </a:lnTo>
                  <a:lnTo>
                    <a:pt x="268890" y="195548"/>
                  </a:lnTo>
                  <a:lnTo>
                    <a:pt x="295703" y="192820"/>
                  </a:lnTo>
                  <a:lnTo>
                    <a:pt x="304799" y="192786"/>
                  </a:lnTo>
                  <a:close/>
                </a:path>
                <a:path w="1370329" h="353060">
                  <a:moveTo>
                    <a:pt x="381761" y="292608"/>
                  </a:moveTo>
                  <a:lnTo>
                    <a:pt x="377952" y="265176"/>
                  </a:lnTo>
                  <a:lnTo>
                    <a:pt x="372617" y="265176"/>
                  </a:lnTo>
                  <a:lnTo>
                    <a:pt x="368807" y="265938"/>
                  </a:lnTo>
                  <a:lnTo>
                    <a:pt x="367283" y="265938"/>
                  </a:lnTo>
                  <a:lnTo>
                    <a:pt x="360283" y="264092"/>
                  </a:lnTo>
                  <a:lnTo>
                    <a:pt x="355282" y="258603"/>
                  </a:lnTo>
                  <a:lnTo>
                    <a:pt x="352282" y="249543"/>
                  </a:lnTo>
                  <a:lnTo>
                    <a:pt x="351281" y="236982"/>
                  </a:lnTo>
                  <a:lnTo>
                    <a:pt x="351281" y="140970"/>
                  </a:lnTo>
                  <a:lnTo>
                    <a:pt x="350139" y="124837"/>
                  </a:lnTo>
                  <a:lnTo>
                    <a:pt x="332994" y="89154"/>
                  </a:lnTo>
                  <a:lnTo>
                    <a:pt x="295703" y="72759"/>
                  </a:lnTo>
                  <a:lnTo>
                    <a:pt x="278130" y="71628"/>
                  </a:lnTo>
                  <a:lnTo>
                    <a:pt x="260437" y="72640"/>
                  </a:lnTo>
                  <a:lnTo>
                    <a:pt x="241744" y="75723"/>
                  </a:lnTo>
                  <a:lnTo>
                    <a:pt x="222194" y="80950"/>
                  </a:lnTo>
                  <a:lnTo>
                    <a:pt x="201929" y="88392"/>
                  </a:lnTo>
                  <a:lnTo>
                    <a:pt x="201929" y="127254"/>
                  </a:lnTo>
                  <a:lnTo>
                    <a:pt x="221218" y="118812"/>
                  </a:lnTo>
                  <a:lnTo>
                    <a:pt x="239077" y="112871"/>
                  </a:lnTo>
                  <a:lnTo>
                    <a:pt x="255508" y="109358"/>
                  </a:lnTo>
                  <a:lnTo>
                    <a:pt x="270509" y="108204"/>
                  </a:lnTo>
                  <a:lnTo>
                    <a:pt x="285511" y="110323"/>
                  </a:lnTo>
                  <a:lnTo>
                    <a:pt x="296227" y="116586"/>
                  </a:lnTo>
                  <a:lnTo>
                    <a:pt x="302656" y="126849"/>
                  </a:lnTo>
                  <a:lnTo>
                    <a:pt x="304799" y="140970"/>
                  </a:lnTo>
                  <a:lnTo>
                    <a:pt x="304799" y="275075"/>
                  </a:lnTo>
                  <a:lnTo>
                    <a:pt x="312419" y="268224"/>
                  </a:lnTo>
                  <a:lnTo>
                    <a:pt x="316849" y="282225"/>
                  </a:lnTo>
                  <a:lnTo>
                    <a:pt x="324421" y="292227"/>
                  </a:lnTo>
                  <a:lnTo>
                    <a:pt x="335137" y="298227"/>
                  </a:lnTo>
                  <a:lnTo>
                    <a:pt x="348995" y="300228"/>
                  </a:lnTo>
                  <a:lnTo>
                    <a:pt x="357116" y="299680"/>
                  </a:lnTo>
                  <a:lnTo>
                    <a:pt x="365378" y="298132"/>
                  </a:lnTo>
                  <a:lnTo>
                    <a:pt x="373641" y="295727"/>
                  </a:lnTo>
                  <a:lnTo>
                    <a:pt x="381761" y="292608"/>
                  </a:lnTo>
                  <a:close/>
                </a:path>
                <a:path w="1370329" h="353060">
                  <a:moveTo>
                    <a:pt x="304799" y="275075"/>
                  </a:moveTo>
                  <a:lnTo>
                    <a:pt x="304799" y="241554"/>
                  </a:lnTo>
                  <a:lnTo>
                    <a:pt x="293369" y="249995"/>
                  </a:lnTo>
                  <a:lnTo>
                    <a:pt x="281939" y="255936"/>
                  </a:lnTo>
                  <a:lnTo>
                    <a:pt x="270509" y="259449"/>
                  </a:lnTo>
                  <a:lnTo>
                    <a:pt x="260437" y="260466"/>
                  </a:lnTo>
                  <a:lnTo>
                    <a:pt x="250602" y="260572"/>
                  </a:lnTo>
                  <a:lnTo>
                    <a:pt x="243839" y="258318"/>
                  </a:lnTo>
                  <a:lnTo>
                    <a:pt x="238505" y="252222"/>
                  </a:lnTo>
                  <a:lnTo>
                    <a:pt x="232409" y="246888"/>
                  </a:lnTo>
                  <a:lnTo>
                    <a:pt x="229361" y="240030"/>
                  </a:lnTo>
                  <a:lnTo>
                    <a:pt x="229361" y="297601"/>
                  </a:lnTo>
                  <a:lnTo>
                    <a:pt x="234826" y="299096"/>
                  </a:lnTo>
                  <a:lnTo>
                    <a:pt x="248411" y="300228"/>
                  </a:lnTo>
                  <a:lnTo>
                    <a:pt x="264842" y="298227"/>
                  </a:lnTo>
                  <a:lnTo>
                    <a:pt x="280987" y="292227"/>
                  </a:lnTo>
                  <a:lnTo>
                    <a:pt x="296846" y="282225"/>
                  </a:lnTo>
                  <a:lnTo>
                    <a:pt x="304799" y="275075"/>
                  </a:lnTo>
                  <a:close/>
                </a:path>
                <a:path w="1370329" h="353060">
                  <a:moveTo>
                    <a:pt x="1370076" y="295656"/>
                  </a:moveTo>
                  <a:lnTo>
                    <a:pt x="1370076" y="76200"/>
                  </a:lnTo>
                  <a:lnTo>
                    <a:pt x="1324356" y="76200"/>
                  </a:lnTo>
                  <a:lnTo>
                    <a:pt x="1324356" y="295656"/>
                  </a:lnTo>
                  <a:lnTo>
                    <a:pt x="1370076" y="295656"/>
                  </a:lnTo>
                  <a:close/>
                </a:path>
                <a:path w="1370329" h="353060">
                  <a:moveTo>
                    <a:pt x="811529" y="255270"/>
                  </a:moveTo>
                  <a:lnTo>
                    <a:pt x="811529" y="215646"/>
                  </a:lnTo>
                  <a:lnTo>
                    <a:pt x="796516" y="234648"/>
                  </a:lnTo>
                  <a:lnTo>
                    <a:pt x="781145" y="248221"/>
                  </a:lnTo>
                  <a:lnTo>
                    <a:pt x="765345" y="256365"/>
                  </a:lnTo>
                  <a:lnTo>
                    <a:pt x="749046" y="259080"/>
                  </a:lnTo>
                  <a:lnTo>
                    <a:pt x="739901" y="259080"/>
                  </a:lnTo>
                  <a:lnTo>
                    <a:pt x="723138" y="219456"/>
                  </a:lnTo>
                  <a:lnTo>
                    <a:pt x="723138" y="76200"/>
                  </a:lnTo>
                  <a:lnTo>
                    <a:pt x="676655" y="76200"/>
                  </a:lnTo>
                  <a:lnTo>
                    <a:pt x="676655" y="231648"/>
                  </a:lnTo>
                  <a:lnTo>
                    <a:pt x="677787" y="246352"/>
                  </a:lnTo>
                  <a:lnTo>
                    <a:pt x="694182" y="281178"/>
                  </a:lnTo>
                  <a:lnTo>
                    <a:pt x="741426" y="300228"/>
                  </a:lnTo>
                  <a:lnTo>
                    <a:pt x="762988" y="297382"/>
                  </a:lnTo>
                  <a:lnTo>
                    <a:pt x="781907" y="288893"/>
                  </a:lnTo>
                  <a:lnTo>
                    <a:pt x="798111" y="274831"/>
                  </a:lnTo>
                  <a:lnTo>
                    <a:pt x="811529" y="255270"/>
                  </a:lnTo>
                  <a:close/>
                </a:path>
                <a:path w="1370329" h="353060">
                  <a:moveTo>
                    <a:pt x="858012" y="295656"/>
                  </a:moveTo>
                  <a:lnTo>
                    <a:pt x="858012" y="76200"/>
                  </a:lnTo>
                  <a:lnTo>
                    <a:pt x="811529" y="76200"/>
                  </a:lnTo>
                  <a:lnTo>
                    <a:pt x="811529" y="295656"/>
                  </a:lnTo>
                  <a:lnTo>
                    <a:pt x="858012" y="295656"/>
                  </a:lnTo>
                  <a:close/>
                </a:path>
                <a:path w="1370329" h="353060">
                  <a:moveTo>
                    <a:pt x="1203198" y="295656"/>
                  </a:moveTo>
                  <a:lnTo>
                    <a:pt x="1203198" y="76200"/>
                  </a:lnTo>
                  <a:lnTo>
                    <a:pt x="1157478" y="76200"/>
                  </a:lnTo>
                  <a:lnTo>
                    <a:pt x="1157478" y="295656"/>
                  </a:lnTo>
                  <a:lnTo>
                    <a:pt x="1203198" y="295656"/>
                  </a:lnTo>
                  <a:close/>
                </a:path>
                <a:path w="1370329" h="353060">
                  <a:moveTo>
                    <a:pt x="1281683" y="116586"/>
                  </a:moveTo>
                  <a:lnTo>
                    <a:pt x="1281683" y="73152"/>
                  </a:lnTo>
                  <a:lnTo>
                    <a:pt x="1274826" y="72390"/>
                  </a:lnTo>
                  <a:lnTo>
                    <a:pt x="1269492" y="71628"/>
                  </a:lnTo>
                  <a:lnTo>
                    <a:pt x="1227296" y="82581"/>
                  </a:lnTo>
                  <a:lnTo>
                    <a:pt x="1203198" y="115824"/>
                  </a:lnTo>
                  <a:lnTo>
                    <a:pt x="1203198" y="153162"/>
                  </a:lnTo>
                  <a:lnTo>
                    <a:pt x="1215342" y="135719"/>
                  </a:lnTo>
                  <a:lnTo>
                    <a:pt x="1228915" y="123348"/>
                  </a:lnTo>
                  <a:lnTo>
                    <a:pt x="1243917" y="115978"/>
                  </a:lnTo>
                  <a:lnTo>
                    <a:pt x="1260348" y="113538"/>
                  </a:lnTo>
                  <a:lnTo>
                    <a:pt x="1265682" y="113622"/>
                  </a:lnTo>
                  <a:lnTo>
                    <a:pt x="1271778" y="114300"/>
                  </a:lnTo>
                  <a:lnTo>
                    <a:pt x="1281683" y="116586"/>
                  </a:lnTo>
                  <a:close/>
                </a:path>
                <a:path w="1370329" h="353060">
                  <a:moveTo>
                    <a:pt x="472439" y="295656"/>
                  </a:moveTo>
                  <a:lnTo>
                    <a:pt x="472439" y="76200"/>
                  </a:lnTo>
                  <a:lnTo>
                    <a:pt x="426719" y="76200"/>
                  </a:lnTo>
                  <a:lnTo>
                    <a:pt x="426719" y="295656"/>
                  </a:lnTo>
                  <a:lnTo>
                    <a:pt x="472439" y="295656"/>
                  </a:lnTo>
                  <a:close/>
                </a:path>
                <a:path w="1370329" h="353060">
                  <a:moveTo>
                    <a:pt x="607313" y="295656"/>
                  </a:moveTo>
                  <a:lnTo>
                    <a:pt x="607313" y="139446"/>
                  </a:lnTo>
                  <a:lnTo>
                    <a:pt x="606182" y="125182"/>
                  </a:lnTo>
                  <a:lnTo>
                    <a:pt x="589788" y="90678"/>
                  </a:lnTo>
                  <a:lnTo>
                    <a:pt x="543305" y="71628"/>
                  </a:lnTo>
                  <a:lnTo>
                    <a:pt x="521410" y="74354"/>
                  </a:lnTo>
                  <a:lnTo>
                    <a:pt x="502443" y="82581"/>
                  </a:lnTo>
                  <a:lnTo>
                    <a:pt x="486191" y="96381"/>
                  </a:lnTo>
                  <a:lnTo>
                    <a:pt x="472439" y="115824"/>
                  </a:lnTo>
                  <a:lnTo>
                    <a:pt x="472439" y="156210"/>
                  </a:lnTo>
                  <a:lnTo>
                    <a:pt x="487453" y="137207"/>
                  </a:lnTo>
                  <a:lnTo>
                    <a:pt x="502824" y="123634"/>
                  </a:lnTo>
                  <a:lnTo>
                    <a:pt x="518624" y="115490"/>
                  </a:lnTo>
                  <a:lnTo>
                    <a:pt x="534924" y="112776"/>
                  </a:lnTo>
                  <a:lnTo>
                    <a:pt x="544068" y="112776"/>
                  </a:lnTo>
                  <a:lnTo>
                    <a:pt x="560832" y="152400"/>
                  </a:lnTo>
                  <a:lnTo>
                    <a:pt x="560832" y="295656"/>
                  </a:lnTo>
                  <a:lnTo>
                    <a:pt x="607313" y="295656"/>
                  </a:lnTo>
                  <a:close/>
                </a:path>
                <a:path w="1370329" h="353060">
                  <a:moveTo>
                    <a:pt x="1370076" y="45720"/>
                  </a:moveTo>
                  <a:lnTo>
                    <a:pt x="1370076" y="0"/>
                  </a:lnTo>
                  <a:lnTo>
                    <a:pt x="1324356" y="0"/>
                  </a:lnTo>
                  <a:lnTo>
                    <a:pt x="1324356" y="45720"/>
                  </a:lnTo>
                  <a:lnTo>
                    <a:pt x="1370076" y="45720"/>
                  </a:lnTo>
                  <a:close/>
                </a:path>
                <a:path w="1370329" h="353060">
                  <a:moveTo>
                    <a:pt x="132587" y="255270"/>
                  </a:moveTo>
                  <a:lnTo>
                    <a:pt x="132587" y="0"/>
                  </a:lnTo>
                  <a:lnTo>
                    <a:pt x="83057" y="0"/>
                  </a:lnTo>
                  <a:lnTo>
                    <a:pt x="83057" y="256032"/>
                  </a:lnTo>
                  <a:lnTo>
                    <a:pt x="82605" y="270760"/>
                  </a:lnTo>
                  <a:lnTo>
                    <a:pt x="63341" y="309181"/>
                  </a:lnTo>
                  <a:lnTo>
                    <a:pt x="45719" y="312420"/>
                  </a:lnTo>
                  <a:lnTo>
                    <a:pt x="36433" y="311979"/>
                  </a:lnTo>
                  <a:lnTo>
                    <a:pt x="25717" y="310610"/>
                  </a:lnTo>
                  <a:lnTo>
                    <a:pt x="13573" y="308240"/>
                  </a:lnTo>
                  <a:lnTo>
                    <a:pt x="0" y="304800"/>
                  </a:lnTo>
                  <a:lnTo>
                    <a:pt x="0" y="348234"/>
                  </a:lnTo>
                  <a:lnTo>
                    <a:pt x="11858" y="350234"/>
                  </a:lnTo>
                  <a:lnTo>
                    <a:pt x="22288" y="351663"/>
                  </a:lnTo>
                  <a:lnTo>
                    <a:pt x="31289" y="352520"/>
                  </a:lnTo>
                  <a:lnTo>
                    <a:pt x="38862" y="352806"/>
                  </a:lnTo>
                  <a:lnTo>
                    <a:pt x="79867" y="346674"/>
                  </a:lnTo>
                  <a:lnTo>
                    <a:pt x="109156" y="328326"/>
                  </a:lnTo>
                  <a:lnTo>
                    <a:pt x="126730" y="297834"/>
                  </a:lnTo>
                  <a:lnTo>
                    <a:pt x="132587" y="255270"/>
                  </a:lnTo>
                  <a:close/>
                </a:path>
              </a:pathLst>
            </a:custGeom>
            <a:solidFill>
              <a:srgbClr val="FF0000"/>
            </a:solidFill>
          </p:spPr>
          <p:txBody>
            <a:bodyPr wrap="square" lIns="0" tIns="0" rIns="0" bIns="0" rtlCol="0"/>
            <a:lstStyle/>
            <a:p>
              <a:endParaRPr/>
            </a:p>
          </p:txBody>
        </p:sp>
        <p:sp>
          <p:nvSpPr>
            <p:cNvPr id="45" name="object 45"/>
            <p:cNvSpPr/>
            <p:nvPr/>
          </p:nvSpPr>
          <p:spPr>
            <a:xfrm>
              <a:off x="5500878" y="2699004"/>
              <a:ext cx="75565" cy="67945"/>
            </a:xfrm>
            <a:custGeom>
              <a:avLst/>
              <a:gdLst/>
              <a:ahLst/>
              <a:cxnLst/>
              <a:rect l="l" t="t" r="r" b="b"/>
              <a:pathLst>
                <a:path w="75564" h="67944">
                  <a:moveTo>
                    <a:pt x="67055" y="0"/>
                  </a:moveTo>
                  <a:lnTo>
                    <a:pt x="28158" y="6107"/>
                  </a:lnTo>
                  <a:lnTo>
                    <a:pt x="0" y="39624"/>
                  </a:lnTo>
                  <a:lnTo>
                    <a:pt x="0" y="47244"/>
                  </a:lnTo>
                  <a:lnTo>
                    <a:pt x="3047" y="54102"/>
                  </a:lnTo>
                  <a:lnTo>
                    <a:pt x="9143" y="59436"/>
                  </a:lnTo>
                  <a:lnTo>
                    <a:pt x="14477" y="65532"/>
                  </a:lnTo>
                  <a:lnTo>
                    <a:pt x="21335" y="67818"/>
                  </a:lnTo>
                  <a:lnTo>
                    <a:pt x="29717" y="67818"/>
                  </a:lnTo>
                  <a:lnTo>
                    <a:pt x="41147" y="66663"/>
                  </a:lnTo>
                  <a:lnTo>
                    <a:pt x="52577" y="63150"/>
                  </a:lnTo>
                  <a:lnTo>
                    <a:pt x="64007" y="57209"/>
                  </a:lnTo>
                  <a:lnTo>
                    <a:pt x="75437" y="48768"/>
                  </a:lnTo>
                  <a:lnTo>
                    <a:pt x="75437" y="0"/>
                  </a:lnTo>
                  <a:lnTo>
                    <a:pt x="67055" y="0"/>
                  </a:lnTo>
                  <a:close/>
                </a:path>
              </a:pathLst>
            </a:custGeom>
            <a:ln w="17526">
              <a:solidFill>
                <a:srgbClr val="FFFFFF"/>
              </a:solidFill>
            </a:ln>
          </p:spPr>
          <p:txBody>
            <a:bodyPr wrap="square" lIns="0" tIns="0" rIns="0" bIns="0" rtlCol="0"/>
            <a:lstStyle/>
            <a:p>
              <a:endParaRPr/>
            </a:p>
          </p:txBody>
        </p:sp>
        <p:sp>
          <p:nvSpPr>
            <p:cNvPr id="46" name="object 46"/>
            <p:cNvSpPr/>
            <p:nvPr/>
          </p:nvSpPr>
          <p:spPr>
            <a:xfrm>
              <a:off x="4770120" y="2582417"/>
              <a:ext cx="1141095" cy="219710"/>
            </a:xfrm>
            <a:custGeom>
              <a:avLst/>
              <a:gdLst/>
              <a:ahLst/>
              <a:cxnLst/>
              <a:rect l="l" t="t" r="r" b="b"/>
              <a:pathLst>
                <a:path w="1141095" h="219710">
                  <a:moveTo>
                    <a:pt x="67055" y="116586"/>
                  </a:moveTo>
                  <a:lnTo>
                    <a:pt x="28158" y="122693"/>
                  </a:lnTo>
                  <a:lnTo>
                    <a:pt x="0" y="156210"/>
                  </a:lnTo>
                  <a:lnTo>
                    <a:pt x="0" y="163830"/>
                  </a:lnTo>
                  <a:lnTo>
                    <a:pt x="3047" y="170688"/>
                  </a:lnTo>
                  <a:lnTo>
                    <a:pt x="9143" y="176022"/>
                  </a:lnTo>
                  <a:lnTo>
                    <a:pt x="14477" y="182118"/>
                  </a:lnTo>
                  <a:lnTo>
                    <a:pt x="21335" y="184404"/>
                  </a:lnTo>
                  <a:lnTo>
                    <a:pt x="29717" y="184404"/>
                  </a:lnTo>
                  <a:lnTo>
                    <a:pt x="41147" y="183249"/>
                  </a:lnTo>
                  <a:lnTo>
                    <a:pt x="52577" y="179736"/>
                  </a:lnTo>
                  <a:lnTo>
                    <a:pt x="64007" y="173795"/>
                  </a:lnTo>
                  <a:lnTo>
                    <a:pt x="75437" y="165354"/>
                  </a:lnTo>
                  <a:lnTo>
                    <a:pt x="75437" y="116586"/>
                  </a:lnTo>
                  <a:lnTo>
                    <a:pt x="67055" y="116586"/>
                  </a:lnTo>
                  <a:close/>
                </a:path>
                <a:path w="1141095" h="219710">
                  <a:moveTo>
                    <a:pt x="1094993" y="219456"/>
                  </a:moveTo>
                  <a:lnTo>
                    <a:pt x="1094993" y="0"/>
                  </a:lnTo>
                  <a:lnTo>
                    <a:pt x="1140713" y="0"/>
                  </a:lnTo>
                  <a:lnTo>
                    <a:pt x="1140713" y="219456"/>
                  </a:lnTo>
                  <a:lnTo>
                    <a:pt x="1094993" y="219456"/>
                  </a:lnTo>
                  <a:close/>
                </a:path>
              </a:pathLst>
            </a:custGeom>
            <a:ln w="17526">
              <a:solidFill>
                <a:srgbClr val="FFFFFF"/>
              </a:solidFill>
            </a:ln>
          </p:spPr>
          <p:txBody>
            <a:bodyPr wrap="square" lIns="0" tIns="0" rIns="0" bIns="0" rtlCol="0"/>
            <a:lstStyle/>
            <a:p>
              <a:endParaRPr/>
            </a:p>
          </p:txBody>
        </p:sp>
        <p:pic>
          <p:nvPicPr>
            <p:cNvPr id="47" name="object 47"/>
            <p:cNvPicPr/>
            <p:nvPr/>
          </p:nvPicPr>
          <p:blipFill>
            <a:blip r:embed="rId17" cstate="print"/>
            <a:stretch>
              <a:fillRect/>
            </a:stretch>
          </p:blipFill>
          <p:spPr>
            <a:xfrm>
              <a:off x="5208651" y="2573655"/>
              <a:ext cx="198882" cy="241553"/>
            </a:xfrm>
            <a:prstGeom prst="rect">
              <a:avLst/>
            </a:prstGeom>
          </p:spPr>
        </p:pic>
        <p:pic>
          <p:nvPicPr>
            <p:cNvPr id="48" name="object 48"/>
            <p:cNvPicPr/>
            <p:nvPr/>
          </p:nvPicPr>
          <p:blipFill>
            <a:blip r:embed="rId18" cstate="print"/>
            <a:stretch>
              <a:fillRect/>
            </a:stretch>
          </p:blipFill>
          <p:spPr>
            <a:xfrm>
              <a:off x="5689472" y="2569083"/>
              <a:ext cx="141731" cy="241553"/>
            </a:xfrm>
            <a:prstGeom prst="rect">
              <a:avLst/>
            </a:prstGeom>
          </p:spPr>
        </p:pic>
        <p:sp>
          <p:nvSpPr>
            <p:cNvPr id="49" name="object 49"/>
            <p:cNvSpPr/>
            <p:nvPr/>
          </p:nvSpPr>
          <p:spPr>
            <a:xfrm>
              <a:off x="5455158" y="2577845"/>
              <a:ext cx="198120" cy="228600"/>
            </a:xfrm>
            <a:custGeom>
              <a:avLst/>
              <a:gdLst/>
              <a:ahLst/>
              <a:cxnLst/>
              <a:rect l="l" t="t" r="r" b="b"/>
              <a:pathLst>
                <a:path w="198120" h="228600">
                  <a:moveTo>
                    <a:pt x="94487" y="0"/>
                  </a:moveTo>
                  <a:lnTo>
                    <a:pt x="139493" y="9965"/>
                  </a:lnTo>
                  <a:lnTo>
                    <a:pt x="166496" y="53209"/>
                  </a:lnTo>
                  <a:lnTo>
                    <a:pt x="167640" y="165354"/>
                  </a:lnTo>
                  <a:lnTo>
                    <a:pt x="168640" y="177915"/>
                  </a:lnTo>
                  <a:lnTo>
                    <a:pt x="171640" y="186975"/>
                  </a:lnTo>
                  <a:lnTo>
                    <a:pt x="176641" y="192464"/>
                  </a:lnTo>
                  <a:lnTo>
                    <a:pt x="183641" y="194310"/>
                  </a:lnTo>
                  <a:lnTo>
                    <a:pt x="185165" y="194310"/>
                  </a:lnTo>
                  <a:lnTo>
                    <a:pt x="188976" y="193548"/>
                  </a:lnTo>
                  <a:lnTo>
                    <a:pt x="194310" y="193548"/>
                  </a:lnTo>
                  <a:lnTo>
                    <a:pt x="173474" y="228052"/>
                  </a:lnTo>
                  <a:lnTo>
                    <a:pt x="165354" y="228600"/>
                  </a:lnTo>
                  <a:lnTo>
                    <a:pt x="151495" y="226599"/>
                  </a:lnTo>
                  <a:lnTo>
                    <a:pt x="140779" y="220599"/>
                  </a:lnTo>
                  <a:lnTo>
                    <a:pt x="133207" y="210597"/>
                  </a:lnTo>
                  <a:lnTo>
                    <a:pt x="128777" y="196596"/>
                  </a:lnTo>
                  <a:lnTo>
                    <a:pt x="113204" y="210597"/>
                  </a:lnTo>
                  <a:lnTo>
                    <a:pt x="97345" y="220599"/>
                  </a:lnTo>
                  <a:lnTo>
                    <a:pt x="81200" y="226599"/>
                  </a:lnTo>
                  <a:lnTo>
                    <a:pt x="64769" y="228600"/>
                  </a:lnTo>
                  <a:lnTo>
                    <a:pt x="51184" y="227468"/>
                  </a:lnTo>
                  <a:lnTo>
                    <a:pt x="10286" y="201810"/>
                  </a:lnTo>
                  <a:lnTo>
                    <a:pt x="0" y="166878"/>
                  </a:lnTo>
                  <a:lnTo>
                    <a:pt x="1869" y="149602"/>
                  </a:lnTo>
                  <a:lnTo>
                    <a:pt x="30479" y="110489"/>
                  </a:lnTo>
                  <a:lnTo>
                    <a:pt x="66960" y="96107"/>
                  </a:lnTo>
                  <a:lnTo>
                    <a:pt x="116585" y="91440"/>
                  </a:lnTo>
                  <a:lnTo>
                    <a:pt x="121157" y="91440"/>
                  </a:lnTo>
                  <a:lnTo>
                    <a:pt x="121157" y="69342"/>
                  </a:lnTo>
                  <a:lnTo>
                    <a:pt x="119014" y="55221"/>
                  </a:lnTo>
                  <a:lnTo>
                    <a:pt x="112585" y="44957"/>
                  </a:lnTo>
                  <a:lnTo>
                    <a:pt x="101869" y="38695"/>
                  </a:lnTo>
                  <a:lnTo>
                    <a:pt x="86867" y="36576"/>
                  </a:lnTo>
                  <a:lnTo>
                    <a:pt x="71866" y="37730"/>
                  </a:lnTo>
                  <a:lnTo>
                    <a:pt x="55435" y="41243"/>
                  </a:lnTo>
                  <a:lnTo>
                    <a:pt x="37576" y="47184"/>
                  </a:lnTo>
                  <a:lnTo>
                    <a:pt x="18287" y="55626"/>
                  </a:lnTo>
                  <a:lnTo>
                    <a:pt x="18287" y="16764"/>
                  </a:lnTo>
                  <a:lnTo>
                    <a:pt x="38552" y="9322"/>
                  </a:lnTo>
                  <a:lnTo>
                    <a:pt x="58102" y="4095"/>
                  </a:lnTo>
                  <a:lnTo>
                    <a:pt x="76795" y="1012"/>
                  </a:lnTo>
                  <a:lnTo>
                    <a:pt x="94487" y="0"/>
                  </a:lnTo>
                  <a:close/>
                </a:path>
              </a:pathLst>
            </a:custGeom>
            <a:ln w="17526">
              <a:solidFill>
                <a:srgbClr val="FFFFFF"/>
              </a:solidFill>
            </a:ln>
          </p:spPr>
          <p:txBody>
            <a:bodyPr wrap="square" lIns="0" tIns="0" rIns="0" bIns="0" rtlCol="0"/>
            <a:lstStyle/>
            <a:p>
              <a:endParaRPr/>
            </a:p>
          </p:txBody>
        </p:sp>
        <p:pic>
          <p:nvPicPr>
            <p:cNvPr id="50" name="object 50"/>
            <p:cNvPicPr/>
            <p:nvPr/>
          </p:nvPicPr>
          <p:blipFill>
            <a:blip r:embed="rId19" cstate="print"/>
            <a:stretch>
              <a:fillRect/>
            </a:stretch>
          </p:blipFill>
          <p:spPr>
            <a:xfrm>
              <a:off x="4958715" y="2569083"/>
              <a:ext cx="198120" cy="241553"/>
            </a:xfrm>
            <a:prstGeom prst="rect">
              <a:avLst/>
            </a:prstGeom>
          </p:spPr>
        </p:pic>
        <p:sp>
          <p:nvSpPr>
            <p:cNvPr id="51" name="object 51"/>
            <p:cNvSpPr/>
            <p:nvPr/>
          </p:nvSpPr>
          <p:spPr>
            <a:xfrm>
              <a:off x="4724400" y="2506217"/>
              <a:ext cx="1186815" cy="300355"/>
            </a:xfrm>
            <a:custGeom>
              <a:avLst/>
              <a:gdLst/>
              <a:ahLst/>
              <a:cxnLst/>
              <a:rect l="l" t="t" r="r" b="b"/>
              <a:pathLst>
                <a:path w="1186814" h="300355">
                  <a:moveTo>
                    <a:pt x="94487" y="71627"/>
                  </a:moveTo>
                  <a:lnTo>
                    <a:pt x="139493" y="81593"/>
                  </a:lnTo>
                  <a:lnTo>
                    <a:pt x="166496" y="124837"/>
                  </a:lnTo>
                  <a:lnTo>
                    <a:pt x="167640" y="236981"/>
                  </a:lnTo>
                  <a:lnTo>
                    <a:pt x="168640" y="249543"/>
                  </a:lnTo>
                  <a:lnTo>
                    <a:pt x="171640" y="258603"/>
                  </a:lnTo>
                  <a:lnTo>
                    <a:pt x="176641" y="264092"/>
                  </a:lnTo>
                  <a:lnTo>
                    <a:pt x="183641" y="265937"/>
                  </a:lnTo>
                  <a:lnTo>
                    <a:pt x="185165" y="265937"/>
                  </a:lnTo>
                  <a:lnTo>
                    <a:pt x="188976" y="265175"/>
                  </a:lnTo>
                  <a:lnTo>
                    <a:pt x="194310" y="265175"/>
                  </a:lnTo>
                  <a:lnTo>
                    <a:pt x="173474" y="299680"/>
                  </a:lnTo>
                  <a:lnTo>
                    <a:pt x="165354" y="300227"/>
                  </a:lnTo>
                  <a:lnTo>
                    <a:pt x="151495" y="298227"/>
                  </a:lnTo>
                  <a:lnTo>
                    <a:pt x="140779" y="292226"/>
                  </a:lnTo>
                  <a:lnTo>
                    <a:pt x="133207" y="282225"/>
                  </a:lnTo>
                  <a:lnTo>
                    <a:pt x="128777" y="268223"/>
                  </a:lnTo>
                  <a:lnTo>
                    <a:pt x="113204" y="282225"/>
                  </a:lnTo>
                  <a:lnTo>
                    <a:pt x="97345" y="292226"/>
                  </a:lnTo>
                  <a:lnTo>
                    <a:pt x="81200" y="298227"/>
                  </a:lnTo>
                  <a:lnTo>
                    <a:pt x="64769" y="300227"/>
                  </a:lnTo>
                  <a:lnTo>
                    <a:pt x="51184" y="299096"/>
                  </a:lnTo>
                  <a:lnTo>
                    <a:pt x="10286" y="273438"/>
                  </a:lnTo>
                  <a:lnTo>
                    <a:pt x="0" y="238505"/>
                  </a:lnTo>
                  <a:lnTo>
                    <a:pt x="1869" y="221230"/>
                  </a:lnTo>
                  <a:lnTo>
                    <a:pt x="30479" y="182117"/>
                  </a:lnTo>
                  <a:lnTo>
                    <a:pt x="66960" y="167735"/>
                  </a:lnTo>
                  <a:lnTo>
                    <a:pt x="116585" y="163067"/>
                  </a:lnTo>
                  <a:lnTo>
                    <a:pt x="121157" y="163067"/>
                  </a:lnTo>
                  <a:lnTo>
                    <a:pt x="121157" y="140969"/>
                  </a:lnTo>
                  <a:lnTo>
                    <a:pt x="119014" y="126849"/>
                  </a:lnTo>
                  <a:lnTo>
                    <a:pt x="112585" y="116585"/>
                  </a:lnTo>
                  <a:lnTo>
                    <a:pt x="101869" y="110323"/>
                  </a:lnTo>
                  <a:lnTo>
                    <a:pt x="86867" y="108203"/>
                  </a:lnTo>
                  <a:lnTo>
                    <a:pt x="71866" y="109358"/>
                  </a:lnTo>
                  <a:lnTo>
                    <a:pt x="55435" y="112871"/>
                  </a:lnTo>
                  <a:lnTo>
                    <a:pt x="37576" y="118812"/>
                  </a:lnTo>
                  <a:lnTo>
                    <a:pt x="18287" y="127253"/>
                  </a:lnTo>
                  <a:lnTo>
                    <a:pt x="18287" y="88391"/>
                  </a:lnTo>
                  <a:lnTo>
                    <a:pt x="38552" y="80950"/>
                  </a:lnTo>
                  <a:lnTo>
                    <a:pt x="58102" y="75723"/>
                  </a:lnTo>
                  <a:lnTo>
                    <a:pt x="76795" y="72640"/>
                  </a:lnTo>
                  <a:lnTo>
                    <a:pt x="94487" y="71627"/>
                  </a:lnTo>
                  <a:close/>
                </a:path>
                <a:path w="1186814" h="300355">
                  <a:moveTo>
                    <a:pt x="1140714" y="45719"/>
                  </a:moveTo>
                  <a:lnTo>
                    <a:pt x="1140714" y="0"/>
                  </a:lnTo>
                  <a:lnTo>
                    <a:pt x="1186433" y="0"/>
                  </a:lnTo>
                  <a:lnTo>
                    <a:pt x="1186433" y="45719"/>
                  </a:lnTo>
                  <a:lnTo>
                    <a:pt x="1140714" y="45719"/>
                  </a:lnTo>
                  <a:close/>
                </a:path>
              </a:pathLst>
            </a:custGeom>
            <a:ln w="17526">
              <a:solidFill>
                <a:srgbClr val="FFFFFF"/>
              </a:solidFill>
            </a:ln>
          </p:spPr>
          <p:txBody>
            <a:bodyPr wrap="square" lIns="0" tIns="0" rIns="0" bIns="0" rtlCol="0"/>
            <a:lstStyle/>
            <a:p>
              <a:endParaRPr/>
            </a:p>
          </p:txBody>
        </p:sp>
        <p:sp>
          <p:nvSpPr>
            <p:cNvPr id="52" name="object 52"/>
            <p:cNvSpPr/>
            <p:nvPr/>
          </p:nvSpPr>
          <p:spPr>
            <a:xfrm>
              <a:off x="4540758" y="2506217"/>
              <a:ext cx="132715" cy="353060"/>
            </a:xfrm>
            <a:custGeom>
              <a:avLst/>
              <a:gdLst/>
              <a:ahLst/>
              <a:cxnLst/>
              <a:rect l="l" t="t" r="r" b="b"/>
              <a:pathLst>
                <a:path w="132714" h="353060">
                  <a:moveTo>
                    <a:pt x="83058" y="0"/>
                  </a:moveTo>
                  <a:lnTo>
                    <a:pt x="132588" y="0"/>
                  </a:lnTo>
                  <a:lnTo>
                    <a:pt x="132588" y="255270"/>
                  </a:lnTo>
                  <a:lnTo>
                    <a:pt x="126730" y="297834"/>
                  </a:lnTo>
                  <a:lnTo>
                    <a:pt x="109156" y="328326"/>
                  </a:lnTo>
                  <a:lnTo>
                    <a:pt x="79867" y="346674"/>
                  </a:lnTo>
                  <a:lnTo>
                    <a:pt x="38862" y="352806"/>
                  </a:lnTo>
                  <a:lnTo>
                    <a:pt x="31289" y="352520"/>
                  </a:lnTo>
                  <a:lnTo>
                    <a:pt x="22288" y="351663"/>
                  </a:lnTo>
                  <a:lnTo>
                    <a:pt x="11858" y="350234"/>
                  </a:lnTo>
                  <a:lnTo>
                    <a:pt x="0" y="348234"/>
                  </a:lnTo>
                  <a:lnTo>
                    <a:pt x="0" y="304800"/>
                  </a:lnTo>
                  <a:lnTo>
                    <a:pt x="13573" y="308240"/>
                  </a:lnTo>
                  <a:lnTo>
                    <a:pt x="25717" y="310610"/>
                  </a:lnTo>
                  <a:lnTo>
                    <a:pt x="36433" y="311979"/>
                  </a:lnTo>
                  <a:lnTo>
                    <a:pt x="45720" y="312420"/>
                  </a:lnTo>
                  <a:lnTo>
                    <a:pt x="55280" y="311586"/>
                  </a:lnTo>
                  <a:lnTo>
                    <a:pt x="81153" y="282987"/>
                  </a:lnTo>
                  <a:lnTo>
                    <a:pt x="83058" y="256032"/>
                  </a:lnTo>
                  <a:lnTo>
                    <a:pt x="83058" y="0"/>
                  </a:lnTo>
                  <a:close/>
                </a:path>
              </a:pathLst>
            </a:custGeom>
            <a:ln w="17526">
              <a:solidFill>
                <a:srgbClr val="FFFFFF"/>
              </a:solidFill>
            </a:ln>
          </p:spPr>
          <p:txBody>
            <a:bodyPr wrap="square" lIns="0" tIns="0" rIns="0" bIns="0" rtlCol="0"/>
            <a:lstStyle/>
            <a:p>
              <a:endParaRPr/>
            </a:p>
          </p:txBody>
        </p:sp>
        <p:sp>
          <p:nvSpPr>
            <p:cNvPr id="53" name="object 53"/>
            <p:cNvSpPr/>
            <p:nvPr/>
          </p:nvSpPr>
          <p:spPr>
            <a:xfrm>
              <a:off x="6105905" y="2498598"/>
              <a:ext cx="974090" cy="310515"/>
            </a:xfrm>
            <a:custGeom>
              <a:avLst/>
              <a:gdLst/>
              <a:ahLst/>
              <a:cxnLst/>
              <a:rect l="l" t="t" r="r" b="b"/>
              <a:pathLst>
                <a:path w="974090" h="310514">
                  <a:moveTo>
                    <a:pt x="973835" y="155447"/>
                  </a:moveTo>
                  <a:lnTo>
                    <a:pt x="966882" y="92487"/>
                  </a:lnTo>
                  <a:lnTo>
                    <a:pt x="945641" y="42671"/>
                  </a:lnTo>
                  <a:lnTo>
                    <a:pt x="912399" y="10763"/>
                  </a:lnTo>
                  <a:lnTo>
                    <a:pt x="869441" y="0"/>
                  </a:lnTo>
                  <a:lnTo>
                    <a:pt x="846712" y="2702"/>
                  </a:lnTo>
                  <a:lnTo>
                    <a:pt x="808684" y="24110"/>
                  </a:lnTo>
                  <a:lnTo>
                    <a:pt x="780680" y="65972"/>
                  </a:lnTo>
                  <a:lnTo>
                    <a:pt x="766131" y="122289"/>
                  </a:lnTo>
                  <a:lnTo>
                    <a:pt x="764285" y="155447"/>
                  </a:lnTo>
                  <a:lnTo>
                    <a:pt x="766131" y="188166"/>
                  </a:lnTo>
                  <a:lnTo>
                    <a:pt x="780680" y="244173"/>
                  </a:lnTo>
                  <a:lnTo>
                    <a:pt x="808684" y="286023"/>
                  </a:lnTo>
                  <a:lnTo>
                    <a:pt x="813815" y="289871"/>
                  </a:lnTo>
                  <a:lnTo>
                    <a:pt x="813815" y="155447"/>
                  </a:lnTo>
                  <a:lnTo>
                    <a:pt x="817256" y="103441"/>
                  </a:lnTo>
                  <a:lnTo>
                    <a:pt x="827627" y="66293"/>
                  </a:lnTo>
                  <a:lnTo>
                    <a:pt x="844998" y="44005"/>
                  </a:lnTo>
                  <a:lnTo>
                    <a:pt x="869441" y="36575"/>
                  </a:lnTo>
                  <a:lnTo>
                    <a:pt x="893885" y="44005"/>
                  </a:lnTo>
                  <a:lnTo>
                    <a:pt x="911256" y="66293"/>
                  </a:lnTo>
                  <a:lnTo>
                    <a:pt x="921627" y="103441"/>
                  </a:lnTo>
                  <a:lnTo>
                    <a:pt x="925067" y="155447"/>
                  </a:lnTo>
                  <a:lnTo>
                    <a:pt x="925067" y="289871"/>
                  </a:lnTo>
                  <a:lnTo>
                    <a:pt x="930199" y="286023"/>
                  </a:lnTo>
                  <a:lnTo>
                    <a:pt x="945641" y="267461"/>
                  </a:lnTo>
                  <a:lnTo>
                    <a:pt x="958084" y="244173"/>
                  </a:lnTo>
                  <a:lnTo>
                    <a:pt x="966882" y="217741"/>
                  </a:lnTo>
                  <a:lnTo>
                    <a:pt x="972109" y="188166"/>
                  </a:lnTo>
                  <a:lnTo>
                    <a:pt x="973835" y="155447"/>
                  </a:lnTo>
                  <a:close/>
                </a:path>
                <a:path w="974090" h="310514">
                  <a:moveTo>
                    <a:pt x="925067" y="289871"/>
                  </a:moveTo>
                  <a:lnTo>
                    <a:pt x="925067" y="155447"/>
                  </a:lnTo>
                  <a:lnTo>
                    <a:pt x="921627" y="207013"/>
                  </a:lnTo>
                  <a:lnTo>
                    <a:pt x="911256" y="243935"/>
                  </a:lnTo>
                  <a:lnTo>
                    <a:pt x="893885" y="266140"/>
                  </a:lnTo>
                  <a:lnTo>
                    <a:pt x="869441" y="273557"/>
                  </a:lnTo>
                  <a:lnTo>
                    <a:pt x="844998" y="266140"/>
                  </a:lnTo>
                  <a:lnTo>
                    <a:pt x="827627" y="243935"/>
                  </a:lnTo>
                  <a:lnTo>
                    <a:pt x="817256" y="207013"/>
                  </a:lnTo>
                  <a:lnTo>
                    <a:pt x="813815" y="155447"/>
                  </a:lnTo>
                  <a:lnTo>
                    <a:pt x="813815" y="289871"/>
                  </a:lnTo>
                  <a:lnTo>
                    <a:pt x="826484" y="299370"/>
                  </a:lnTo>
                  <a:lnTo>
                    <a:pt x="846712" y="307431"/>
                  </a:lnTo>
                  <a:lnTo>
                    <a:pt x="869441" y="310133"/>
                  </a:lnTo>
                  <a:lnTo>
                    <a:pt x="892171" y="307431"/>
                  </a:lnTo>
                  <a:lnTo>
                    <a:pt x="912399" y="299370"/>
                  </a:lnTo>
                  <a:lnTo>
                    <a:pt x="925067" y="289871"/>
                  </a:lnTo>
                  <a:close/>
                </a:path>
                <a:path w="974090" h="310514">
                  <a:moveTo>
                    <a:pt x="458723" y="155447"/>
                  </a:moveTo>
                  <a:lnTo>
                    <a:pt x="451770" y="92487"/>
                  </a:lnTo>
                  <a:lnTo>
                    <a:pt x="430529" y="42671"/>
                  </a:lnTo>
                  <a:lnTo>
                    <a:pt x="397287" y="10763"/>
                  </a:lnTo>
                  <a:lnTo>
                    <a:pt x="354329" y="0"/>
                  </a:lnTo>
                  <a:lnTo>
                    <a:pt x="331600" y="2702"/>
                  </a:lnTo>
                  <a:lnTo>
                    <a:pt x="293572" y="24110"/>
                  </a:lnTo>
                  <a:lnTo>
                    <a:pt x="265568" y="65972"/>
                  </a:lnTo>
                  <a:lnTo>
                    <a:pt x="251019" y="122289"/>
                  </a:lnTo>
                  <a:lnTo>
                    <a:pt x="249173" y="155447"/>
                  </a:lnTo>
                  <a:lnTo>
                    <a:pt x="251019" y="188166"/>
                  </a:lnTo>
                  <a:lnTo>
                    <a:pt x="265568" y="244173"/>
                  </a:lnTo>
                  <a:lnTo>
                    <a:pt x="293572" y="286023"/>
                  </a:lnTo>
                  <a:lnTo>
                    <a:pt x="298703" y="289871"/>
                  </a:lnTo>
                  <a:lnTo>
                    <a:pt x="298703" y="155447"/>
                  </a:lnTo>
                  <a:lnTo>
                    <a:pt x="302144" y="103441"/>
                  </a:lnTo>
                  <a:lnTo>
                    <a:pt x="312515" y="66293"/>
                  </a:lnTo>
                  <a:lnTo>
                    <a:pt x="329886" y="44005"/>
                  </a:lnTo>
                  <a:lnTo>
                    <a:pt x="354329" y="36575"/>
                  </a:lnTo>
                  <a:lnTo>
                    <a:pt x="378773" y="44005"/>
                  </a:lnTo>
                  <a:lnTo>
                    <a:pt x="396144" y="66293"/>
                  </a:lnTo>
                  <a:lnTo>
                    <a:pt x="406515" y="103441"/>
                  </a:lnTo>
                  <a:lnTo>
                    <a:pt x="409955" y="155447"/>
                  </a:lnTo>
                  <a:lnTo>
                    <a:pt x="409955" y="289871"/>
                  </a:lnTo>
                  <a:lnTo>
                    <a:pt x="415087" y="286023"/>
                  </a:lnTo>
                  <a:lnTo>
                    <a:pt x="430529" y="267462"/>
                  </a:lnTo>
                  <a:lnTo>
                    <a:pt x="442972" y="244173"/>
                  </a:lnTo>
                  <a:lnTo>
                    <a:pt x="451770" y="217741"/>
                  </a:lnTo>
                  <a:lnTo>
                    <a:pt x="456997" y="188166"/>
                  </a:lnTo>
                  <a:lnTo>
                    <a:pt x="458723" y="155447"/>
                  </a:lnTo>
                  <a:close/>
                </a:path>
                <a:path w="974090" h="310514">
                  <a:moveTo>
                    <a:pt x="409955" y="289871"/>
                  </a:moveTo>
                  <a:lnTo>
                    <a:pt x="409955" y="155447"/>
                  </a:lnTo>
                  <a:lnTo>
                    <a:pt x="406515" y="207013"/>
                  </a:lnTo>
                  <a:lnTo>
                    <a:pt x="396144" y="243935"/>
                  </a:lnTo>
                  <a:lnTo>
                    <a:pt x="378773" y="266140"/>
                  </a:lnTo>
                  <a:lnTo>
                    <a:pt x="354329" y="273558"/>
                  </a:lnTo>
                  <a:lnTo>
                    <a:pt x="329886" y="266140"/>
                  </a:lnTo>
                  <a:lnTo>
                    <a:pt x="312515" y="243935"/>
                  </a:lnTo>
                  <a:lnTo>
                    <a:pt x="302144" y="207013"/>
                  </a:lnTo>
                  <a:lnTo>
                    <a:pt x="298703" y="155447"/>
                  </a:lnTo>
                  <a:lnTo>
                    <a:pt x="298703" y="289871"/>
                  </a:lnTo>
                  <a:lnTo>
                    <a:pt x="311372" y="299370"/>
                  </a:lnTo>
                  <a:lnTo>
                    <a:pt x="331600" y="307431"/>
                  </a:lnTo>
                  <a:lnTo>
                    <a:pt x="354329" y="310134"/>
                  </a:lnTo>
                  <a:lnTo>
                    <a:pt x="377059" y="307431"/>
                  </a:lnTo>
                  <a:lnTo>
                    <a:pt x="397287" y="299370"/>
                  </a:lnTo>
                  <a:lnTo>
                    <a:pt x="409955" y="289871"/>
                  </a:lnTo>
                  <a:close/>
                </a:path>
                <a:path w="974090" h="310514">
                  <a:moveTo>
                    <a:pt x="646937" y="171462"/>
                  </a:moveTo>
                  <a:lnTo>
                    <a:pt x="646937" y="84581"/>
                  </a:lnTo>
                  <a:lnTo>
                    <a:pt x="644366" y="102762"/>
                  </a:lnTo>
                  <a:lnTo>
                    <a:pt x="636650" y="120872"/>
                  </a:lnTo>
                  <a:lnTo>
                    <a:pt x="623792" y="139124"/>
                  </a:lnTo>
                  <a:lnTo>
                    <a:pt x="605789" y="157733"/>
                  </a:lnTo>
                  <a:lnTo>
                    <a:pt x="583691" y="177545"/>
                  </a:lnTo>
                  <a:lnTo>
                    <a:pt x="560117" y="200227"/>
                  </a:lnTo>
                  <a:lnTo>
                    <a:pt x="540829" y="222408"/>
                  </a:lnTo>
                  <a:lnTo>
                    <a:pt x="525827" y="243875"/>
                  </a:lnTo>
                  <a:lnTo>
                    <a:pt x="515111" y="264413"/>
                  </a:lnTo>
                  <a:lnTo>
                    <a:pt x="515111" y="303275"/>
                  </a:lnTo>
                  <a:lnTo>
                    <a:pt x="569213" y="303275"/>
                  </a:lnTo>
                  <a:lnTo>
                    <a:pt x="569213" y="261365"/>
                  </a:lnTo>
                  <a:lnTo>
                    <a:pt x="575059" y="246054"/>
                  </a:lnTo>
                  <a:lnTo>
                    <a:pt x="585692" y="229742"/>
                  </a:lnTo>
                  <a:lnTo>
                    <a:pt x="601039" y="212288"/>
                  </a:lnTo>
                  <a:lnTo>
                    <a:pt x="621029" y="193547"/>
                  </a:lnTo>
                  <a:lnTo>
                    <a:pt x="636269" y="181355"/>
                  </a:lnTo>
                  <a:lnTo>
                    <a:pt x="646937" y="171462"/>
                  </a:lnTo>
                  <a:close/>
                </a:path>
                <a:path w="974090" h="310514">
                  <a:moveTo>
                    <a:pt x="695705" y="83819"/>
                  </a:moveTo>
                  <a:lnTo>
                    <a:pt x="681239" y="35278"/>
                  </a:lnTo>
                  <a:lnTo>
                    <a:pt x="640175" y="5714"/>
                  </a:lnTo>
                  <a:lnTo>
                    <a:pt x="601979" y="0"/>
                  </a:lnTo>
                  <a:lnTo>
                    <a:pt x="582727" y="1273"/>
                  </a:lnTo>
                  <a:lnTo>
                    <a:pt x="562832" y="5048"/>
                  </a:lnTo>
                  <a:lnTo>
                    <a:pt x="542508" y="11251"/>
                  </a:lnTo>
                  <a:lnTo>
                    <a:pt x="521969" y="19811"/>
                  </a:lnTo>
                  <a:lnTo>
                    <a:pt x="521969" y="60197"/>
                  </a:lnTo>
                  <a:lnTo>
                    <a:pt x="543817" y="49756"/>
                  </a:lnTo>
                  <a:lnTo>
                    <a:pt x="563594" y="42386"/>
                  </a:lnTo>
                  <a:lnTo>
                    <a:pt x="581227" y="38016"/>
                  </a:lnTo>
                  <a:lnTo>
                    <a:pt x="596645" y="36575"/>
                  </a:lnTo>
                  <a:lnTo>
                    <a:pt x="607611" y="37421"/>
                  </a:lnTo>
                  <a:lnTo>
                    <a:pt x="643508" y="64769"/>
                  </a:lnTo>
                  <a:lnTo>
                    <a:pt x="646937" y="84581"/>
                  </a:lnTo>
                  <a:lnTo>
                    <a:pt x="646937" y="171462"/>
                  </a:lnTo>
                  <a:lnTo>
                    <a:pt x="651676" y="167068"/>
                  </a:lnTo>
                  <a:lnTo>
                    <a:pt x="682751" y="131063"/>
                  </a:lnTo>
                  <a:lnTo>
                    <a:pt x="694967" y="96666"/>
                  </a:lnTo>
                  <a:lnTo>
                    <a:pt x="695705" y="83819"/>
                  </a:lnTo>
                  <a:close/>
                </a:path>
                <a:path w="974090" h="310514">
                  <a:moveTo>
                    <a:pt x="694181" y="303275"/>
                  </a:moveTo>
                  <a:lnTo>
                    <a:pt x="694181" y="261365"/>
                  </a:lnTo>
                  <a:lnTo>
                    <a:pt x="569213" y="261365"/>
                  </a:lnTo>
                  <a:lnTo>
                    <a:pt x="569213" y="303275"/>
                  </a:lnTo>
                  <a:lnTo>
                    <a:pt x="694181" y="303275"/>
                  </a:lnTo>
                  <a:close/>
                </a:path>
                <a:path w="974090" h="310514">
                  <a:moveTo>
                    <a:pt x="131825" y="171462"/>
                  </a:moveTo>
                  <a:lnTo>
                    <a:pt x="131825" y="84581"/>
                  </a:lnTo>
                  <a:lnTo>
                    <a:pt x="129254" y="102762"/>
                  </a:lnTo>
                  <a:lnTo>
                    <a:pt x="121538" y="120872"/>
                  </a:lnTo>
                  <a:lnTo>
                    <a:pt x="108680" y="139124"/>
                  </a:lnTo>
                  <a:lnTo>
                    <a:pt x="90677" y="157733"/>
                  </a:lnTo>
                  <a:lnTo>
                    <a:pt x="68579" y="177545"/>
                  </a:lnTo>
                  <a:lnTo>
                    <a:pt x="45005" y="200227"/>
                  </a:lnTo>
                  <a:lnTo>
                    <a:pt x="25717" y="222408"/>
                  </a:lnTo>
                  <a:lnTo>
                    <a:pt x="10715" y="243875"/>
                  </a:lnTo>
                  <a:lnTo>
                    <a:pt x="0" y="264414"/>
                  </a:lnTo>
                  <a:lnTo>
                    <a:pt x="0" y="303276"/>
                  </a:lnTo>
                  <a:lnTo>
                    <a:pt x="54101" y="303276"/>
                  </a:lnTo>
                  <a:lnTo>
                    <a:pt x="54101" y="261365"/>
                  </a:lnTo>
                  <a:lnTo>
                    <a:pt x="59947" y="246054"/>
                  </a:lnTo>
                  <a:lnTo>
                    <a:pt x="70580" y="229743"/>
                  </a:lnTo>
                  <a:lnTo>
                    <a:pt x="85927" y="212288"/>
                  </a:lnTo>
                  <a:lnTo>
                    <a:pt x="105917" y="193547"/>
                  </a:lnTo>
                  <a:lnTo>
                    <a:pt x="121157" y="181356"/>
                  </a:lnTo>
                  <a:lnTo>
                    <a:pt x="131825" y="171462"/>
                  </a:lnTo>
                  <a:close/>
                </a:path>
                <a:path w="974090" h="310514">
                  <a:moveTo>
                    <a:pt x="180593" y="83819"/>
                  </a:moveTo>
                  <a:lnTo>
                    <a:pt x="166127" y="35278"/>
                  </a:lnTo>
                  <a:lnTo>
                    <a:pt x="125063" y="5714"/>
                  </a:lnTo>
                  <a:lnTo>
                    <a:pt x="86867" y="0"/>
                  </a:lnTo>
                  <a:lnTo>
                    <a:pt x="67615" y="1273"/>
                  </a:lnTo>
                  <a:lnTo>
                    <a:pt x="47720" y="5048"/>
                  </a:lnTo>
                  <a:lnTo>
                    <a:pt x="27396" y="11251"/>
                  </a:lnTo>
                  <a:lnTo>
                    <a:pt x="6857" y="19811"/>
                  </a:lnTo>
                  <a:lnTo>
                    <a:pt x="6857" y="60197"/>
                  </a:lnTo>
                  <a:lnTo>
                    <a:pt x="28705" y="49756"/>
                  </a:lnTo>
                  <a:lnTo>
                    <a:pt x="48482" y="42386"/>
                  </a:lnTo>
                  <a:lnTo>
                    <a:pt x="66115" y="38016"/>
                  </a:lnTo>
                  <a:lnTo>
                    <a:pt x="81533" y="36575"/>
                  </a:lnTo>
                  <a:lnTo>
                    <a:pt x="92499" y="37421"/>
                  </a:lnTo>
                  <a:lnTo>
                    <a:pt x="128396" y="64769"/>
                  </a:lnTo>
                  <a:lnTo>
                    <a:pt x="131825" y="84581"/>
                  </a:lnTo>
                  <a:lnTo>
                    <a:pt x="131825" y="171462"/>
                  </a:lnTo>
                  <a:lnTo>
                    <a:pt x="136564" y="167068"/>
                  </a:lnTo>
                  <a:lnTo>
                    <a:pt x="167639" y="131064"/>
                  </a:lnTo>
                  <a:lnTo>
                    <a:pt x="179855" y="96666"/>
                  </a:lnTo>
                  <a:lnTo>
                    <a:pt x="180593" y="83819"/>
                  </a:lnTo>
                  <a:close/>
                </a:path>
                <a:path w="974090" h="310514">
                  <a:moveTo>
                    <a:pt x="179069" y="303276"/>
                  </a:moveTo>
                  <a:lnTo>
                    <a:pt x="179069" y="261365"/>
                  </a:lnTo>
                  <a:lnTo>
                    <a:pt x="54101" y="261365"/>
                  </a:lnTo>
                  <a:lnTo>
                    <a:pt x="54101" y="303276"/>
                  </a:lnTo>
                  <a:lnTo>
                    <a:pt x="179069" y="303276"/>
                  </a:lnTo>
                  <a:close/>
                </a:path>
              </a:pathLst>
            </a:custGeom>
            <a:solidFill>
              <a:srgbClr val="FF0000"/>
            </a:solidFill>
          </p:spPr>
          <p:txBody>
            <a:bodyPr wrap="square" lIns="0" tIns="0" rIns="0" bIns="0" rtlCol="0"/>
            <a:lstStyle/>
            <a:p>
              <a:endParaRPr/>
            </a:p>
          </p:txBody>
        </p:sp>
        <p:sp>
          <p:nvSpPr>
            <p:cNvPr id="54" name="object 54"/>
            <p:cNvSpPr/>
            <p:nvPr/>
          </p:nvSpPr>
          <p:spPr>
            <a:xfrm>
              <a:off x="6919721" y="2535174"/>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sp>
          <p:nvSpPr>
            <p:cNvPr id="55" name="object 55"/>
            <p:cNvSpPr/>
            <p:nvPr/>
          </p:nvSpPr>
          <p:spPr>
            <a:xfrm>
              <a:off x="6404609" y="2535174"/>
              <a:ext cx="111760" cy="237490"/>
            </a:xfrm>
            <a:custGeom>
              <a:avLst/>
              <a:gdLst/>
              <a:ahLst/>
              <a:cxnLst/>
              <a:rect l="l" t="t" r="r" b="b"/>
              <a:pathLst>
                <a:path w="111759" h="237489">
                  <a:moveTo>
                    <a:pt x="55625" y="0"/>
                  </a:moveTo>
                  <a:lnTo>
                    <a:pt x="31182" y="7429"/>
                  </a:lnTo>
                  <a:lnTo>
                    <a:pt x="13811" y="29718"/>
                  </a:lnTo>
                  <a:lnTo>
                    <a:pt x="3440" y="66865"/>
                  </a:lnTo>
                  <a:lnTo>
                    <a:pt x="0" y="118872"/>
                  </a:lnTo>
                  <a:lnTo>
                    <a:pt x="3440" y="170437"/>
                  </a:lnTo>
                  <a:lnTo>
                    <a:pt x="13811" y="207359"/>
                  </a:lnTo>
                  <a:lnTo>
                    <a:pt x="31182" y="229564"/>
                  </a:lnTo>
                  <a:lnTo>
                    <a:pt x="55625" y="236982"/>
                  </a:lnTo>
                  <a:lnTo>
                    <a:pt x="80069" y="229564"/>
                  </a:lnTo>
                  <a:lnTo>
                    <a:pt x="97440" y="207359"/>
                  </a:lnTo>
                  <a:lnTo>
                    <a:pt x="107811" y="170437"/>
                  </a:lnTo>
                  <a:lnTo>
                    <a:pt x="111251" y="118872"/>
                  </a:lnTo>
                  <a:lnTo>
                    <a:pt x="107811" y="66865"/>
                  </a:lnTo>
                  <a:lnTo>
                    <a:pt x="97440" y="29718"/>
                  </a:lnTo>
                  <a:lnTo>
                    <a:pt x="80069" y="7429"/>
                  </a:lnTo>
                  <a:lnTo>
                    <a:pt x="55625" y="0"/>
                  </a:lnTo>
                  <a:close/>
                </a:path>
              </a:pathLst>
            </a:custGeom>
            <a:ln w="17526">
              <a:solidFill>
                <a:srgbClr val="FFFFFF"/>
              </a:solidFill>
            </a:ln>
          </p:spPr>
          <p:txBody>
            <a:bodyPr wrap="square" lIns="0" tIns="0" rIns="0" bIns="0" rtlCol="0"/>
            <a:lstStyle/>
            <a:p>
              <a:endParaRPr/>
            </a:p>
          </p:txBody>
        </p:sp>
        <p:sp>
          <p:nvSpPr>
            <p:cNvPr id="56" name="object 56"/>
            <p:cNvSpPr/>
            <p:nvPr/>
          </p:nvSpPr>
          <p:spPr>
            <a:xfrm>
              <a:off x="6870191" y="2498598"/>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7" name="object 57"/>
            <p:cNvSpPr/>
            <p:nvPr/>
          </p:nvSpPr>
          <p:spPr>
            <a:xfrm>
              <a:off x="6621017" y="2498598"/>
              <a:ext cx="180975" cy="303530"/>
            </a:xfrm>
            <a:custGeom>
              <a:avLst/>
              <a:gdLst/>
              <a:ahLst/>
              <a:cxnLst/>
              <a:rect l="l" t="t" r="r" b="b"/>
              <a:pathLst>
                <a:path w="180975" h="303530">
                  <a:moveTo>
                    <a:pt x="86868" y="0"/>
                  </a:moveTo>
                  <a:lnTo>
                    <a:pt x="125063" y="5714"/>
                  </a:lnTo>
                  <a:lnTo>
                    <a:pt x="166127" y="35278"/>
                  </a:lnTo>
                  <a:lnTo>
                    <a:pt x="180594" y="83819"/>
                  </a:lnTo>
                  <a:lnTo>
                    <a:pt x="179855" y="96666"/>
                  </a:lnTo>
                  <a:lnTo>
                    <a:pt x="159948" y="141922"/>
                  </a:lnTo>
                  <a:lnTo>
                    <a:pt x="121158" y="181356"/>
                  </a:lnTo>
                  <a:lnTo>
                    <a:pt x="105918" y="193548"/>
                  </a:lnTo>
                  <a:lnTo>
                    <a:pt x="85927" y="212288"/>
                  </a:lnTo>
                  <a:lnTo>
                    <a:pt x="70580" y="229743"/>
                  </a:lnTo>
                  <a:lnTo>
                    <a:pt x="59947" y="246054"/>
                  </a:lnTo>
                  <a:lnTo>
                    <a:pt x="54102" y="261365"/>
                  </a:lnTo>
                  <a:lnTo>
                    <a:pt x="179070" y="261365"/>
                  </a:lnTo>
                  <a:lnTo>
                    <a:pt x="179070" y="303276"/>
                  </a:lnTo>
                  <a:lnTo>
                    <a:pt x="0" y="303276"/>
                  </a:lnTo>
                  <a:lnTo>
                    <a:pt x="0" y="264414"/>
                  </a:lnTo>
                  <a:lnTo>
                    <a:pt x="25717" y="222408"/>
                  </a:lnTo>
                  <a:lnTo>
                    <a:pt x="68580" y="177546"/>
                  </a:lnTo>
                  <a:lnTo>
                    <a:pt x="90678" y="157734"/>
                  </a:lnTo>
                  <a:lnTo>
                    <a:pt x="108680" y="139124"/>
                  </a:lnTo>
                  <a:lnTo>
                    <a:pt x="121539" y="120872"/>
                  </a:lnTo>
                  <a:lnTo>
                    <a:pt x="129254" y="102762"/>
                  </a:lnTo>
                  <a:lnTo>
                    <a:pt x="131826" y="84582"/>
                  </a:lnTo>
                  <a:lnTo>
                    <a:pt x="130968" y="74175"/>
                  </a:lnTo>
                  <a:lnTo>
                    <a:pt x="102393" y="39909"/>
                  </a:lnTo>
                  <a:lnTo>
                    <a:pt x="81534" y="36576"/>
                  </a:lnTo>
                  <a:lnTo>
                    <a:pt x="66115" y="38016"/>
                  </a:lnTo>
                  <a:lnTo>
                    <a:pt x="48482" y="42386"/>
                  </a:lnTo>
                  <a:lnTo>
                    <a:pt x="28705" y="49756"/>
                  </a:lnTo>
                  <a:lnTo>
                    <a:pt x="6858" y="60198"/>
                  </a:lnTo>
                  <a:lnTo>
                    <a:pt x="6858" y="19812"/>
                  </a:lnTo>
                  <a:lnTo>
                    <a:pt x="27396" y="11251"/>
                  </a:lnTo>
                  <a:lnTo>
                    <a:pt x="47720" y="5048"/>
                  </a:lnTo>
                  <a:lnTo>
                    <a:pt x="67615" y="1273"/>
                  </a:lnTo>
                  <a:lnTo>
                    <a:pt x="86868" y="0"/>
                  </a:lnTo>
                  <a:close/>
                </a:path>
              </a:pathLst>
            </a:custGeom>
            <a:ln w="17526">
              <a:solidFill>
                <a:srgbClr val="FFFFFF"/>
              </a:solidFill>
            </a:ln>
          </p:spPr>
          <p:txBody>
            <a:bodyPr wrap="square" lIns="0" tIns="0" rIns="0" bIns="0" rtlCol="0"/>
            <a:lstStyle/>
            <a:p>
              <a:endParaRPr/>
            </a:p>
          </p:txBody>
        </p:sp>
        <p:sp>
          <p:nvSpPr>
            <p:cNvPr id="58" name="object 58"/>
            <p:cNvSpPr/>
            <p:nvPr/>
          </p:nvSpPr>
          <p:spPr>
            <a:xfrm>
              <a:off x="6355079" y="2498598"/>
              <a:ext cx="209550" cy="310515"/>
            </a:xfrm>
            <a:custGeom>
              <a:avLst/>
              <a:gdLst/>
              <a:ahLst/>
              <a:cxnLst/>
              <a:rect l="l" t="t" r="r" b="b"/>
              <a:pathLst>
                <a:path w="209550" h="310514">
                  <a:moveTo>
                    <a:pt x="105155" y="0"/>
                  </a:moveTo>
                  <a:lnTo>
                    <a:pt x="148113" y="10763"/>
                  </a:lnTo>
                  <a:lnTo>
                    <a:pt x="181355" y="42671"/>
                  </a:lnTo>
                  <a:lnTo>
                    <a:pt x="202596" y="92487"/>
                  </a:lnTo>
                  <a:lnTo>
                    <a:pt x="209549" y="155448"/>
                  </a:lnTo>
                  <a:lnTo>
                    <a:pt x="207823" y="188166"/>
                  </a:lnTo>
                  <a:lnTo>
                    <a:pt x="193798" y="244173"/>
                  </a:lnTo>
                  <a:lnTo>
                    <a:pt x="165913" y="286023"/>
                  </a:lnTo>
                  <a:lnTo>
                    <a:pt x="127885" y="307431"/>
                  </a:lnTo>
                  <a:lnTo>
                    <a:pt x="105155" y="310134"/>
                  </a:lnTo>
                  <a:lnTo>
                    <a:pt x="82426" y="307431"/>
                  </a:lnTo>
                  <a:lnTo>
                    <a:pt x="44398" y="286023"/>
                  </a:lnTo>
                  <a:lnTo>
                    <a:pt x="16394" y="244173"/>
                  </a:lnTo>
                  <a:lnTo>
                    <a:pt x="1845" y="188166"/>
                  </a:lnTo>
                  <a:lnTo>
                    <a:pt x="0" y="155448"/>
                  </a:lnTo>
                  <a:lnTo>
                    <a:pt x="1845" y="122289"/>
                  </a:lnTo>
                  <a:lnTo>
                    <a:pt x="16394" y="65972"/>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59" name="object 59"/>
            <p:cNvSpPr/>
            <p:nvPr/>
          </p:nvSpPr>
          <p:spPr>
            <a:xfrm>
              <a:off x="6105905" y="2498598"/>
              <a:ext cx="180975" cy="303530"/>
            </a:xfrm>
            <a:custGeom>
              <a:avLst/>
              <a:gdLst/>
              <a:ahLst/>
              <a:cxnLst/>
              <a:rect l="l" t="t" r="r" b="b"/>
              <a:pathLst>
                <a:path w="180975" h="303530">
                  <a:moveTo>
                    <a:pt x="86867" y="0"/>
                  </a:moveTo>
                  <a:lnTo>
                    <a:pt x="125063" y="5714"/>
                  </a:lnTo>
                  <a:lnTo>
                    <a:pt x="166127" y="35278"/>
                  </a:lnTo>
                  <a:lnTo>
                    <a:pt x="180593" y="83819"/>
                  </a:lnTo>
                  <a:lnTo>
                    <a:pt x="179855" y="96666"/>
                  </a:lnTo>
                  <a:lnTo>
                    <a:pt x="159948" y="141922"/>
                  </a:lnTo>
                  <a:lnTo>
                    <a:pt x="121157" y="181356"/>
                  </a:lnTo>
                  <a:lnTo>
                    <a:pt x="105917" y="193548"/>
                  </a:lnTo>
                  <a:lnTo>
                    <a:pt x="85927" y="212288"/>
                  </a:lnTo>
                  <a:lnTo>
                    <a:pt x="70580" y="229743"/>
                  </a:lnTo>
                  <a:lnTo>
                    <a:pt x="59947" y="246054"/>
                  </a:lnTo>
                  <a:lnTo>
                    <a:pt x="54101" y="261365"/>
                  </a:lnTo>
                  <a:lnTo>
                    <a:pt x="179069" y="261365"/>
                  </a:lnTo>
                  <a:lnTo>
                    <a:pt x="179069" y="303276"/>
                  </a:lnTo>
                  <a:lnTo>
                    <a:pt x="0" y="303276"/>
                  </a:lnTo>
                  <a:lnTo>
                    <a:pt x="0" y="264414"/>
                  </a:lnTo>
                  <a:lnTo>
                    <a:pt x="25717" y="222408"/>
                  </a:lnTo>
                  <a:lnTo>
                    <a:pt x="68579" y="177546"/>
                  </a:lnTo>
                  <a:lnTo>
                    <a:pt x="90677" y="157734"/>
                  </a:lnTo>
                  <a:lnTo>
                    <a:pt x="108680" y="139124"/>
                  </a:lnTo>
                  <a:lnTo>
                    <a:pt x="121538" y="120872"/>
                  </a:lnTo>
                  <a:lnTo>
                    <a:pt x="129254" y="102762"/>
                  </a:lnTo>
                  <a:lnTo>
                    <a:pt x="131825" y="84582"/>
                  </a:lnTo>
                  <a:lnTo>
                    <a:pt x="130968" y="74175"/>
                  </a:lnTo>
                  <a:lnTo>
                    <a:pt x="102393" y="39909"/>
                  </a:lnTo>
                  <a:lnTo>
                    <a:pt x="81533" y="36576"/>
                  </a:lnTo>
                  <a:lnTo>
                    <a:pt x="66115" y="38016"/>
                  </a:lnTo>
                  <a:lnTo>
                    <a:pt x="48482" y="42386"/>
                  </a:lnTo>
                  <a:lnTo>
                    <a:pt x="28705" y="49756"/>
                  </a:lnTo>
                  <a:lnTo>
                    <a:pt x="6857" y="60198"/>
                  </a:lnTo>
                  <a:lnTo>
                    <a:pt x="6857" y="19812"/>
                  </a:lnTo>
                  <a:lnTo>
                    <a:pt x="27396" y="11251"/>
                  </a:lnTo>
                  <a:lnTo>
                    <a:pt x="47720" y="5048"/>
                  </a:lnTo>
                  <a:lnTo>
                    <a:pt x="67615" y="1273"/>
                  </a:lnTo>
                  <a:lnTo>
                    <a:pt x="86867" y="0"/>
                  </a:lnTo>
                  <a:close/>
                </a:path>
              </a:pathLst>
            </a:custGeom>
            <a:ln w="17526">
              <a:solidFill>
                <a:srgbClr val="FFFFFF"/>
              </a:solidFill>
            </a:ln>
          </p:spPr>
          <p:txBody>
            <a:bodyPr wrap="square" lIns="0" tIns="0" rIns="0" bIns="0" rtlCol="0"/>
            <a:lstStyle/>
            <a:p>
              <a:endParaRPr/>
            </a:p>
          </p:txBody>
        </p:sp>
      </p:grpSp>
      <p:sp>
        <p:nvSpPr>
          <p:cNvPr id="60" name="object 60"/>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61" name="object 61"/>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62" name="object 62"/>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258062"/>
            </a:xfrm>
            <a:prstGeom prst="rect">
              <a:avLst/>
            </a:prstGeom>
          </p:spPr>
        </p:pic>
        <p:sp>
          <p:nvSpPr>
            <p:cNvPr id="8" name="object 8"/>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653539" y="1084325"/>
              <a:ext cx="6983730" cy="495300"/>
            </a:xfrm>
            <a:prstGeom prst="rect">
              <a:avLst/>
            </a:prstGeom>
          </p:spPr>
        </p:pic>
        <p:pic>
          <p:nvPicPr>
            <p:cNvPr id="10" name="object 10"/>
            <p:cNvPicPr/>
            <p:nvPr/>
          </p:nvPicPr>
          <p:blipFill>
            <a:blip r:embed="rId7" cstate="print"/>
            <a:stretch>
              <a:fillRect/>
            </a:stretch>
          </p:blipFill>
          <p:spPr>
            <a:xfrm>
              <a:off x="909827" y="1976627"/>
              <a:ext cx="8468105" cy="963930"/>
            </a:xfrm>
            <a:prstGeom prst="rect">
              <a:avLst/>
            </a:prstGeom>
          </p:spPr>
        </p:pic>
        <p:sp>
          <p:nvSpPr>
            <p:cNvPr id="11" name="object 11"/>
            <p:cNvSpPr/>
            <p:nvPr/>
          </p:nvSpPr>
          <p:spPr>
            <a:xfrm>
              <a:off x="909827" y="1976627"/>
              <a:ext cx="8468360" cy="963930"/>
            </a:xfrm>
            <a:custGeom>
              <a:avLst/>
              <a:gdLst/>
              <a:ahLst/>
              <a:cxnLst/>
              <a:rect l="l" t="t" r="r" b="b"/>
              <a:pathLst>
                <a:path w="8468360" h="963930">
                  <a:moveTo>
                    <a:pt x="8468106" y="961643"/>
                  </a:moveTo>
                  <a:lnTo>
                    <a:pt x="8468106" y="2285"/>
                  </a:lnTo>
                  <a:lnTo>
                    <a:pt x="8465820" y="0"/>
                  </a:lnTo>
                  <a:lnTo>
                    <a:pt x="2285" y="0"/>
                  </a:lnTo>
                  <a:lnTo>
                    <a:pt x="0" y="2286"/>
                  </a:lnTo>
                  <a:lnTo>
                    <a:pt x="0" y="961644"/>
                  </a:lnTo>
                  <a:lnTo>
                    <a:pt x="2286" y="963930"/>
                  </a:lnTo>
                  <a:lnTo>
                    <a:pt x="4572" y="963930"/>
                  </a:lnTo>
                  <a:lnTo>
                    <a:pt x="4572" y="9906"/>
                  </a:lnTo>
                  <a:lnTo>
                    <a:pt x="9905" y="4572"/>
                  </a:lnTo>
                  <a:lnTo>
                    <a:pt x="9905" y="9906"/>
                  </a:lnTo>
                  <a:lnTo>
                    <a:pt x="8458200" y="9905"/>
                  </a:lnTo>
                  <a:lnTo>
                    <a:pt x="8458200" y="4571"/>
                  </a:lnTo>
                  <a:lnTo>
                    <a:pt x="8462772" y="9905"/>
                  </a:lnTo>
                  <a:lnTo>
                    <a:pt x="8462772" y="963929"/>
                  </a:lnTo>
                  <a:lnTo>
                    <a:pt x="8465820" y="963929"/>
                  </a:lnTo>
                  <a:lnTo>
                    <a:pt x="8468106" y="961643"/>
                  </a:lnTo>
                  <a:close/>
                </a:path>
                <a:path w="8468360" h="963930">
                  <a:moveTo>
                    <a:pt x="9905" y="9906"/>
                  </a:moveTo>
                  <a:lnTo>
                    <a:pt x="9905" y="4572"/>
                  </a:lnTo>
                  <a:lnTo>
                    <a:pt x="4572" y="9906"/>
                  </a:lnTo>
                  <a:lnTo>
                    <a:pt x="9905" y="9906"/>
                  </a:lnTo>
                  <a:close/>
                </a:path>
                <a:path w="8468360" h="963930">
                  <a:moveTo>
                    <a:pt x="9905" y="954024"/>
                  </a:moveTo>
                  <a:lnTo>
                    <a:pt x="9905" y="9906"/>
                  </a:lnTo>
                  <a:lnTo>
                    <a:pt x="4572" y="9906"/>
                  </a:lnTo>
                  <a:lnTo>
                    <a:pt x="4572" y="954024"/>
                  </a:lnTo>
                  <a:lnTo>
                    <a:pt x="9905" y="954024"/>
                  </a:lnTo>
                  <a:close/>
                </a:path>
                <a:path w="8468360" h="963930">
                  <a:moveTo>
                    <a:pt x="8462772" y="954023"/>
                  </a:moveTo>
                  <a:lnTo>
                    <a:pt x="4572" y="954024"/>
                  </a:lnTo>
                  <a:lnTo>
                    <a:pt x="9905" y="959357"/>
                  </a:lnTo>
                  <a:lnTo>
                    <a:pt x="9905" y="963930"/>
                  </a:lnTo>
                  <a:lnTo>
                    <a:pt x="8458200" y="963929"/>
                  </a:lnTo>
                  <a:lnTo>
                    <a:pt x="8458200" y="959357"/>
                  </a:lnTo>
                  <a:lnTo>
                    <a:pt x="8462772" y="954023"/>
                  </a:lnTo>
                  <a:close/>
                </a:path>
                <a:path w="8468360" h="963930">
                  <a:moveTo>
                    <a:pt x="9905" y="963930"/>
                  </a:moveTo>
                  <a:lnTo>
                    <a:pt x="9905" y="959357"/>
                  </a:lnTo>
                  <a:lnTo>
                    <a:pt x="4572" y="954024"/>
                  </a:lnTo>
                  <a:lnTo>
                    <a:pt x="4572" y="963930"/>
                  </a:lnTo>
                  <a:lnTo>
                    <a:pt x="9905" y="963930"/>
                  </a:lnTo>
                  <a:close/>
                </a:path>
                <a:path w="8468360" h="963930">
                  <a:moveTo>
                    <a:pt x="8462772" y="9905"/>
                  </a:moveTo>
                  <a:lnTo>
                    <a:pt x="8458200" y="4571"/>
                  </a:lnTo>
                  <a:lnTo>
                    <a:pt x="8458200" y="9905"/>
                  </a:lnTo>
                  <a:lnTo>
                    <a:pt x="8462772" y="9905"/>
                  </a:lnTo>
                  <a:close/>
                </a:path>
                <a:path w="8468360" h="963930">
                  <a:moveTo>
                    <a:pt x="8462772" y="954023"/>
                  </a:moveTo>
                  <a:lnTo>
                    <a:pt x="8462772" y="9905"/>
                  </a:lnTo>
                  <a:lnTo>
                    <a:pt x="8458200" y="9905"/>
                  </a:lnTo>
                  <a:lnTo>
                    <a:pt x="8458200" y="954023"/>
                  </a:lnTo>
                  <a:lnTo>
                    <a:pt x="8462772" y="954023"/>
                  </a:lnTo>
                  <a:close/>
                </a:path>
                <a:path w="8468360" h="963930">
                  <a:moveTo>
                    <a:pt x="8462772" y="963929"/>
                  </a:moveTo>
                  <a:lnTo>
                    <a:pt x="8462772" y="954023"/>
                  </a:lnTo>
                  <a:lnTo>
                    <a:pt x="8458200" y="959357"/>
                  </a:lnTo>
                  <a:lnTo>
                    <a:pt x="8458200" y="963929"/>
                  </a:lnTo>
                  <a:lnTo>
                    <a:pt x="8462772" y="963929"/>
                  </a:lnTo>
                  <a:close/>
                </a:path>
              </a:pathLst>
            </a:custGeom>
            <a:solidFill>
              <a:srgbClr val="2DA2BF"/>
            </a:solidFill>
          </p:spPr>
          <p:txBody>
            <a:bodyPr wrap="square" lIns="0" tIns="0" rIns="0" bIns="0" rtlCol="0"/>
            <a:lstStyle/>
            <a:p>
              <a:endParaRPr/>
            </a:p>
          </p:txBody>
        </p:sp>
        <p:pic>
          <p:nvPicPr>
            <p:cNvPr id="12" name="object 12"/>
            <p:cNvPicPr/>
            <p:nvPr/>
          </p:nvPicPr>
          <p:blipFill>
            <a:blip r:embed="rId8" cstate="print"/>
            <a:stretch>
              <a:fillRect/>
            </a:stretch>
          </p:blipFill>
          <p:spPr>
            <a:xfrm>
              <a:off x="1556385" y="2057781"/>
              <a:ext cx="1124711" cy="243078"/>
            </a:xfrm>
            <a:prstGeom prst="rect">
              <a:avLst/>
            </a:prstGeom>
          </p:spPr>
        </p:pic>
        <p:sp>
          <p:nvSpPr>
            <p:cNvPr id="13" name="object 13"/>
            <p:cNvSpPr/>
            <p:nvPr/>
          </p:nvSpPr>
          <p:spPr>
            <a:xfrm>
              <a:off x="2800350" y="2066543"/>
              <a:ext cx="523875" cy="283845"/>
            </a:xfrm>
            <a:custGeom>
              <a:avLst/>
              <a:gdLst/>
              <a:ahLst/>
              <a:cxnLst/>
              <a:rect l="l" t="t" r="r" b="b"/>
              <a:pathLst>
                <a:path w="523875" h="283844">
                  <a:moveTo>
                    <a:pt x="303276" y="145541"/>
                  </a:moveTo>
                  <a:lnTo>
                    <a:pt x="303276" y="122681"/>
                  </a:lnTo>
                  <a:lnTo>
                    <a:pt x="297037" y="122788"/>
                  </a:lnTo>
                  <a:lnTo>
                    <a:pt x="247280" y="130718"/>
                  </a:lnTo>
                  <a:lnTo>
                    <a:pt x="217551" y="154971"/>
                  </a:lnTo>
                  <a:lnTo>
                    <a:pt x="211836" y="179069"/>
                  </a:lnTo>
                  <a:lnTo>
                    <a:pt x="212693" y="188809"/>
                  </a:lnTo>
                  <a:lnTo>
                    <a:pt x="241363" y="222218"/>
                  </a:lnTo>
                  <a:lnTo>
                    <a:pt x="246888" y="223702"/>
                  </a:lnTo>
                  <a:lnTo>
                    <a:pt x="246888" y="166115"/>
                  </a:lnTo>
                  <a:lnTo>
                    <a:pt x="251460" y="158495"/>
                  </a:lnTo>
                  <a:lnTo>
                    <a:pt x="294274" y="144890"/>
                  </a:lnTo>
                  <a:lnTo>
                    <a:pt x="297037" y="144848"/>
                  </a:lnTo>
                  <a:lnTo>
                    <a:pt x="303276" y="145541"/>
                  </a:lnTo>
                  <a:close/>
                </a:path>
                <a:path w="523875" h="283844">
                  <a:moveTo>
                    <a:pt x="360426" y="219455"/>
                  </a:moveTo>
                  <a:lnTo>
                    <a:pt x="358140" y="198881"/>
                  </a:lnTo>
                  <a:lnTo>
                    <a:pt x="353568" y="199643"/>
                  </a:lnTo>
                  <a:lnTo>
                    <a:pt x="342138" y="199643"/>
                  </a:lnTo>
                  <a:lnTo>
                    <a:pt x="337566" y="192785"/>
                  </a:lnTo>
                  <a:lnTo>
                    <a:pt x="337566" y="106679"/>
                  </a:lnTo>
                  <a:lnTo>
                    <a:pt x="336827" y="94273"/>
                  </a:lnTo>
                  <a:lnTo>
                    <a:pt x="316896" y="61495"/>
                  </a:lnTo>
                  <a:lnTo>
                    <a:pt x="283464" y="54101"/>
                  </a:lnTo>
                  <a:lnTo>
                    <a:pt x="270021" y="54947"/>
                  </a:lnTo>
                  <a:lnTo>
                    <a:pt x="255936" y="57435"/>
                  </a:lnTo>
                  <a:lnTo>
                    <a:pt x="241137" y="61495"/>
                  </a:lnTo>
                  <a:lnTo>
                    <a:pt x="225552" y="67055"/>
                  </a:lnTo>
                  <a:lnTo>
                    <a:pt x="225552" y="96011"/>
                  </a:lnTo>
                  <a:lnTo>
                    <a:pt x="239970" y="89570"/>
                  </a:lnTo>
                  <a:lnTo>
                    <a:pt x="253460" y="85058"/>
                  </a:lnTo>
                  <a:lnTo>
                    <a:pt x="265949" y="82403"/>
                  </a:lnTo>
                  <a:lnTo>
                    <a:pt x="277368" y="81533"/>
                  </a:lnTo>
                  <a:lnTo>
                    <a:pt x="288488" y="83105"/>
                  </a:lnTo>
                  <a:lnTo>
                    <a:pt x="296608" y="87820"/>
                  </a:lnTo>
                  <a:lnTo>
                    <a:pt x="301585" y="95678"/>
                  </a:lnTo>
                  <a:lnTo>
                    <a:pt x="303276" y="106679"/>
                  </a:lnTo>
                  <a:lnTo>
                    <a:pt x="303276" y="206742"/>
                  </a:lnTo>
                  <a:lnTo>
                    <a:pt x="308610" y="201929"/>
                  </a:lnTo>
                  <a:lnTo>
                    <a:pt x="312039" y="212371"/>
                  </a:lnTo>
                  <a:lnTo>
                    <a:pt x="317754" y="219741"/>
                  </a:lnTo>
                  <a:lnTo>
                    <a:pt x="325755" y="224111"/>
                  </a:lnTo>
                  <a:lnTo>
                    <a:pt x="336042" y="225551"/>
                  </a:lnTo>
                  <a:lnTo>
                    <a:pt x="344424" y="225551"/>
                  </a:lnTo>
                  <a:lnTo>
                    <a:pt x="352806" y="224027"/>
                  </a:lnTo>
                  <a:lnTo>
                    <a:pt x="360426" y="219455"/>
                  </a:lnTo>
                  <a:close/>
                </a:path>
                <a:path w="523875" h="283844">
                  <a:moveTo>
                    <a:pt x="303276" y="206742"/>
                  </a:moveTo>
                  <a:lnTo>
                    <a:pt x="303276" y="182117"/>
                  </a:lnTo>
                  <a:lnTo>
                    <a:pt x="294274" y="188118"/>
                  </a:lnTo>
                  <a:lnTo>
                    <a:pt x="285571" y="192399"/>
                  </a:lnTo>
                  <a:lnTo>
                    <a:pt x="277129" y="194976"/>
                  </a:lnTo>
                  <a:lnTo>
                    <a:pt x="270021" y="195724"/>
                  </a:lnTo>
                  <a:lnTo>
                    <a:pt x="262128" y="195833"/>
                  </a:lnTo>
                  <a:lnTo>
                    <a:pt x="257556" y="194309"/>
                  </a:lnTo>
                  <a:lnTo>
                    <a:pt x="249174" y="185927"/>
                  </a:lnTo>
                  <a:lnTo>
                    <a:pt x="246888" y="180593"/>
                  </a:lnTo>
                  <a:lnTo>
                    <a:pt x="246888" y="223702"/>
                  </a:lnTo>
                  <a:lnTo>
                    <a:pt x="250626" y="224706"/>
                  </a:lnTo>
                  <a:lnTo>
                    <a:pt x="260604" y="225551"/>
                  </a:lnTo>
                  <a:lnTo>
                    <a:pt x="273034" y="224111"/>
                  </a:lnTo>
                  <a:lnTo>
                    <a:pt x="285178" y="219741"/>
                  </a:lnTo>
                  <a:lnTo>
                    <a:pt x="297037" y="212371"/>
                  </a:lnTo>
                  <a:lnTo>
                    <a:pt x="303276" y="206742"/>
                  </a:lnTo>
                  <a:close/>
                </a:path>
                <a:path w="523875" h="283844">
                  <a:moveTo>
                    <a:pt x="434340" y="218693"/>
                  </a:moveTo>
                  <a:lnTo>
                    <a:pt x="434340" y="57911"/>
                  </a:lnTo>
                  <a:lnTo>
                    <a:pt x="399288" y="57911"/>
                  </a:lnTo>
                  <a:lnTo>
                    <a:pt x="399288" y="237743"/>
                  </a:lnTo>
                  <a:lnTo>
                    <a:pt x="398526" y="241553"/>
                  </a:lnTo>
                  <a:lnTo>
                    <a:pt x="384810" y="255269"/>
                  </a:lnTo>
                  <a:lnTo>
                    <a:pt x="377190" y="255269"/>
                  </a:lnTo>
                  <a:lnTo>
                    <a:pt x="371201" y="254796"/>
                  </a:lnTo>
                  <a:lnTo>
                    <a:pt x="363855" y="253364"/>
                  </a:lnTo>
                  <a:lnTo>
                    <a:pt x="354687" y="250769"/>
                  </a:lnTo>
                  <a:lnTo>
                    <a:pt x="343662" y="246887"/>
                  </a:lnTo>
                  <a:lnTo>
                    <a:pt x="343662" y="275081"/>
                  </a:lnTo>
                  <a:lnTo>
                    <a:pt x="353222" y="278641"/>
                  </a:lnTo>
                  <a:lnTo>
                    <a:pt x="362426" y="281273"/>
                  </a:lnTo>
                  <a:lnTo>
                    <a:pt x="371308" y="282911"/>
                  </a:lnTo>
                  <a:lnTo>
                    <a:pt x="379476" y="283463"/>
                  </a:lnTo>
                  <a:lnTo>
                    <a:pt x="403479" y="279451"/>
                  </a:lnTo>
                  <a:lnTo>
                    <a:pt x="420624" y="267366"/>
                  </a:lnTo>
                  <a:lnTo>
                    <a:pt x="430911" y="247138"/>
                  </a:lnTo>
                  <a:lnTo>
                    <a:pt x="434340" y="218693"/>
                  </a:lnTo>
                  <a:close/>
                </a:path>
                <a:path w="523875" h="283844">
                  <a:moveTo>
                    <a:pt x="523494" y="221741"/>
                  </a:moveTo>
                  <a:lnTo>
                    <a:pt x="523494" y="57911"/>
                  </a:lnTo>
                  <a:lnTo>
                    <a:pt x="488442" y="57911"/>
                  </a:lnTo>
                  <a:lnTo>
                    <a:pt x="488442" y="221741"/>
                  </a:lnTo>
                  <a:lnTo>
                    <a:pt x="523494" y="221741"/>
                  </a:lnTo>
                  <a:close/>
                </a:path>
                <a:path w="523875" h="283844">
                  <a:moveTo>
                    <a:pt x="523494" y="35051"/>
                  </a:moveTo>
                  <a:lnTo>
                    <a:pt x="523494" y="0"/>
                  </a:lnTo>
                  <a:lnTo>
                    <a:pt x="488442" y="0"/>
                  </a:lnTo>
                  <a:lnTo>
                    <a:pt x="488442" y="35051"/>
                  </a:lnTo>
                  <a:lnTo>
                    <a:pt x="523494" y="35051"/>
                  </a:lnTo>
                  <a:close/>
                </a:path>
                <a:path w="523875" h="283844">
                  <a:moveTo>
                    <a:pt x="434340" y="35051"/>
                  </a:moveTo>
                  <a:lnTo>
                    <a:pt x="434340" y="0"/>
                  </a:lnTo>
                  <a:lnTo>
                    <a:pt x="399288" y="0"/>
                  </a:lnTo>
                  <a:lnTo>
                    <a:pt x="399288" y="35051"/>
                  </a:lnTo>
                  <a:lnTo>
                    <a:pt x="434340" y="35051"/>
                  </a:lnTo>
                  <a:close/>
                </a:path>
                <a:path w="523875" h="283844">
                  <a:moveTo>
                    <a:pt x="36576" y="221741"/>
                  </a:moveTo>
                  <a:lnTo>
                    <a:pt x="36576" y="0"/>
                  </a:lnTo>
                  <a:lnTo>
                    <a:pt x="0" y="0"/>
                  </a:lnTo>
                  <a:lnTo>
                    <a:pt x="0" y="221741"/>
                  </a:lnTo>
                  <a:lnTo>
                    <a:pt x="36576" y="221741"/>
                  </a:lnTo>
                  <a:close/>
                </a:path>
                <a:path w="523875" h="283844">
                  <a:moveTo>
                    <a:pt x="133350" y="120395"/>
                  </a:moveTo>
                  <a:lnTo>
                    <a:pt x="133350" y="91439"/>
                  </a:lnTo>
                  <a:lnTo>
                    <a:pt x="36576" y="91439"/>
                  </a:lnTo>
                  <a:lnTo>
                    <a:pt x="36576" y="120395"/>
                  </a:lnTo>
                  <a:lnTo>
                    <a:pt x="133350" y="120395"/>
                  </a:lnTo>
                  <a:close/>
                </a:path>
                <a:path w="523875" h="283844">
                  <a:moveTo>
                    <a:pt x="169926" y="221741"/>
                  </a:moveTo>
                  <a:lnTo>
                    <a:pt x="169926" y="0"/>
                  </a:lnTo>
                  <a:lnTo>
                    <a:pt x="133350" y="0"/>
                  </a:lnTo>
                  <a:lnTo>
                    <a:pt x="133350" y="221741"/>
                  </a:lnTo>
                  <a:lnTo>
                    <a:pt x="169926" y="221741"/>
                  </a:lnTo>
                  <a:close/>
                </a:path>
              </a:pathLst>
            </a:custGeom>
            <a:solidFill>
              <a:srgbClr val="000000"/>
            </a:solidFill>
          </p:spPr>
          <p:txBody>
            <a:bodyPr wrap="square" lIns="0" tIns="0" rIns="0" bIns="0" rtlCol="0"/>
            <a:lstStyle/>
            <a:p>
              <a:endParaRPr/>
            </a:p>
          </p:txBody>
        </p:sp>
        <p:sp>
          <p:nvSpPr>
            <p:cNvPr id="14" name="object 14"/>
            <p:cNvSpPr/>
            <p:nvPr/>
          </p:nvSpPr>
          <p:spPr>
            <a:xfrm>
              <a:off x="3047238" y="2124456"/>
              <a:ext cx="276860" cy="163830"/>
            </a:xfrm>
            <a:custGeom>
              <a:avLst/>
              <a:gdLst/>
              <a:ahLst/>
              <a:cxnLst/>
              <a:rect l="l" t="t" r="r" b="b"/>
              <a:pathLst>
                <a:path w="276860" h="163830">
                  <a:moveTo>
                    <a:pt x="49530" y="86867"/>
                  </a:moveTo>
                  <a:lnTo>
                    <a:pt x="4572" y="100583"/>
                  </a:lnTo>
                  <a:lnTo>
                    <a:pt x="0" y="108203"/>
                  </a:lnTo>
                  <a:lnTo>
                    <a:pt x="0" y="116585"/>
                  </a:lnTo>
                  <a:lnTo>
                    <a:pt x="0" y="122681"/>
                  </a:lnTo>
                  <a:lnTo>
                    <a:pt x="2286" y="128015"/>
                  </a:lnTo>
                  <a:lnTo>
                    <a:pt x="6096" y="131825"/>
                  </a:lnTo>
                  <a:lnTo>
                    <a:pt x="10668" y="136397"/>
                  </a:lnTo>
                  <a:lnTo>
                    <a:pt x="15240" y="137921"/>
                  </a:lnTo>
                  <a:lnTo>
                    <a:pt x="22098" y="137921"/>
                  </a:lnTo>
                  <a:lnTo>
                    <a:pt x="30241" y="137064"/>
                  </a:lnTo>
                  <a:lnTo>
                    <a:pt x="38671" y="134492"/>
                  </a:lnTo>
                  <a:lnTo>
                    <a:pt x="47386" y="130206"/>
                  </a:lnTo>
                  <a:lnTo>
                    <a:pt x="56388" y="124205"/>
                  </a:lnTo>
                  <a:lnTo>
                    <a:pt x="56388" y="87629"/>
                  </a:lnTo>
                  <a:lnTo>
                    <a:pt x="49530" y="86867"/>
                  </a:lnTo>
                  <a:close/>
                </a:path>
                <a:path w="276860" h="163830">
                  <a:moveTo>
                    <a:pt x="241554" y="163829"/>
                  </a:moveTo>
                  <a:lnTo>
                    <a:pt x="241554" y="0"/>
                  </a:lnTo>
                  <a:lnTo>
                    <a:pt x="276606" y="0"/>
                  </a:lnTo>
                  <a:lnTo>
                    <a:pt x="276606" y="163829"/>
                  </a:lnTo>
                  <a:lnTo>
                    <a:pt x="241554" y="163829"/>
                  </a:lnTo>
                  <a:close/>
                </a:path>
              </a:pathLst>
            </a:custGeom>
            <a:ln w="17526">
              <a:solidFill>
                <a:srgbClr val="FFFFFF"/>
              </a:solidFill>
            </a:ln>
          </p:spPr>
          <p:txBody>
            <a:bodyPr wrap="square" lIns="0" tIns="0" rIns="0" bIns="0" rtlCol="0"/>
            <a:lstStyle/>
            <a:p>
              <a:endParaRPr/>
            </a:p>
          </p:txBody>
        </p:sp>
        <p:sp>
          <p:nvSpPr>
            <p:cNvPr id="15" name="object 15"/>
            <p:cNvSpPr/>
            <p:nvPr/>
          </p:nvSpPr>
          <p:spPr>
            <a:xfrm>
              <a:off x="3144011" y="2124456"/>
              <a:ext cx="90805" cy="226060"/>
            </a:xfrm>
            <a:custGeom>
              <a:avLst/>
              <a:gdLst/>
              <a:ahLst/>
              <a:cxnLst/>
              <a:rect l="l" t="t" r="r" b="b"/>
              <a:pathLst>
                <a:path w="90805" h="226060">
                  <a:moveTo>
                    <a:pt x="55625" y="0"/>
                  </a:moveTo>
                  <a:lnTo>
                    <a:pt x="90677" y="0"/>
                  </a:lnTo>
                  <a:lnTo>
                    <a:pt x="90677" y="160782"/>
                  </a:lnTo>
                  <a:lnTo>
                    <a:pt x="87248" y="189226"/>
                  </a:lnTo>
                  <a:lnTo>
                    <a:pt x="76961" y="209454"/>
                  </a:lnTo>
                  <a:lnTo>
                    <a:pt x="59816" y="221539"/>
                  </a:lnTo>
                  <a:lnTo>
                    <a:pt x="35813" y="225552"/>
                  </a:lnTo>
                  <a:lnTo>
                    <a:pt x="27539" y="224992"/>
                  </a:lnTo>
                  <a:lnTo>
                    <a:pt x="18764" y="223361"/>
                  </a:lnTo>
                  <a:lnTo>
                    <a:pt x="9560" y="220729"/>
                  </a:lnTo>
                  <a:lnTo>
                    <a:pt x="0" y="217170"/>
                  </a:lnTo>
                  <a:lnTo>
                    <a:pt x="0" y="188976"/>
                  </a:lnTo>
                  <a:lnTo>
                    <a:pt x="11025" y="192857"/>
                  </a:lnTo>
                  <a:lnTo>
                    <a:pt x="20192" y="195452"/>
                  </a:lnTo>
                  <a:lnTo>
                    <a:pt x="27646" y="196905"/>
                  </a:lnTo>
                  <a:lnTo>
                    <a:pt x="33527" y="197358"/>
                  </a:lnTo>
                  <a:lnTo>
                    <a:pt x="41147" y="197358"/>
                  </a:lnTo>
                  <a:lnTo>
                    <a:pt x="55625" y="179832"/>
                  </a:lnTo>
                  <a:lnTo>
                    <a:pt x="55625" y="172974"/>
                  </a:lnTo>
                  <a:lnTo>
                    <a:pt x="55625" y="160782"/>
                  </a:lnTo>
                  <a:lnTo>
                    <a:pt x="55625" y="0"/>
                  </a:lnTo>
                  <a:close/>
                </a:path>
              </a:pathLst>
            </a:custGeom>
            <a:ln w="17526">
              <a:solidFill>
                <a:srgbClr val="FFFFFF"/>
              </a:solidFill>
            </a:ln>
          </p:spPr>
          <p:txBody>
            <a:bodyPr wrap="square" lIns="0" tIns="0" rIns="0" bIns="0" rtlCol="0"/>
            <a:lstStyle/>
            <a:p>
              <a:endParaRPr/>
            </a:p>
          </p:txBody>
        </p:sp>
        <p:sp>
          <p:nvSpPr>
            <p:cNvPr id="16" name="object 16"/>
            <p:cNvSpPr/>
            <p:nvPr/>
          </p:nvSpPr>
          <p:spPr>
            <a:xfrm>
              <a:off x="3012185" y="2066543"/>
              <a:ext cx="311785" cy="226060"/>
            </a:xfrm>
            <a:custGeom>
              <a:avLst/>
              <a:gdLst/>
              <a:ahLst/>
              <a:cxnLst/>
              <a:rect l="l" t="t" r="r" b="b"/>
              <a:pathLst>
                <a:path w="311785" h="226060">
                  <a:moveTo>
                    <a:pt x="71627" y="54101"/>
                  </a:moveTo>
                  <a:lnTo>
                    <a:pt x="112775" y="67055"/>
                  </a:lnTo>
                  <a:lnTo>
                    <a:pt x="125729" y="106679"/>
                  </a:lnTo>
                  <a:lnTo>
                    <a:pt x="125729" y="178307"/>
                  </a:lnTo>
                  <a:lnTo>
                    <a:pt x="125729" y="192785"/>
                  </a:lnTo>
                  <a:lnTo>
                    <a:pt x="130301" y="199643"/>
                  </a:lnTo>
                  <a:lnTo>
                    <a:pt x="137921" y="199643"/>
                  </a:lnTo>
                  <a:lnTo>
                    <a:pt x="139445" y="199643"/>
                  </a:lnTo>
                  <a:lnTo>
                    <a:pt x="141731" y="199643"/>
                  </a:lnTo>
                  <a:lnTo>
                    <a:pt x="146303" y="198881"/>
                  </a:lnTo>
                  <a:lnTo>
                    <a:pt x="148589" y="219455"/>
                  </a:lnTo>
                  <a:lnTo>
                    <a:pt x="140969" y="224027"/>
                  </a:lnTo>
                  <a:lnTo>
                    <a:pt x="132587" y="225551"/>
                  </a:lnTo>
                  <a:lnTo>
                    <a:pt x="124205" y="225551"/>
                  </a:lnTo>
                  <a:lnTo>
                    <a:pt x="113918" y="224111"/>
                  </a:lnTo>
                  <a:lnTo>
                    <a:pt x="105917" y="219741"/>
                  </a:lnTo>
                  <a:lnTo>
                    <a:pt x="100202" y="212371"/>
                  </a:lnTo>
                  <a:lnTo>
                    <a:pt x="96773" y="201929"/>
                  </a:lnTo>
                  <a:lnTo>
                    <a:pt x="85201" y="212371"/>
                  </a:lnTo>
                  <a:lnTo>
                    <a:pt x="73342" y="219741"/>
                  </a:lnTo>
                  <a:lnTo>
                    <a:pt x="61198" y="224111"/>
                  </a:lnTo>
                  <a:lnTo>
                    <a:pt x="48767" y="225551"/>
                  </a:lnTo>
                  <a:lnTo>
                    <a:pt x="38790" y="224706"/>
                  </a:lnTo>
                  <a:lnTo>
                    <a:pt x="3428" y="197548"/>
                  </a:lnTo>
                  <a:lnTo>
                    <a:pt x="0" y="179069"/>
                  </a:lnTo>
                  <a:lnTo>
                    <a:pt x="1428" y="166199"/>
                  </a:lnTo>
                  <a:lnTo>
                    <a:pt x="35444" y="130718"/>
                  </a:lnTo>
                  <a:lnTo>
                    <a:pt x="87629" y="122681"/>
                  </a:lnTo>
                  <a:lnTo>
                    <a:pt x="91439" y="122681"/>
                  </a:lnTo>
                  <a:lnTo>
                    <a:pt x="91439" y="106679"/>
                  </a:lnTo>
                  <a:lnTo>
                    <a:pt x="89749" y="95678"/>
                  </a:lnTo>
                  <a:lnTo>
                    <a:pt x="84772" y="87820"/>
                  </a:lnTo>
                  <a:lnTo>
                    <a:pt x="76652" y="83105"/>
                  </a:lnTo>
                  <a:lnTo>
                    <a:pt x="65531" y="81533"/>
                  </a:lnTo>
                  <a:lnTo>
                    <a:pt x="54113" y="82403"/>
                  </a:lnTo>
                  <a:lnTo>
                    <a:pt x="41624" y="85058"/>
                  </a:lnTo>
                  <a:lnTo>
                    <a:pt x="28134" y="89570"/>
                  </a:lnTo>
                  <a:lnTo>
                    <a:pt x="13715" y="96011"/>
                  </a:lnTo>
                  <a:lnTo>
                    <a:pt x="13715" y="67055"/>
                  </a:lnTo>
                  <a:lnTo>
                    <a:pt x="29301" y="61495"/>
                  </a:lnTo>
                  <a:lnTo>
                    <a:pt x="44100" y="57435"/>
                  </a:lnTo>
                  <a:lnTo>
                    <a:pt x="58185" y="54947"/>
                  </a:lnTo>
                  <a:lnTo>
                    <a:pt x="71627" y="54101"/>
                  </a:lnTo>
                  <a:close/>
                </a:path>
                <a:path w="311785" h="226060">
                  <a:moveTo>
                    <a:pt x="276605" y="35051"/>
                  </a:moveTo>
                  <a:lnTo>
                    <a:pt x="276605" y="0"/>
                  </a:lnTo>
                  <a:lnTo>
                    <a:pt x="311657" y="0"/>
                  </a:lnTo>
                  <a:lnTo>
                    <a:pt x="311657" y="35051"/>
                  </a:lnTo>
                  <a:lnTo>
                    <a:pt x="276605" y="35051"/>
                  </a:lnTo>
                  <a:close/>
                </a:path>
              </a:pathLst>
            </a:custGeom>
            <a:ln w="17526">
              <a:solidFill>
                <a:srgbClr val="FFFFFF"/>
              </a:solidFill>
            </a:ln>
          </p:spPr>
          <p:txBody>
            <a:bodyPr wrap="square" lIns="0" tIns="0" rIns="0" bIns="0" rtlCol="0"/>
            <a:lstStyle/>
            <a:p>
              <a:endParaRPr/>
            </a:p>
          </p:txBody>
        </p:sp>
        <p:sp>
          <p:nvSpPr>
            <p:cNvPr id="17" name="object 17"/>
            <p:cNvSpPr/>
            <p:nvPr/>
          </p:nvSpPr>
          <p:spPr>
            <a:xfrm>
              <a:off x="3199638" y="2066543"/>
              <a:ext cx="35560" cy="35560"/>
            </a:xfrm>
            <a:custGeom>
              <a:avLst/>
              <a:gdLst/>
              <a:ahLst/>
              <a:cxnLst/>
              <a:rect l="l" t="t" r="r" b="b"/>
              <a:pathLst>
                <a:path w="35560" h="35560">
                  <a:moveTo>
                    <a:pt x="0" y="35052"/>
                  </a:moveTo>
                  <a:lnTo>
                    <a:pt x="0" y="0"/>
                  </a:lnTo>
                  <a:lnTo>
                    <a:pt x="35052" y="0"/>
                  </a:lnTo>
                  <a:lnTo>
                    <a:pt x="35052" y="35052"/>
                  </a:lnTo>
                  <a:lnTo>
                    <a:pt x="0" y="35052"/>
                  </a:lnTo>
                  <a:close/>
                </a:path>
              </a:pathLst>
            </a:custGeom>
            <a:ln w="17526">
              <a:solidFill>
                <a:srgbClr val="FFFFFF"/>
              </a:solidFill>
            </a:ln>
          </p:spPr>
          <p:txBody>
            <a:bodyPr wrap="square" lIns="0" tIns="0" rIns="0" bIns="0" rtlCol="0"/>
            <a:lstStyle/>
            <a:p>
              <a:endParaRPr/>
            </a:p>
          </p:txBody>
        </p:sp>
        <p:sp>
          <p:nvSpPr>
            <p:cNvPr id="18" name="object 18"/>
            <p:cNvSpPr/>
            <p:nvPr/>
          </p:nvSpPr>
          <p:spPr>
            <a:xfrm>
              <a:off x="2800350" y="2066543"/>
              <a:ext cx="170180" cy="222250"/>
            </a:xfrm>
            <a:custGeom>
              <a:avLst/>
              <a:gdLst/>
              <a:ahLst/>
              <a:cxnLst/>
              <a:rect l="l" t="t" r="r" b="b"/>
              <a:pathLst>
                <a:path w="170180" h="222250">
                  <a:moveTo>
                    <a:pt x="0" y="0"/>
                  </a:moveTo>
                  <a:lnTo>
                    <a:pt x="36576" y="0"/>
                  </a:lnTo>
                  <a:lnTo>
                    <a:pt x="36576" y="91440"/>
                  </a:lnTo>
                  <a:lnTo>
                    <a:pt x="133350" y="91439"/>
                  </a:lnTo>
                  <a:lnTo>
                    <a:pt x="133350" y="0"/>
                  </a:lnTo>
                  <a:lnTo>
                    <a:pt x="169926" y="0"/>
                  </a:lnTo>
                  <a:lnTo>
                    <a:pt x="169926" y="221742"/>
                  </a:lnTo>
                  <a:lnTo>
                    <a:pt x="133350" y="221742"/>
                  </a:lnTo>
                  <a:lnTo>
                    <a:pt x="133350" y="120396"/>
                  </a:lnTo>
                  <a:lnTo>
                    <a:pt x="36576" y="120396"/>
                  </a:lnTo>
                  <a:lnTo>
                    <a:pt x="36576" y="221742"/>
                  </a:lnTo>
                  <a:lnTo>
                    <a:pt x="0" y="221742"/>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3462908" y="2043302"/>
              <a:ext cx="1491996" cy="257555"/>
            </a:xfrm>
            <a:prstGeom prst="rect">
              <a:avLst/>
            </a:prstGeom>
          </p:spPr>
        </p:pic>
        <p:pic>
          <p:nvPicPr>
            <p:cNvPr id="20" name="object 20"/>
            <p:cNvPicPr/>
            <p:nvPr/>
          </p:nvPicPr>
          <p:blipFill>
            <a:blip r:embed="rId10" cstate="print"/>
            <a:stretch>
              <a:fillRect/>
            </a:stretch>
          </p:blipFill>
          <p:spPr>
            <a:xfrm>
              <a:off x="5085207" y="2043302"/>
              <a:ext cx="1042416" cy="315467"/>
            </a:xfrm>
            <a:prstGeom prst="rect">
              <a:avLst/>
            </a:prstGeom>
          </p:spPr>
        </p:pic>
        <p:sp>
          <p:nvSpPr>
            <p:cNvPr id="21" name="object 21"/>
            <p:cNvSpPr/>
            <p:nvPr/>
          </p:nvSpPr>
          <p:spPr>
            <a:xfrm>
              <a:off x="6254496" y="2185415"/>
              <a:ext cx="125095" cy="24765"/>
            </a:xfrm>
            <a:custGeom>
              <a:avLst/>
              <a:gdLst/>
              <a:ahLst/>
              <a:cxnLst/>
              <a:rect l="l" t="t" r="r" b="b"/>
              <a:pathLst>
                <a:path w="125095" h="24764">
                  <a:moveTo>
                    <a:pt x="124967" y="24383"/>
                  </a:moveTo>
                  <a:lnTo>
                    <a:pt x="124967" y="0"/>
                  </a:lnTo>
                  <a:lnTo>
                    <a:pt x="0" y="0"/>
                  </a:lnTo>
                  <a:lnTo>
                    <a:pt x="0" y="24383"/>
                  </a:lnTo>
                  <a:lnTo>
                    <a:pt x="124967" y="24383"/>
                  </a:lnTo>
                  <a:close/>
                </a:path>
              </a:pathLst>
            </a:custGeom>
            <a:solidFill>
              <a:srgbClr val="000000"/>
            </a:solidFill>
          </p:spPr>
          <p:txBody>
            <a:bodyPr wrap="square" lIns="0" tIns="0" rIns="0" bIns="0" rtlCol="0"/>
            <a:lstStyle/>
            <a:p>
              <a:endParaRPr/>
            </a:p>
          </p:txBody>
        </p:sp>
        <p:sp>
          <p:nvSpPr>
            <p:cNvPr id="22" name="object 22"/>
            <p:cNvSpPr/>
            <p:nvPr/>
          </p:nvSpPr>
          <p:spPr>
            <a:xfrm>
              <a:off x="6254496" y="2185415"/>
              <a:ext cx="125095" cy="24765"/>
            </a:xfrm>
            <a:custGeom>
              <a:avLst/>
              <a:gdLst/>
              <a:ahLst/>
              <a:cxnLst/>
              <a:rect l="l" t="t" r="r" b="b"/>
              <a:pathLst>
                <a:path w="125095" h="24764">
                  <a:moveTo>
                    <a:pt x="0" y="24383"/>
                  </a:moveTo>
                  <a:lnTo>
                    <a:pt x="0" y="0"/>
                  </a:lnTo>
                  <a:lnTo>
                    <a:pt x="124967" y="0"/>
                  </a:lnTo>
                  <a:lnTo>
                    <a:pt x="124967" y="24383"/>
                  </a:lnTo>
                  <a:lnTo>
                    <a:pt x="0" y="24383"/>
                  </a:lnTo>
                  <a:close/>
                </a:path>
              </a:pathLst>
            </a:custGeom>
            <a:ln w="17526">
              <a:solidFill>
                <a:srgbClr val="FFFFFF"/>
              </a:solidFill>
            </a:ln>
          </p:spPr>
          <p:txBody>
            <a:bodyPr wrap="square" lIns="0" tIns="0" rIns="0" bIns="0" rtlCol="0"/>
            <a:lstStyle/>
            <a:p>
              <a:endParaRPr/>
            </a:p>
          </p:txBody>
        </p:sp>
        <p:pic>
          <p:nvPicPr>
            <p:cNvPr id="23" name="object 23"/>
            <p:cNvPicPr/>
            <p:nvPr/>
          </p:nvPicPr>
          <p:blipFill>
            <a:blip r:embed="rId11" cstate="print"/>
            <a:stretch>
              <a:fillRect/>
            </a:stretch>
          </p:blipFill>
          <p:spPr>
            <a:xfrm>
              <a:off x="6494145" y="2052446"/>
              <a:ext cx="2230374" cy="249936"/>
            </a:xfrm>
            <a:prstGeom prst="rect">
              <a:avLst/>
            </a:prstGeom>
          </p:spPr>
        </p:pic>
        <p:sp>
          <p:nvSpPr>
            <p:cNvPr id="24" name="object 24"/>
            <p:cNvSpPr/>
            <p:nvPr/>
          </p:nvSpPr>
          <p:spPr>
            <a:xfrm>
              <a:off x="3331464" y="2438399"/>
              <a:ext cx="445134" cy="310515"/>
            </a:xfrm>
            <a:custGeom>
              <a:avLst/>
              <a:gdLst/>
              <a:ahLst/>
              <a:cxnLst/>
              <a:rect l="l" t="t" r="r" b="b"/>
              <a:pathLst>
                <a:path w="445135" h="310514">
                  <a:moveTo>
                    <a:pt x="209549" y="154685"/>
                  </a:moveTo>
                  <a:lnTo>
                    <a:pt x="202596" y="92392"/>
                  </a:lnTo>
                  <a:lnTo>
                    <a:pt x="181355" y="42671"/>
                  </a:lnTo>
                  <a:lnTo>
                    <a:pt x="148113" y="10763"/>
                  </a:lnTo>
                  <a:lnTo>
                    <a:pt x="105155" y="0"/>
                  </a:lnTo>
                  <a:lnTo>
                    <a:pt x="82426" y="2702"/>
                  </a:lnTo>
                  <a:lnTo>
                    <a:pt x="44398" y="24110"/>
                  </a:lnTo>
                  <a:lnTo>
                    <a:pt x="16394" y="65960"/>
                  </a:lnTo>
                  <a:lnTo>
                    <a:pt x="1845" y="121967"/>
                  </a:lnTo>
                  <a:lnTo>
                    <a:pt x="0" y="154685"/>
                  </a:lnTo>
                  <a:lnTo>
                    <a:pt x="1845" y="187844"/>
                  </a:lnTo>
                  <a:lnTo>
                    <a:pt x="16394" y="244161"/>
                  </a:lnTo>
                  <a:lnTo>
                    <a:pt x="44398" y="286023"/>
                  </a:lnTo>
                  <a:lnTo>
                    <a:pt x="49529" y="289871"/>
                  </a:lnTo>
                  <a:lnTo>
                    <a:pt x="49529" y="154685"/>
                  </a:lnTo>
                  <a:lnTo>
                    <a:pt x="52970" y="103120"/>
                  </a:lnTo>
                  <a:lnTo>
                    <a:pt x="63341" y="66198"/>
                  </a:lnTo>
                  <a:lnTo>
                    <a:pt x="80712" y="43993"/>
                  </a:lnTo>
                  <a:lnTo>
                    <a:pt x="105155" y="36575"/>
                  </a:lnTo>
                  <a:lnTo>
                    <a:pt x="129599" y="43993"/>
                  </a:lnTo>
                  <a:lnTo>
                    <a:pt x="146970" y="66198"/>
                  </a:lnTo>
                  <a:lnTo>
                    <a:pt x="157341" y="103120"/>
                  </a:lnTo>
                  <a:lnTo>
                    <a:pt x="160781" y="154685"/>
                  </a:lnTo>
                  <a:lnTo>
                    <a:pt x="160781" y="289871"/>
                  </a:lnTo>
                  <a:lnTo>
                    <a:pt x="165913" y="286023"/>
                  </a:lnTo>
                  <a:lnTo>
                    <a:pt x="181355" y="267461"/>
                  </a:lnTo>
                  <a:lnTo>
                    <a:pt x="193798" y="244161"/>
                  </a:lnTo>
                  <a:lnTo>
                    <a:pt x="202596" y="217646"/>
                  </a:lnTo>
                  <a:lnTo>
                    <a:pt x="207823" y="187844"/>
                  </a:lnTo>
                  <a:lnTo>
                    <a:pt x="209549" y="154685"/>
                  </a:lnTo>
                  <a:close/>
                </a:path>
                <a:path w="445135" h="310514">
                  <a:moveTo>
                    <a:pt x="160781" y="289871"/>
                  </a:moveTo>
                  <a:lnTo>
                    <a:pt x="160781" y="154685"/>
                  </a:lnTo>
                  <a:lnTo>
                    <a:pt x="157341" y="206692"/>
                  </a:lnTo>
                  <a:lnTo>
                    <a:pt x="146970" y="243839"/>
                  </a:lnTo>
                  <a:lnTo>
                    <a:pt x="129599" y="266128"/>
                  </a:lnTo>
                  <a:lnTo>
                    <a:pt x="105155" y="273557"/>
                  </a:lnTo>
                  <a:lnTo>
                    <a:pt x="80712" y="266128"/>
                  </a:lnTo>
                  <a:lnTo>
                    <a:pt x="63341" y="243839"/>
                  </a:lnTo>
                  <a:lnTo>
                    <a:pt x="52970" y="206692"/>
                  </a:lnTo>
                  <a:lnTo>
                    <a:pt x="49529" y="154685"/>
                  </a:lnTo>
                  <a:lnTo>
                    <a:pt x="49529" y="289871"/>
                  </a:lnTo>
                  <a:lnTo>
                    <a:pt x="62198" y="299370"/>
                  </a:lnTo>
                  <a:lnTo>
                    <a:pt x="82426" y="307431"/>
                  </a:lnTo>
                  <a:lnTo>
                    <a:pt x="105155" y="310133"/>
                  </a:lnTo>
                  <a:lnTo>
                    <a:pt x="127885" y="307431"/>
                  </a:lnTo>
                  <a:lnTo>
                    <a:pt x="148113" y="299370"/>
                  </a:lnTo>
                  <a:lnTo>
                    <a:pt x="160781" y="289871"/>
                  </a:lnTo>
                  <a:close/>
                </a:path>
                <a:path w="445135" h="310514">
                  <a:moveTo>
                    <a:pt x="396239" y="297330"/>
                  </a:moveTo>
                  <a:lnTo>
                    <a:pt x="396239" y="214883"/>
                  </a:lnTo>
                  <a:lnTo>
                    <a:pt x="395251" y="227873"/>
                  </a:lnTo>
                  <a:lnTo>
                    <a:pt x="392334" y="239363"/>
                  </a:lnTo>
                  <a:lnTo>
                    <a:pt x="363188" y="269557"/>
                  </a:lnTo>
                  <a:lnTo>
                    <a:pt x="339089" y="273557"/>
                  </a:lnTo>
                  <a:lnTo>
                    <a:pt x="326076" y="272843"/>
                  </a:lnTo>
                  <a:lnTo>
                    <a:pt x="312134" y="270700"/>
                  </a:lnTo>
                  <a:lnTo>
                    <a:pt x="297191" y="267128"/>
                  </a:lnTo>
                  <a:lnTo>
                    <a:pt x="281177" y="262127"/>
                  </a:lnTo>
                  <a:lnTo>
                    <a:pt x="281177" y="303275"/>
                  </a:lnTo>
                  <a:lnTo>
                    <a:pt x="296048" y="306276"/>
                  </a:lnTo>
                  <a:lnTo>
                    <a:pt x="309848" y="308419"/>
                  </a:lnTo>
                  <a:lnTo>
                    <a:pt x="322647" y="309705"/>
                  </a:lnTo>
                  <a:lnTo>
                    <a:pt x="334517" y="310133"/>
                  </a:lnTo>
                  <a:lnTo>
                    <a:pt x="358925" y="308562"/>
                  </a:lnTo>
                  <a:lnTo>
                    <a:pt x="380618" y="303847"/>
                  </a:lnTo>
                  <a:lnTo>
                    <a:pt x="396239" y="297330"/>
                  </a:lnTo>
                  <a:close/>
                </a:path>
                <a:path w="445135" h="310514">
                  <a:moveTo>
                    <a:pt x="439673" y="48767"/>
                  </a:moveTo>
                  <a:lnTo>
                    <a:pt x="439673" y="6857"/>
                  </a:lnTo>
                  <a:lnTo>
                    <a:pt x="285749" y="6857"/>
                  </a:lnTo>
                  <a:lnTo>
                    <a:pt x="285749" y="155447"/>
                  </a:lnTo>
                  <a:lnTo>
                    <a:pt x="296048" y="153976"/>
                  </a:lnTo>
                  <a:lnTo>
                    <a:pt x="312134" y="153985"/>
                  </a:lnTo>
                  <a:lnTo>
                    <a:pt x="327659" y="154758"/>
                  </a:lnTo>
                  <a:lnTo>
                    <a:pt x="327659" y="48767"/>
                  </a:lnTo>
                  <a:lnTo>
                    <a:pt x="439673" y="48767"/>
                  </a:lnTo>
                  <a:close/>
                </a:path>
                <a:path w="445135" h="310514">
                  <a:moveTo>
                    <a:pt x="445007" y="216407"/>
                  </a:moveTo>
                  <a:lnTo>
                    <a:pt x="437006" y="174688"/>
                  </a:lnTo>
                  <a:lnTo>
                    <a:pt x="413003" y="143255"/>
                  </a:lnTo>
                  <a:lnTo>
                    <a:pt x="375189" y="123062"/>
                  </a:lnTo>
                  <a:lnTo>
                    <a:pt x="327659" y="116585"/>
                  </a:lnTo>
                  <a:lnTo>
                    <a:pt x="327659" y="154758"/>
                  </a:lnTo>
                  <a:lnTo>
                    <a:pt x="330755" y="154912"/>
                  </a:lnTo>
                  <a:lnTo>
                    <a:pt x="348043" y="157829"/>
                  </a:lnTo>
                  <a:lnTo>
                    <a:pt x="384345" y="178022"/>
                  </a:lnTo>
                  <a:lnTo>
                    <a:pt x="396239" y="214883"/>
                  </a:lnTo>
                  <a:lnTo>
                    <a:pt x="396239" y="297330"/>
                  </a:lnTo>
                  <a:lnTo>
                    <a:pt x="399454" y="295989"/>
                  </a:lnTo>
                  <a:lnTo>
                    <a:pt x="415289" y="284987"/>
                  </a:lnTo>
                  <a:lnTo>
                    <a:pt x="428291" y="271271"/>
                  </a:lnTo>
                  <a:lnTo>
                    <a:pt x="437578" y="255269"/>
                  </a:lnTo>
                  <a:lnTo>
                    <a:pt x="443150" y="236981"/>
                  </a:lnTo>
                  <a:lnTo>
                    <a:pt x="445007" y="216407"/>
                  </a:lnTo>
                  <a:close/>
                </a:path>
              </a:pathLst>
            </a:custGeom>
            <a:solidFill>
              <a:srgbClr val="FF0000"/>
            </a:solidFill>
          </p:spPr>
          <p:txBody>
            <a:bodyPr wrap="square" lIns="0" tIns="0" rIns="0" bIns="0" rtlCol="0"/>
            <a:lstStyle/>
            <a:p>
              <a:endParaRPr/>
            </a:p>
          </p:txBody>
        </p:sp>
        <p:sp>
          <p:nvSpPr>
            <p:cNvPr id="25" name="object 25"/>
            <p:cNvSpPr/>
            <p:nvPr/>
          </p:nvSpPr>
          <p:spPr>
            <a:xfrm>
              <a:off x="3380994" y="2474976"/>
              <a:ext cx="111760" cy="237490"/>
            </a:xfrm>
            <a:custGeom>
              <a:avLst/>
              <a:gdLst/>
              <a:ahLst/>
              <a:cxnLst/>
              <a:rect l="l" t="t" r="r" b="b"/>
              <a:pathLst>
                <a:path w="111760"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3612642" y="2445258"/>
              <a:ext cx="163830" cy="303530"/>
            </a:xfrm>
            <a:custGeom>
              <a:avLst/>
              <a:gdLst/>
              <a:ahLst/>
              <a:cxnLst/>
              <a:rect l="l" t="t" r="r" b="b"/>
              <a:pathLst>
                <a:path w="163829" h="303530">
                  <a:moveTo>
                    <a:pt x="4572" y="0"/>
                  </a:moveTo>
                  <a:lnTo>
                    <a:pt x="158496" y="0"/>
                  </a:lnTo>
                  <a:lnTo>
                    <a:pt x="158496" y="41909"/>
                  </a:lnTo>
                  <a:lnTo>
                    <a:pt x="46482" y="41910"/>
                  </a:lnTo>
                  <a:lnTo>
                    <a:pt x="46482" y="109728"/>
                  </a:lnTo>
                  <a:lnTo>
                    <a:pt x="94011" y="116205"/>
                  </a:lnTo>
                  <a:lnTo>
                    <a:pt x="131826" y="136398"/>
                  </a:lnTo>
                  <a:lnTo>
                    <a:pt x="155829" y="167830"/>
                  </a:lnTo>
                  <a:lnTo>
                    <a:pt x="163830" y="209550"/>
                  </a:lnTo>
                  <a:lnTo>
                    <a:pt x="161972" y="230124"/>
                  </a:lnTo>
                  <a:lnTo>
                    <a:pt x="134112" y="278130"/>
                  </a:lnTo>
                  <a:lnTo>
                    <a:pt x="99441" y="296989"/>
                  </a:lnTo>
                  <a:lnTo>
                    <a:pt x="53340" y="303276"/>
                  </a:lnTo>
                  <a:lnTo>
                    <a:pt x="41469" y="302847"/>
                  </a:lnTo>
                  <a:lnTo>
                    <a:pt x="28670" y="301561"/>
                  </a:lnTo>
                  <a:lnTo>
                    <a:pt x="14870" y="299418"/>
                  </a:lnTo>
                  <a:lnTo>
                    <a:pt x="0" y="296418"/>
                  </a:lnTo>
                  <a:lnTo>
                    <a:pt x="0" y="255270"/>
                  </a:lnTo>
                  <a:lnTo>
                    <a:pt x="16013" y="260270"/>
                  </a:lnTo>
                  <a:lnTo>
                    <a:pt x="30956" y="263842"/>
                  </a:lnTo>
                  <a:lnTo>
                    <a:pt x="44898" y="265985"/>
                  </a:lnTo>
                  <a:lnTo>
                    <a:pt x="57912" y="266700"/>
                  </a:lnTo>
                  <a:lnTo>
                    <a:pt x="70782" y="265699"/>
                  </a:lnTo>
                  <a:lnTo>
                    <a:pt x="106382" y="242423"/>
                  </a:lnTo>
                  <a:lnTo>
                    <a:pt x="115062" y="208026"/>
                  </a:lnTo>
                  <a:lnTo>
                    <a:pt x="113764" y="194024"/>
                  </a:lnTo>
                  <a:lnTo>
                    <a:pt x="81581" y="155745"/>
                  </a:lnTo>
                  <a:lnTo>
                    <a:pt x="29718" y="147066"/>
                  </a:lnTo>
                  <a:lnTo>
                    <a:pt x="23622" y="147066"/>
                  </a:lnTo>
                  <a:lnTo>
                    <a:pt x="15240" y="147066"/>
                  </a:lnTo>
                  <a:lnTo>
                    <a:pt x="4572" y="148590"/>
                  </a:lnTo>
                  <a:lnTo>
                    <a:pt x="4572" y="0"/>
                  </a:lnTo>
                  <a:close/>
                </a:path>
              </a:pathLst>
            </a:custGeom>
            <a:ln w="17526">
              <a:solidFill>
                <a:srgbClr val="FFFFFF"/>
              </a:solidFill>
            </a:ln>
          </p:spPr>
          <p:txBody>
            <a:bodyPr wrap="square" lIns="0" tIns="0" rIns="0" bIns="0" rtlCol="0"/>
            <a:lstStyle/>
            <a:p>
              <a:endParaRPr/>
            </a:p>
          </p:txBody>
        </p:sp>
        <p:sp>
          <p:nvSpPr>
            <p:cNvPr id="27" name="object 27"/>
            <p:cNvSpPr/>
            <p:nvPr/>
          </p:nvSpPr>
          <p:spPr>
            <a:xfrm>
              <a:off x="3331464" y="243839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28" name="object 28"/>
            <p:cNvSpPr/>
            <p:nvPr/>
          </p:nvSpPr>
          <p:spPr>
            <a:xfrm>
              <a:off x="3850385" y="2603754"/>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29" name="object 29"/>
            <p:cNvSpPr/>
            <p:nvPr/>
          </p:nvSpPr>
          <p:spPr>
            <a:xfrm>
              <a:off x="3850385" y="2603754"/>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pic>
          <p:nvPicPr>
            <p:cNvPr id="30" name="object 30"/>
            <p:cNvPicPr/>
            <p:nvPr/>
          </p:nvPicPr>
          <p:blipFill>
            <a:blip r:embed="rId12" cstate="print"/>
            <a:stretch>
              <a:fillRect/>
            </a:stretch>
          </p:blipFill>
          <p:spPr>
            <a:xfrm>
              <a:off x="4073271" y="2429636"/>
              <a:ext cx="2892552" cy="327660"/>
            </a:xfrm>
            <a:prstGeom prst="rect">
              <a:avLst/>
            </a:prstGeom>
          </p:spPr>
        </p:pic>
        <p:pic>
          <p:nvPicPr>
            <p:cNvPr id="31" name="object 31"/>
            <p:cNvPicPr/>
            <p:nvPr/>
          </p:nvPicPr>
          <p:blipFill>
            <a:blip r:embed="rId13" cstate="print"/>
            <a:stretch>
              <a:fillRect/>
            </a:stretch>
          </p:blipFill>
          <p:spPr>
            <a:xfrm>
              <a:off x="914400" y="2935986"/>
              <a:ext cx="8458200" cy="3928871"/>
            </a:xfrm>
            <a:prstGeom prst="rect">
              <a:avLst/>
            </a:prstGeom>
          </p:spPr>
        </p:pic>
      </p:grpSp>
      <p:sp>
        <p:nvSpPr>
          <p:cNvPr id="32" name="object 32"/>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33" name="object 33"/>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34" name="object 34"/>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727709"/>
            <a:ext cx="8921115" cy="6587490"/>
            <a:chOff x="457200" y="727709"/>
            <a:chExt cx="8921115" cy="6587490"/>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258062"/>
            </a:xfrm>
            <a:prstGeom prst="rect">
              <a:avLst/>
            </a:prstGeom>
          </p:spPr>
        </p:pic>
        <p:sp>
          <p:nvSpPr>
            <p:cNvPr id="8" name="object 8"/>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653539" y="1084325"/>
              <a:ext cx="6983730" cy="495300"/>
            </a:xfrm>
            <a:prstGeom prst="rect">
              <a:avLst/>
            </a:prstGeom>
          </p:spPr>
        </p:pic>
        <p:pic>
          <p:nvPicPr>
            <p:cNvPr id="10" name="object 10"/>
            <p:cNvPicPr/>
            <p:nvPr/>
          </p:nvPicPr>
          <p:blipFill>
            <a:blip r:embed="rId7" cstate="print"/>
            <a:stretch>
              <a:fillRect/>
            </a:stretch>
          </p:blipFill>
          <p:spPr>
            <a:xfrm>
              <a:off x="909827" y="1976627"/>
              <a:ext cx="8468105" cy="963930"/>
            </a:xfrm>
            <a:prstGeom prst="rect">
              <a:avLst/>
            </a:prstGeom>
          </p:spPr>
        </p:pic>
        <p:sp>
          <p:nvSpPr>
            <p:cNvPr id="11" name="object 11"/>
            <p:cNvSpPr/>
            <p:nvPr/>
          </p:nvSpPr>
          <p:spPr>
            <a:xfrm>
              <a:off x="909827" y="1976627"/>
              <a:ext cx="8468360" cy="963930"/>
            </a:xfrm>
            <a:custGeom>
              <a:avLst/>
              <a:gdLst/>
              <a:ahLst/>
              <a:cxnLst/>
              <a:rect l="l" t="t" r="r" b="b"/>
              <a:pathLst>
                <a:path w="8468360" h="963930">
                  <a:moveTo>
                    <a:pt x="8468106" y="961643"/>
                  </a:moveTo>
                  <a:lnTo>
                    <a:pt x="8468106" y="2285"/>
                  </a:lnTo>
                  <a:lnTo>
                    <a:pt x="8465820" y="0"/>
                  </a:lnTo>
                  <a:lnTo>
                    <a:pt x="2285" y="0"/>
                  </a:lnTo>
                  <a:lnTo>
                    <a:pt x="0" y="2286"/>
                  </a:lnTo>
                  <a:lnTo>
                    <a:pt x="0" y="961644"/>
                  </a:lnTo>
                  <a:lnTo>
                    <a:pt x="2286" y="963930"/>
                  </a:lnTo>
                  <a:lnTo>
                    <a:pt x="4572" y="963930"/>
                  </a:lnTo>
                  <a:lnTo>
                    <a:pt x="4572" y="9906"/>
                  </a:lnTo>
                  <a:lnTo>
                    <a:pt x="9905" y="4572"/>
                  </a:lnTo>
                  <a:lnTo>
                    <a:pt x="9905" y="9906"/>
                  </a:lnTo>
                  <a:lnTo>
                    <a:pt x="8458200" y="9905"/>
                  </a:lnTo>
                  <a:lnTo>
                    <a:pt x="8458200" y="4571"/>
                  </a:lnTo>
                  <a:lnTo>
                    <a:pt x="8462772" y="9905"/>
                  </a:lnTo>
                  <a:lnTo>
                    <a:pt x="8462772" y="963929"/>
                  </a:lnTo>
                  <a:lnTo>
                    <a:pt x="8465820" y="963929"/>
                  </a:lnTo>
                  <a:lnTo>
                    <a:pt x="8468106" y="961643"/>
                  </a:lnTo>
                  <a:close/>
                </a:path>
                <a:path w="8468360" h="963930">
                  <a:moveTo>
                    <a:pt x="9905" y="9906"/>
                  </a:moveTo>
                  <a:lnTo>
                    <a:pt x="9905" y="4572"/>
                  </a:lnTo>
                  <a:lnTo>
                    <a:pt x="4572" y="9906"/>
                  </a:lnTo>
                  <a:lnTo>
                    <a:pt x="9905" y="9906"/>
                  </a:lnTo>
                  <a:close/>
                </a:path>
                <a:path w="8468360" h="963930">
                  <a:moveTo>
                    <a:pt x="9905" y="954024"/>
                  </a:moveTo>
                  <a:lnTo>
                    <a:pt x="9905" y="9906"/>
                  </a:lnTo>
                  <a:lnTo>
                    <a:pt x="4572" y="9906"/>
                  </a:lnTo>
                  <a:lnTo>
                    <a:pt x="4572" y="954024"/>
                  </a:lnTo>
                  <a:lnTo>
                    <a:pt x="9905" y="954024"/>
                  </a:lnTo>
                  <a:close/>
                </a:path>
                <a:path w="8468360" h="963930">
                  <a:moveTo>
                    <a:pt x="8462772" y="954023"/>
                  </a:moveTo>
                  <a:lnTo>
                    <a:pt x="4572" y="954024"/>
                  </a:lnTo>
                  <a:lnTo>
                    <a:pt x="9905" y="959357"/>
                  </a:lnTo>
                  <a:lnTo>
                    <a:pt x="9905" y="963930"/>
                  </a:lnTo>
                  <a:lnTo>
                    <a:pt x="8458200" y="963929"/>
                  </a:lnTo>
                  <a:lnTo>
                    <a:pt x="8458200" y="959357"/>
                  </a:lnTo>
                  <a:lnTo>
                    <a:pt x="8462772" y="954023"/>
                  </a:lnTo>
                  <a:close/>
                </a:path>
                <a:path w="8468360" h="963930">
                  <a:moveTo>
                    <a:pt x="9905" y="963930"/>
                  </a:moveTo>
                  <a:lnTo>
                    <a:pt x="9905" y="959357"/>
                  </a:lnTo>
                  <a:lnTo>
                    <a:pt x="4572" y="954024"/>
                  </a:lnTo>
                  <a:lnTo>
                    <a:pt x="4572" y="963930"/>
                  </a:lnTo>
                  <a:lnTo>
                    <a:pt x="9905" y="963930"/>
                  </a:lnTo>
                  <a:close/>
                </a:path>
                <a:path w="8468360" h="963930">
                  <a:moveTo>
                    <a:pt x="8462772" y="9905"/>
                  </a:moveTo>
                  <a:lnTo>
                    <a:pt x="8458200" y="4571"/>
                  </a:lnTo>
                  <a:lnTo>
                    <a:pt x="8458200" y="9905"/>
                  </a:lnTo>
                  <a:lnTo>
                    <a:pt x="8462772" y="9905"/>
                  </a:lnTo>
                  <a:close/>
                </a:path>
                <a:path w="8468360" h="963930">
                  <a:moveTo>
                    <a:pt x="8462772" y="954023"/>
                  </a:moveTo>
                  <a:lnTo>
                    <a:pt x="8462772" y="9905"/>
                  </a:lnTo>
                  <a:lnTo>
                    <a:pt x="8458200" y="9905"/>
                  </a:lnTo>
                  <a:lnTo>
                    <a:pt x="8458200" y="954023"/>
                  </a:lnTo>
                  <a:lnTo>
                    <a:pt x="8462772" y="954023"/>
                  </a:lnTo>
                  <a:close/>
                </a:path>
                <a:path w="8468360" h="963930">
                  <a:moveTo>
                    <a:pt x="8462772" y="963929"/>
                  </a:moveTo>
                  <a:lnTo>
                    <a:pt x="8462772" y="954023"/>
                  </a:lnTo>
                  <a:lnTo>
                    <a:pt x="8458200" y="959357"/>
                  </a:lnTo>
                  <a:lnTo>
                    <a:pt x="8458200" y="963929"/>
                  </a:lnTo>
                  <a:lnTo>
                    <a:pt x="8462772" y="963929"/>
                  </a:lnTo>
                  <a:close/>
                </a:path>
              </a:pathLst>
            </a:custGeom>
            <a:solidFill>
              <a:srgbClr val="2DA2BF"/>
            </a:solidFill>
          </p:spPr>
          <p:txBody>
            <a:bodyPr wrap="square" lIns="0" tIns="0" rIns="0" bIns="0" rtlCol="0"/>
            <a:lstStyle/>
            <a:p>
              <a:endParaRPr/>
            </a:p>
          </p:txBody>
        </p:sp>
        <p:pic>
          <p:nvPicPr>
            <p:cNvPr id="12" name="object 12"/>
            <p:cNvPicPr/>
            <p:nvPr/>
          </p:nvPicPr>
          <p:blipFill>
            <a:blip r:embed="rId8" cstate="print"/>
            <a:stretch>
              <a:fillRect/>
            </a:stretch>
          </p:blipFill>
          <p:spPr>
            <a:xfrm>
              <a:off x="1556385" y="2057781"/>
              <a:ext cx="1124711" cy="243078"/>
            </a:xfrm>
            <a:prstGeom prst="rect">
              <a:avLst/>
            </a:prstGeom>
          </p:spPr>
        </p:pic>
        <p:sp>
          <p:nvSpPr>
            <p:cNvPr id="13" name="object 13"/>
            <p:cNvSpPr/>
            <p:nvPr/>
          </p:nvSpPr>
          <p:spPr>
            <a:xfrm>
              <a:off x="2800350" y="2066543"/>
              <a:ext cx="523875" cy="283845"/>
            </a:xfrm>
            <a:custGeom>
              <a:avLst/>
              <a:gdLst/>
              <a:ahLst/>
              <a:cxnLst/>
              <a:rect l="l" t="t" r="r" b="b"/>
              <a:pathLst>
                <a:path w="523875" h="283844">
                  <a:moveTo>
                    <a:pt x="303276" y="145541"/>
                  </a:moveTo>
                  <a:lnTo>
                    <a:pt x="303276" y="122681"/>
                  </a:lnTo>
                  <a:lnTo>
                    <a:pt x="297037" y="122788"/>
                  </a:lnTo>
                  <a:lnTo>
                    <a:pt x="247280" y="130718"/>
                  </a:lnTo>
                  <a:lnTo>
                    <a:pt x="217551" y="154971"/>
                  </a:lnTo>
                  <a:lnTo>
                    <a:pt x="211836" y="179069"/>
                  </a:lnTo>
                  <a:lnTo>
                    <a:pt x="212693" y="188809"/>
                  </a:lnTo>
                  <a:lnTo>
                    <a:pt x="241363" y="222218"/>
                  </a:lnTo>
                  <a:lnTo>
                    <a:pt x="246888" y="223702"/>
                  </a:lnTo>
                  <a:lnTo>
                    <a:pt x="246888" y="166115"/>
                  </a:lnTo>
                  <a:lnTo>
                    <a:pt x="251460" y="158495"/>
                  </a:lnTo>
                  <a:lnTo>
                    <a:pt x="294274" y="144890"/>
                  </a:lnTo>
                  <a:lnTo>
                    <a:pt x="297037" y="144848"/>
                  </a:lnTo>
                  <a:lnTo>
                    <a:pt x="303276" y="145541"/>
                  </a:lnTo>
                  <a:close/>
                </a:path>
                <a:path w="523875" h="283844">
                  <a:moveTo>
                    <a:pt x="360426" y="219455"/>
                  </a:moveTo>
                  <a:lnTo>
                    <a:pt x="358140" y="198881"/>
                  </a:lnTo>
                  <a:lnTo>
                    <a:pt x="353568" y="199643"/>
                  </a:lnTo>
                  <a:lnTo>
                    <a:pt x="342138" y="199643"/>
                  </a:lnTo>
                  <a:lnTo>
                    <a:pt x="337566" y="192785"/>
                  </a:lnTo>
                  <a:lnTo>
                    <a:pt x="337566" y="106679"/>
                  </a:lnTo>
                  <a:lnTo>
                    <a:pt x="336827" y="94273"/>
                  </a:lnTo>
                  <a:lnTo>
                    <a:pt x="316896" y="61495"/>
                  </a:lnTo>
                  <a:lnTo>
                    <a:pt x="283464" y="54101"/>
                  </a:lnTo>
                  <a:lnTo>
                    <a:pt x="270021" y="54947"/>
                  </a:lnTo>
                  <a:lnTo>
                    <a:pt x="255936" y="57435"/>
                  </a:lnTo>
                  <a:lnTo>
                    <a:pt x="241137" y="61495"/>
                  </a:lnTo>
                  <a:lnTo>
                    <a:pt x="225552" y="67055"/>
                  </a:lnTo>
                  <a:lnTo>
                    <a:pt x="225552" y="96011"/>
                  </a:lnTo>
                  <a:lnTo>
                    <a:pt x="239970" y="89570"/>
                  </a:lnTo>
                  <a:lnTo>
                    <a:pt x="253460" y="85058"/>
                  </a:lnTo>
                  <a:lnTo>
                    <a:pt x="265949" y="82403"/>
                  </a:lnTo>
                  <a:lnTo>
                    <a:pt x="277368" y="81533"/>
                  </a:lnTo>
                  <a:lnTo>
                    <a:pt x="288488" y="83105"/>
                  </a:lnTo>
                  <a:lnTo>
                    <a:pt x="296608" y="87820"/>
                  </a:lnTo>
                  <a:lnTo>
                    <a:pt x="301585" y="95678"/>
                  </a:lnTo>
                  <a:lnTo>
                    <a:pt x="303276" y="106679"/>
                  </a:lnTo>
                  <a:lnTo>
                    <a:pt x="303276" y="206742"/>
                  </a:lnTo>
                  <a:lnTo>
                    <a:pt x="308610" y="201929"/>
                  </a:lnTo>
                  <a:lnTo>
                    <a:pt x="312039" y="212371"/>
                  </a:lnTo>
                  <a:lnTo>
                    <a:pt x="317754" y="219741"/>
                  </a:lnTo>
                  <a:lnTo>
                    <a:pt x="325755" y="224111"/>
                  </a:lnTo>
                  <a:lnTo>
                    <a:pt x="336042" y="225551"/>
                  </a:lnTo>
                  <a:lnTo>
                    <a:pt x="344424" y="225551"/>
                  </a:lnTo>
                  <a:lnTo>
                    <a:pt x="352806" y="224027"/>
                  </a:lnTo>
                  <a:lnTo>
                    <a:pt x="360426" y="219455"/>
                  </a:lnTo>
                  <a:close/>
                </a:path>
                <a:path w="523875" h="283844">
                  <a:moveTo>
                    <a:pt x="303276" y="206742"/>
                  </a:moveTo>
                  <a:lnTo>
                    <a:pt x="303276" y="182117"/>
                  </a:lnTo>
                  <a:lnTo>
                    <a:pt x="294274" y="188118"/>
                  </a:lnTo>
                  <a:lnTo>
                    <a:pt x="285571" y="192399"/>
                  </a:lnTo>
                  <a:lnTo>
                    <a:pt x="277129" y="194976"/>
                  </a:lnTo>
                  <a:lnTo>
                    <a:pt x="270021" y="195724"/>
                  </a:lnTo>
                  <a:lnTo>
                    <a:pt x="262128" y="195833"/>
                  </a:lnTo>
                  <a:lnTo>
                    <a:pt x="257556" y="194309"/>
                  </a:lnTo>
                  <a:lnTo>
                    <a:pt x="249174" y="185927"/>
                  </a:lnTo>
                  <a:lnTo>
                    <a:pt x="246888" y="180593"/>
                  </a:lnTo>
                  <a:lnTo>
                    <a:pt x="246888" y="223702"/>
                  </a:lnTo>
                  <a:lnTo>
                    <a:pt x="250626" y="224706"/>
                  </a:lnTo>
                  <a:lnTo>
                    <a:pt x="260604" y="225551"/>
                  </a:lnTo>
                  <a:lnTo>
                    <a:pt x="273034" y="224111"/>
                  </a:lnTo>
                  <a:lnTo>
                    <a:pt x="285178" y="219741"/>
                  </a:lnTo>
                  <a:lnTo>
                    <a:pt x="297037" y="212371"/>
                  </a:lnTo>
                  <a:lnTo>
                    <a:pt x="303276" y="206742"/>
                  </a:lnTo>
                  <a:close/>
                </a:path>
                <a:path w="523875" h="283844">
                  <a:moveTo>
                    <a:pt x="434340" y="218693"/>
                  </a:moveTo>
                  <a:lnTo>
                    <a:pt x="434340" y="57911"/>
                  </a:lnTo>
                  <a:lnTo>
                    <a:pt x="399288" y="57911"/>
                  </a:lnTo>
                  <a:lnTo>
                    <a:pt x="399288" y="237743"/>
                  </a:lnTo>
                  <a:lnTo>
                    <a:pt x="398526" y="241553"/>
                  </a:lnTo>
                  <a:lnTo>
                    <a:pt x="384810" y="255269"/>
                  </a:lnTo>
                  <a:lnTo>
                    <a:pt x="377190" y="255269"/>
                  </a:lnTo>
                  <a:lnTo>
                    <a:pt x="371201" y="254796"/>
                  </a:lnTo>
                  <a:lnTo>
                    <a:pt x="363855" y="253364"/>
                  </a:lnTo>
                  <a:lnTo>
                    <a:pt x="354687" y="250769"/>
                  </a:lnTo>
                  <a:lnTo>
                    <a:pt x="343662" y="246887"/>
                  </a:lnTo>
                  <a:lnTo>
                    <a:pt x="343662" y="275081"/>
                  </a:lnTo>
                  <a:lnTo>
                    <a:pt x="353222" y="278641"/>
                  </a:lnTo>
                  <a:lnTo>
                    <a:pt x="362426" y="281273"/>
                  </a:lnTo>
                  <a:lnTo>
                    <a:pt x="371308" y="282911"/>
                  </a:lnTo>
                  <a:lnTo>
                    <a:pt x="379476" y="283463"/>
                  </a:lnTo>
                  <a:lnTo>
                    <a:pt x="403479" y="279451"/>
                  </a:lnTo>
                  <a:lnTo>
                    <a:pt x="420624" y="267366"/>
                  </a:lnTo>
                  <a:lnTo>
                    <a:pt x="430911" y="247138"/>
                  </a:lnTo>
                  <a:lnTo>
                    <a:pt x="434340" y="218693"/>
                  </a:lnTo>
                  <a:close/>
                </a:path>
                <a:path w="523875" h="283844">
                  <a:moveTo>
                    <a:pt x="523494" y="221741"/>
                  </a:moveTo>
                  <a:lnTo>
                    <a:pt x="523494" y="57911"/>
                  </a:lnTo>
                  <a:lnTo>
                    <a:pt x="488442" y="57911"/>
                  </a:lnTo>
                  <a:lnTo>
                    <a:pt x="488442" y="221741"/>
                  </a:lnTo>
                  <a:lnTo>
                    <a:pt x="523494" y="221741"/>
                  </a:lnTo>
                  <a:close/>
                </a:path>
                <a:path w="523875" h="283844">
                  <a:moveTo>
                    <a:pt x="523494" y="35051"/>
                  </a:moveTo>
                  <a:lnTo>
                    <a:pt x="523494" y="0"/>
                  </a:lnTo>
                  <a:lnTo>
                    <a:pt x="488442" y="0"/>
                  </a:lnTo>
                  <a:lnTo>
                    <a:pt x="488442" y="35051"/>
                  </a:lnTo>
                  <a:lnTo>
                    <a:pt x="523494" y="35051"/>
                  </a:lnTo>
                  <a:close/>
                </a:path>
                <a:path w="523875" h="283844">
                  <a:moveTo>
                    <a:pt x="434340" y="35051"/>
                  </a:moveTo>
                  <a:lnTo>
                    <a:pt x="434340" y="0"/>
                  </a:lnTo>
                  <a:lnTo>
                    <a:pt x="399288" y="0"/>
                  </a:lnTo>
                  <a:lnTo>
                    <a:pt x="399288" y="35051"/>
                  </a:lnTo>
                  <a:lnTo>
                    <a:pt x="434340" y="35051"/>
                  </a:lnTo>
                  <a:close/>
                </a:path>
                <a:path w="523875" h="283844">
                  <a:moveTo>
                    <a:pt x="36576" y="221741"/>
                  </a:moveTo>
                  <a:lnTo>
                    <a:pt x="36576" y="0"/>
                  </a:lnTo>
                  <a:lnTo>
                    <a:pt x="0" y="0"/>
                  </a:lnTo>
                  <a:lnTo>
                    <a:pt x="0" y="221741"/>
                  </a:lnTo>
                  <a:lnTo>
                    <a:pt x="36576" y="221741"/>
                  </a:lnTo>
                  <a:close/>
                </a:path>
                <a:path w="523875" h="283844">
                  <a:moveTo>
                    <a:pt x="133350" y="120395"/>
                  </a:moveTo>
                  <a:lnTo>
                    <a:pt x="133350" y="91439"/>
                  </a:lnTo>
                  <a:lnTo>
                    <a:pt x="36576" y="91439"/>
                  </a:lnTo>
                  <a:lnTo>
                    <a:pt x="36576" y="120395"/>
                  </a:lnTo>
                  <a:lnTo>
                    <a:pt x="133350" y="120395"/>
                  </a:lnTo>
                  <a:close/>
                </a:path>
                <a:path w="523875" h="283844">
                  <a:moveTo>
                    <a:pt x="169926" y="221741"/>
                  </a:moveTo>
                  <a:lnTo>
                    <a:pt x="169926" y="0"/>
                  </a:lnTo>
                  <a:lnTo>
                    <a:pt x="133350" y="0"/>
                  </a:lnTo>
                  <a:lnTo>
                    <a:pt x="133350" y="221741"/>
                  </a:lnTo>
                  <a:lnTo>
                    <a:pt x="169926" y="221741"/>
                  </a:lnTo>
                  <a:close/>
                </a:path>
              </a:pathLst>
            </a:custGeom>
            <a:solidFill>
              <a:srgbClr val="000000"/>
            </a:solidFill>
          </p:spPr>
          <p:txBody>
            <a:bodyPr wrap="square" lIns="0" tIns="0" rIns="0" bIns="0" rtlCol="0"/>
            <a:lstStyle/>
            <a:p>
              <a:endParaRPr/>
            </a:p>
          </p:txBody>
        </p:sp>
        <p:sp>
          <p:nvSpPr>
            <p:cNvPr id="14" name="object 14"/>
            <p:cNvSpPr/>
            <p:nvPr/>
          </p:nvSpPr>
          <p:spPr>
            <a:xfrm>
              <a:off x="3047238" y="2124456"/>
              <a:ext cx="276860" cy="163830"/>
            </a:xfrm>
            <a:custGeom>
              <a:avLst/>
              <a:gdLst/>
              <a:ahLst/>
              <a:cxnLst/>
              <a:rect l="l" t="t" r="r" b="b"/>
              <a:pathLst>
                <a:path w="276860" h="163830">
                  <a:moveTo>
                    <a:pt x="49530" y="86867"/>
                  </a:moveTo>
                  <a:lnTo>
                    <a:pt x="4572" y="100583"/>
                  </a:lnTo>
                  <a:lnTo>
                    <a:pt x="0" y="108203"/>
                  </a:lnTo>
                  <a:lnTo>
                    <a:pt x="0" y="116585"/>
                  </a:lnTo>
                  <a:lnTo>
                    <a:pt x="0" y="122681"/>
                  </a:lnTo>
                  <a:lnTo>
                    <a:pt x="2286" y="128015"/>
                  </a:lnTo>
                  <a:lnTo>
                    <a:pt x="6096" y="131825"/>
                  </a:lnTo>
                  <a:lnTo>
                    <a:pt x="10668" y="136397"/>
                  </a:lnTo>
                  <a:lnTo>
                    <a:pt x="15240" y="137921"/>
                  </a:lnTo>
                  <a:lnTo>
                    <a:pt x="22098" y="137921"/>
                  </a:lnTo>
                  <a:lnTo>
                    <a:pt x="30241" y="137064"/>
                  </a:lnTo>
                  <a:lnTo>
                    <a:pt x="38671" y="134492"/>
                  </a:lnTo>
                  <a:lnTo>
                    <a:pt x="47386" y="130206"/>
                  </a:lnTo>
                  <a:lnTo>
                    <a:pt x="56388" y="124205"/>
                  </a:lnTo>
                  <a:lnTo>
                    <a:pt x="56388" y="87629"/>
                  </a:lnTo>
                  <a:lnTo>
                    <a:pt x="49530" y="86867"/>
                  </a:lnTo>
                  <a:close/>
                </a:path>
                <a:path w="276860" h="163830">
                  <a:moveTo>
                    <a:pt x="241554" y="163829"/>
                  </a:moveTo>
                  <a:lnTo>
                    <a:pt x="241554" y="0"/>
                  </a:lnTo>
                  <a:lnTo>
                    <a:pt x="276606" y="0"/>
                  </a:lnTo>
                  <a:lnTo>
                    <a:pt x="276606" y="163829"/>
                  </a:lnTo>
                  <a:lnTo>
                    <a:pt x="241554" y="163829"/>
                  </a:lnTo>
                  <a:close/>
                </a:path>
              </a:pathLst>
            </a:custGeom>
            <a:ln w="17526">
              <a:solidFill>
                <a:srgbClr val="FFFFFF"/>
              </a:solidFill>
            </a:ln>
          </p:spPr>
          <p:txBody>
            <a:bodyPr wrap="square" lIns="0" tIns="0" rIns="0" bIns="0" rtlCol="0"/>
            <a:lstStyle/>
            <a:p>
              <a:endParaRPr/>
            </a:p>
          </p:txBody>
        </p:sp>
        <p:sp>
          <p:nvSpPr>
            <p:cNvPr id="15" name="object 15"/>
            <p:cNvSpPr/>
            <p:nvPr/>
          </p:nvSpPr>
          <p:spPr>
            <a:xfrm>
              <a:off x="3144011" y="2124456"/>
              <a:ext cx="90805" cy="226060"/>
            </a:xfrm>
            <a:custGeom>
              <a:avLst/>
              <a:gdLst/>
              <a:ahLst/>
              <a:cxnLst/>
              <a:rect l="l" t="t" r="r" b="b"/>
              <a:pathLst>
                <a:path w="90805" h="226060">
                  <a:moveTo>
                    <a:pt x="55625" y="0"/>
                  </a:moveTo>
                  <a:lnTo>
                    <a:pt x="90677" y="0"/>
                  </a:lnTo>
                  <a:lnTo>
                    <a:pt x="90677" y="160782"/>
                  </a:lnTo>
                  <a:lnTo>
                    <a:pt x="87248" y="189226"/>
                  </a:lnTo>
                  <a:lnTo>
                    <a:pt x="76961" y="209454"/>
                  </a:lnTo>
                  <a:lnTo>
                    <a:pt x="59816" y="221539"/>
                  </a:lnTo>
                  <a:lnTo>
                    <a:pt x="35813" y="225552"/>
                  </a:lnTo>
                  <a:lnTo>
                    <a:pt x="27539" y="224992"/>
                  </a:lnTo>
                  <a:lnTo>
                    <a:pt x="18764" y="223361"/>
                  </a:lnTo>
                  <a:lnTo>
                    <a:pt x="9560" y="220729"/>
                  </a:lnTo>
                  <a:lnTo>
                    <a:pt x="0" y="217170"/>
                  </a:lnTo>
                  <a:lnTo>
                    <a:pt x="0" y="188976"/>
                  </a:lnTo>
                  <a:lnTo>
                    <a:pt x="11025" y="192857"/>
                  </a:lnTo>
                  <a:lnTo>
                    <a:pt x="20192" y="195452"/>
                  </a:lnTo>
                  <a:lnTo>
                    <a:pt x="27646" y="196905"/>
                  </a:lnTo>
                  <a:lnTo>
                    <a:pt x="33527" y="197358"/>
                  </a:lnTo>
                  <a:lnTo>
                    <a:pt x="41147" y="197358"/>
                  </a:lnTo>
                  <a:lnTo>
                    <a:pt x="55625" y="179832"/>
                  </a:lnTo>
                  <a:lnTo>
                    <a:pt x="55625" y="172974"/>
                  </a:lnTo>
                  <a:lnTo>
                    <a:pt x="55625" y="160782"/>
                  </a:lnTo>
                  <a:lnTo>
                    <a:pt x="55625" y="0"/>
                  </a:lnTo>
                  <a:close/>
                </a:path>
              </a:pathLst>
            </a:custGeom>
            <a:ln w="17526">
              <a:solidFill>
                <a:srgbClr val="FFFFFF"/>
              </a:solidFill>
            </a:ln>
          </p:spPr>
          <p:txBody>
            <a:bodyPr wrap="square" lIns="0" tIns="0" rIns="0" bIns="0" rtlCol="0"/>
            <a:lstStyle/>
            <a:p>
              <a:endParaRPr/>
            </a:p>
          </p:txBody>
        </p:sp>
        <p:sp>
          <p:nvSpPr>
            <p:cNvPr id="16" name="object 16"/>
            <p:cNvSpPr/>
            <p:nvPr/>
          </p:nvSpPr>
          <p:spPr>
            <a:xfrm>
              <a:off x="3012185" y="2066543"/>
              <a:ext cx="311785" cy="226060"/>
            </a:xfrm>
            <a:custGeom>
              <a:avLst/>
              <a:gdLst/>
              <a:ahLst/>
              <a:cxnLst/>
              <a:rect l="l" t="t" r="r" b="b"/>
              <a:pathLst>
                <a:path w="311785" h="226060">
                  <a:moveTo>
                    <a:pt x="71627" y="54101"/>
                  </a:moveTo>
                  <a:lnTo>
                    <a:pt x="112775" y="67055"/>
                  </a:lnTo>
                  <a:lnTo>
                    <a:pt x="125729" y="106679"/>
                  </a:lnTo>
                  <a:lnTo>
                    <a:pt x="125729" y="178307"/>
                  </a:lnTo>
                  <a:lnTo>
                    <a:pt x="125729" y="192785"/>
                  </a:lnTo>
                  <a:lnTo>
                    <a:pt x="130301" y="199643"/>
                  </a:lnTo>
                  <a:lnTo>
                    <a:pt x="137921" y="199643"/>
                  </a:lnTo>
                  <a:lnTo>
                    <a:pt x="139445" y="199643"/>
                  </a:lnTo>
                  <a:lnTo>
                    <a:pt x="141731" y="199643"/>
                  </a:lnTo>
                  <a:lnTo>
                    <a:pt x="146303" y="198881"/>
                  </a:lnTo>
                  <a:lnTo>
                    <a:pt x="148589" y="219455"/>
                  </a:lnTo>
                  <a:lnTo>
                    <a:pt x="140969" y="224027"/>
                  </a:lnTo>
                  <a:lnTo>
                    <a:pt x="132587" y="225551"/>
                  </a:lnTo>
                  <a:lnTo>
                    <a:pt x="124205" y="225551"/>
                  </a:lnTo>
                  <a:lnTo>
                    <a:pt x="113918" y="224111"/>
                  </a:lnTo>
                  <a:lnTo>
                    <a:pt x="105917" y="219741"/>
                  </a:lnTo>
                  <a:lnTo>
                    <a:pt x="100202" y="212371"/>
                  </a:lnTo>
                  <a:lnTo>
                    <a:pt x="96773" y="201929"/>
                  </a:lnTo>
                  <a:lnTo>
                    <a:pt x="85201" y="212371"/>
                  </a:lnTo>
                  <a:lnTo>
                    <a:pt x="73342" y="219741"/>
                  </a:lnTo>
                  <a:lnTo>
                    <a:pt x="61198" y="224111"/>
                  </a:lnTo>
                  <a:lnTo>
                    <a:pt x="48767" y="225551"/>
                  </a:lnTo>
                  <a:lnTo>
                    <a:pt x="38790" y="224706"/>
                  </a:lnTo>
                  <a:lnTo>
                    <a:pt x="3428" y="197548"/>
                  </a:lnTo>
                  <a:lnTo>
                    <a:pt x="0" y="179069"/>
                  </a:lnTo>
                  <a:lnTo>
                    <a:pt x="1428" y="166199"/>
                  </a:lnTo>
                  <a:lnTo>
                    <a:pt x="35444" y="130718"/>
                  </a:lnTo>
                  <a:lnTo>
                    <a:pt x="87629" y="122681"/>
                  </a:lnTo>
                  <a:lnTo>
                    <a:pt x="91439" y="122681"/>
                  </a:lnTo>
                  <a:lnTo>
                    <a:pt x="91439" y="106679"/>
                  </a:lnTo>
                  <a:lnTo>
                    <a:pt x="89749" y="95678"/>
                  </a:lnTo>
                  <a:lnTo>
                    <a:pt x="84772" y="87820"/>
                  </a:lnTo>
                  <a:lnTo>
                    <a:pt x="76652" y="83105"/>
                  </a:lnTo>
                  <a:lnTo>
                    <a:pt x="65531" y="81533"/>
                  </a:lnTo>
                  <a:lnTo>
                    <a:pt x="54113" y="82403"/>
                  </a:lnTo>
                  <a:lnTo>
                    <a:pt x="41624" y="85058"/>
                  </a:lnTo>
                  <a:lnTo>
                    <a:pt x="28134" y="89570"/>
                  </a:lnTo>
                  <a:lnTo>
                    <a:pt x="13715" y="96011"/>
                  </a:lnTo>
                  <a:lnTo>
                    <a:pt x="13715" y="67055"/>
                  </a:lnTo>
                  <a:lnTo>
                    <a:pt x="29301" y="61495"/>
                  </a:lnTo>
                  <a:lnTo>
                    <a:pt x="44100" y="57435"/>
                  </a:lnTo>
                  <a:lnTo>
                    <a:pt x="58185" y="54947"/>
                  </a:lnTo>
                  <a:lnTo>
                    <a:pt x="71627" y="54101"/>
                  </a:lnTo>
                  <a:close/>
                </a:path>
                <a:path w="311785" h="226060">
                  <a:moveTo>
                    <a:pt x="276605" y="35051"/>
                  </a:moveTo>
                  <a:lnTo>
                    <a:pt x="276605" y="0"/>
                  </a:lnTo>
                  <a:lnTo>
                    <a:pt x="311657" y="0"/>
                  </a:lnTo>
                  <a:lnTo>
                    <a:pt x="311657" y="35051"/>
                  </a:lnTo>
                  <a:lnTo>
                    <a:pt x="276605" y="35051"/>
                  </a:lnTo>
                  <a:close/>
                </a:path>
              </a:pathLst>
            </a:custGeom>
            <a:ln w="17526">
              <a:solidFill>
                <a:srgbClr val="FFFFFF"/>
              </a:solidFill>
            </a:ln>
          </p:spPr>
          <p:txBody>
            <a:bodyPr wrap="square" lIns="0" tIns="0" rIns="0" bIns="0" rtlCol="0"/>
            <a:lstStyle/>
            <a:p>
              <a:endParaRPr/>
            </a:p>
          </p:txBody>
        </p:sp>
        <p:sp>
          <p:nvSpPr>
            <p:cNvPr id="17" name="object 17"/>
            <p:cNvSpPr/>
            <p:nvPr/>
          </p:nvSpPr>
          <p:spPr>
            <a:xfrm>
              <a:off x="3199638" y="2066543"/>
              <a:ext cx="35560" cy="35560"/>
            </a:xfrm>
            <a:custGeom>
              <a:avLst/>
              <a:gdLst/>
              <a:ahLst/>
              <a:cxnLst/>
              <a:rect l="l" t="t" r="r" b="b"/>
              <a:pathLst>
                <a:path w="35560" h="35560">
                  <a:moveTo>
                    <a:pt x="0" y="35052"/>
                  </a:moveTo>
                  <a:lnTo>
                    <a:pt x="0" y="0"/>
                  </a:lnTo>
                  <a:lnTo>
                    <a:pt x="35052" y="0"/>
                  </a:lnTo>
                  <a:lnTo>
                    <a:pt x="35052" y="35052"/>
                  </a:lnTo>
                  <a:lnTo>
                    <a:pt x="0" y="35052"/>
                  </a:lnTo>
                  <a:close/>
                </a:path>
              </a:pathLst>
            </a:custGeom>
            <a:ln w="17526">
              <a:solidFill>
                <a:srgbClr val="FFFFFF"/>
              </a:solidFill>
            </a:ln>
          </p:spPr>
          <p:txBody>
            <a:bodyPr wrap="square" lIns="0" tIns="0" rIns="0" bIns="0" rtlCol="0"/>
            <a:lstStyle/>
            <a:p>
              <a:endParaRPr/>
            </a:p>
          </p:txBody>
        </p:sp>
        <p:sp>
          <p:nvSpPr>
            <p:cNvPr id="18" name="object 18"/>
            <p:cNvSpPr/>
            <p:nvPr/>
          </p:nvSpPr>
          <p:spPr>
            <a:xfrm>
              <a:off x="2800350" y="2066543"/>
              <a:ext cx="170180" cy="222250"/>
            </a:xfrm>
            <a:custGeom>
              <a:avLst/>
              <a:gdLst/>
              <a:ahLst/>
              <a:cxnLst/>
              <a:rect l="l" t="t" r="r" b="b"/>
              <a:pathLst>
                <a:path w="170180" h="222250">
                  <a:moveTo>
                    <a:pt x="0" y="0"/>
                  </a:moveTo>
                  <a:lnTo>
                    <a:pt x="36576" y="0"/>
                  </a:lnTo>
                  <a:lnTo>
                    <a:pt x="36576" y="91440"/>
                  </a:lnTo>
                  <a:lnTo>
                    <a:pt x="133350" y="91439"/>
                  </a:lnTo>
                  <a:lnTo>
                    <a:pt x="133350" y="0"/>
                  </a:lnTo>
                  <a:lnTo>
                    <a:pt x="169926" y="0"/>
                  </a:lnTo>
                  <a:lnTo>
                    <a:pt x="169926" y="221742"/>
                  </a:lnTo>
                  <a:lnTo>
                    <a:pt x="133350" y="221742"/>
                  </a:lnTo>
                  <a:lnTo>
                    <a:pt x="133350" y="120396"/>
                  </a:lnTo>
                  <a:lnTo>
                    <a:pt x="36576" y="120396"/>
                  </a:lnTo>
                  <a:lnTo>
                    <a:pt x="36576" y="221742"/>
                  </a:lnTo>
                  <a:lnTo>
                    <a:pt x="0" y="221742"/>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3462908" y="2043302"/>
              <a:ext cx="1491996" cy="257555"/>
            </a:xfrm>
            <a:prstGeom prst="rect">
              <a:avLst/>
            </a:prstGeom>
          </p:spPr>
        </p:pic>
        <p:pic>
          <p:nvPicPr>
            <p:cNvPr id="20" name="object 20"/>
            <p:cNvPicPr/>
            <p:nvPr/>
          </p:nvPicPr>
          <p:blipFill>
            <a:blip r:embed="rId10" cstate="print"/>
            <a:stretch>
              <a:fillRect/>
            </a:stretch>
          </p:blipFill>
          <p:spPr>
            <a:xfrm>
              <a:off x="5085207" y="2043302"/>
              <a:ext cx="1042416" cy="315467"/>
            </a:xfrm>
            <a:prstGeom prst="rect">
              <a:avLst/>
            </a:prstGeom>
          </p:spPr>
        </p:pic>
        <p:sp>
          <p:nvSpPr>
            <p:cNvPr id="21" name="object 21"/>
            <p:cNvSpPr/>
            <p:nvPr/>
          </p:nvSpPr>
          <p:spPr>
            <a:xfrm>
              <a:off x="6254496" y="2185415"/>
              <a:ext cx="125095" cy="24765"/>
            </a:xfrm>
            <a:custGeom>
              <a:avLst/>
              <a:gdLst/>
              <a:ahLst/>
              <a:cxnLst/>
              <a:rect l="l" t="t" r="r" b="b"/>
              <a:pathLst>
                <a:path w="125095" h="24764">
                  <a:moveTo>
                    <a:pt x="124967" y="24383"/>
                  </a:moveTo>
                  <a:lnTo>
                    <a:pt x="124967" y="0"/>
                  </a:lnTo>
                  <a:lnTo>
                    <a:pt x="0" y="0"/>
                  </a:lnTo>
                  <a:lnTo>
                    <a:pt x="0" y="24383"/>
                  </a:lnTo>
                  <a:lnTo>
                    <a:pt x="124967" y="24383"/>
                  </a:lnTo>
                  <a:close/>
                </a:path>
              </a:pathLst>
            </a:custGeom>
            <a:solidFill>
              <a:srgbClr val="000000"/>
            </a:solidFill>
          </p:spPr>
          <p:txBody>
            <a:bodyPr wrap="square" lIns="0" tIns="0" rIns="0" bIns="0" rtlCol="0"/>
            <a:lstStyle/>
            <a:p>
              <a:endParaRPr/>
            </a:p>
          </p:txBody>
        </p:sp>
        <p:sp>
          <p:nvSpPr>
            <p:cNvPr id="22" name="object 22"/>
            <p:cNvSpPr/>
            <p:nvPr/>
          </p:nvSpPr>
          <p:spPr>
            <a:xfrm>
              <a:off x="6254496" y="2185415"/>
              <a:ext cx="125095" cy="24765"/>
            </a:xfrm>
            <a:custGeom>
              <a:avLst/>
              <a:gdLst/>
              <a:ahLst/>
              <a:cxnLst/>
              <a:rect l="l" t="t" r="r" b="b"/>
              <a:pathLst>
                <a:path w="125095" h="24764">
                  <a:moveTo>
                    <a:pt x="0" y="24383"/>
                  </a:moveTo>
                  <a:lnTo>
                    <a:pt x="0" y="0"/>
                  </a:lnTo>
                  <a:lnTo>
                    <a:pt x="124967" y="0"/>
                  </a:lnTo>
                  <a:lnTo>
                    <a:pt x="124967" y="24383"/>
                  </a:lnTo>
                  <a:lnTo>
                    <a:pt x="0" y="24383"/>
                  </a:lnTo>
                  <a:close/>
                </a:path>
              </a:pathLst>
            </a:custGeom>
            <a:ln w="17526">
              <a:solidFill>
                <a:srgbClr val="FFFFFF"/>
              </a:solidFill>
            </a:ln>
          </p:spPr>
          <p:txBody>
            <a:bodyPr wrap="square" lIns="0" tIns="0" rIns="0" bIns="0" rtlCol="0"/>
            <a:lstStyle/>
            <a:p>
              <a:endParaRPr/>
            </a:p>
          </p:txBody>
        </p:sp>
        <p:pic>
          <p:nvPicPr>
            <p:cNvPr id="23" name="object 23"/>
            <p:cNvPicPr/>
            <p:nvPr/>
          </p:nvPicPr>
          <p:blipFill>
            <a:blip r:embed="rId11" cstate="print"/>
            <a:stretch>
              <a:fillRect/>
            </a:stretch>
          </p:blipFill>
          <p:spPr>
            <a:xfrm>
              <a:off x="6494145" y="2052446"/>
              <a:ext cx="2230374" cy="249936"/>
            </a:xfrm>
            <a:prstGeom prst="rect">
              <a:avLst/>
            </a:prstGeom>
          </p:spPr>
        </p:pic>
        <p:sp>
          <p:nvSpPr>
            <p:cNvPr id="24" name="object 24"/>
            <p:cNvSpPr/>
            <p:nvPr/>
          </p:nvSpPr>
          <p:spPr>
            <a:xfrm>
              <a:off x="3331464" y="2438399"/>
              <a:ext cx="445134" cy="310515"/>
            </a:xfrm>
            <a:custGeom>
              <a:avLst/>
              <a:gdLst/>
              <a:ahLst/>
              <a:cxnLst/>
              <a:rect l="l" t="t" r="r" b="b"/>
              <a:pathLst>
                <a:path w="445135" h="310514">
                  <a:moveTo>
                    <a:pt x="209549" y="154685"/>
                  </a:moveTo>
                  <a:lnTo>
                    <a:pt x="202596" y="92392"/>
                  </a:lnTo>
                  <a:lnTo>
                    <a:pt x="181355" y="42671"/>
                  </a:lnTo>
                  <a:lnTo>
                    <a:pt x="148113" y="10763"/>
                  </a:lnTo>
                  <a:lnTo>
                    <a:pt x="105155" y="0"/>
                  </a:lnTo>
                  <a:lnTo>
                    <a:pt x="82426" y="2702"/>
                  </a:lnTo>
                  <a:lnTo>
                    <a:pt x="44398" y="24110"/>
                  </a:lnTo>
                  <a:lnTo>
                    <a:pt x="16394" y="65960"/>
                  </a:lnTo>
                  <a:lnTo>
                    <a:pt x="1845" y="121967"/>
                  </a:lnTo>
                  <a:lnTo>
                    <a:pt x="0" y="154685"/>
                  </a:lnTo>
                  <a:lnTo>
                    <a:pt x="1845" y="187844"/>
                  </a:lnTo>
                  <a:lnTo>
                    <a:pt x="16394" y="244161"/>
                  </a:lnTo>
                  <a:lnTo>
                    <a:pt x="44398" y="286023"/>
                  </a:lnTo>
                  <a:lnTo>
                    <a:pt x="49529" y="289871"/>
                  </a:lnTo>
                  <a:lnTo>
                    <a:pt x="49529" y="154685"/>
                  </a:lnTo>
                  <a:lnTo>
                    <a:pt x="52970" y="103120"/>
                  </a:lnTo>
                  <a:lnTo>
                    <a:pt x="63341" y="66198"/>
                  </a:lnTo>
                  <a:lnTo>
                    <a:pt x="80712" y="43993"/>
                  </a:lnTo>
                  <a:lnTo>
                    <a:pt x="105155" y="36575"/>
                  </a:lnTo>
                  <a:lnTo>
                    <a:pt x="129599" y="43993"/>
                  </a:lnTo>
                  <a:lnTo>
                    <a:pt x="146970" y="66198"/>
                  </a:lnTo>
                  <a:lnTo>
                    <a:pt x="157341" y="103120"/>
                  </a:lnTo>
                  <a:lnTo>
                    <a:pt x="160781" y="154685"/>
                  </a:lnTo>
                  <a:lnTo>
                    <a:pt x="160781" y="289871"/>
                  </a:lnTo>
                  <a:lnTo>
                    <a:pt x="165913" y="286023"/>
                  </a:lnTo>
                  <a:lnTo>
                    <a:pt x="181355" y="267461"/>
                  </a:lnTo>
                  <a:lnTo>
                    <a:pt x="193798" y="244161"/>
                  </a:lnTo>
                  <a:lnTo>
                    <a:pt x="202596" y="217646"/>
                  </a:lnTo>
                  <a:lnTo>
                    <a:pt x="207823" y="187844"/>
                  </a:lnTo>
                  <a:lnTo>
                    <a:pt x="209549" y="154685"/>
                  </a:lnTo>
                  <a:close/>
                </a:path>
                <a:path w="445135" h="310514">
                  <a:moveTo>
                    <a:pt x="160781" y="289871"/>
                  </a:moveTo>
                  <a:lnTo>
                    <a:pt x="160781" y="154685"/>
                  </a:lnTo>
                  <a:lnTo>
                    <a:pt x="157341" y="206692"/>
                  </a:lnTo>
                  <a:lnTo>
                    <a:pt x="146970" y="243839"/>
                  </a:lnTo>
                  <a:lnTo>
                    <a:pt x="129599" y="266128"/>
                  </a:lnTo>
                  <a:lnTo>
                    <a:pt x="105155" y="273557"/>
                  </a:lnTo>
                  <a:lnTo>
                    <a:pt x="80712" y="266128"/>
                  </a:lnTo>
                  <a:lnTo>
                    <a:pt x="63341" y="243839"/>
                  </a:lnTo>
                  <a:lnTo>
                    <a:pt x="52970" y="206692"/>
                  </a:lnTo>
                  <a:lnTo>
                    <a:pt x="49529" y="154685"/>
                  </a:lnTo>
                  <a:lnTo>
                    <a:pt x="49529" y="289871"/>
                  </a:lnTo>
                  <a:lnTo>
                    <a:pt x="62198" y="299370"/>
                  </a:lnTo>
                  <a:lnTo>
                    <a:pt x="82426" y="307431"/>
                  </a:lnTo>
                  <a:lnTo>
                    <a:pt x="105155" y="310133"/>
                  </a:lnTo>
                  <a:lnTo>
                    <a:pt x="127885" y="307431"/>
                  </a:lnTo>
                  <a:lnTo>
                    <a:pt x="148113" y="299370"/>
                  </a:lnTo>
                  <a:lnTo>
                    <a:pt x="160781" y="289871"/>
                  </a:lnTo>
                  <a:close/>
                </a:path>
                <a:path w="445135" h="310514">
                  <a:moveTo>
                    <a:pt x="396239" y="297330"/>
                  </a:moveTo>
                  <a:lnTo>
                    <a:pt x="396239" y="214883"/>
                  </a:lnTo>
                  <a:lnTo>
                    <a:pt x="395251" y="227873"/>
                  </a:lnTo>
                  <a:lnTo>
                    <a:pt x="392334" y="239363"/>
                  </a:lnTo>
                  <a:lnTo>
                    <a:pt x="363188" y="269557"/>
                  </a:lnTo>
                  <a:lnTo>
                    <a:pt x="339089" y="273557"/>
                  </a:lnTo>
                  <a:lnTo>
                    <a:pt x="326076" y="272843"/>
                  </a:lnTo>
                  <a:lnTo>
                    <a:pt x="312134" y="270700"/>
                  </a:lnTo>
                  <a:lnTo>
                    <a:pt x="297191" y="267128"/>
                  </a:lnTo>
                  <a:lnTo>
                    <a:pt x="281177" y="262127"/>
                  </a:lnTo>
                  <a:lnTo>
                    <a:pt x="281177" y="303275"/>
                  </a:lnTo>
                  <a:lnTo>
                    <a:pt x="296048" y="306276"/>
                  </a:lnTo>
                  <a:lnTo>
                    <a:pt x="309848" y="308419"/>
                  </a:lnTo>
                  <a:lnTo>
                    <a:pt x="322647" y="309705"/>
                  </a:lnTo>
                  <a:lnTo>
                    <a:pt x="334517" y="310133"/>
                  </a:lnTo>
                  <a:lnTo>
                    <a:pt x="358925" y="308562"/>
                  </a:lnTo>
                  <a:lnTo>
                    <a:pt x="380618" y="303847"/>
                  </a:lnTo>
                  <a:lnTo>
                    <a:pt x="396239" y="297330"/>
                  </a:lnTo>
                  <a:close/>
                </a:path>
                <a:path w="445135" h="310514">
                  <a:moveTo>
                    <a:pt x="439673" y="48767"/>
                  </a:moveTo>
                  <a:lnTo>
                    <a:pt x="439673" y="6857"/>
                  </a:lnTo>
                  <a:lnTo>
                    <a:pt x="285749" y="6857"/>
                  </a:lnTo>
                  <a:lnTo>
                    <a:pt x="285749" y="155447"/>
                  </a:lnTo>
                  <a:lnTo>
                    <a:pt x="296048" y="153976"/>
                  </a:lnTo>
                  <a:lnTo>
                    <a:pt x="312134" y="153985"/>
                  </a:lnTo>
                  <a:lnTo>
                    <a:pt x="327659" y="154758"/>
                  </a:lnTo>
                  <a:lnTo>
                    <a:pt x="327659" y="48767"/>
                  </a:lnTo>
                  <a:lnTo>
                    <a:pt x="439673" y="48767"/>
                  </a:lnTo>
                  <a:close/>
                </a:path>
                <a:path w="445135" h="310514">
                  <a:moveTo>
                    <a:pt x="445007" y="216407"/>
                  </a:moveTo>
                  <a:lnTo>
                    <a:pt x="437006" y="174688"/>
                  </a:lnTo>
                  <a:lnTo>
                    <a:pt x="413003" y="143255"/>
                  </a:lnTo>
                  <a:lnTo>
                    <a:pt x="375189" y="123062"/>
                  </a:lnTo>
                  <a:lnTo>
                    <a:pt x="327659" y="116585"/>
                  </a:lnTo>
                  <a:lnTo>
                    <a:pt x="327659" y="154758"/>
                  </a:lnTo>
                  <a:lnTo>
                    <a:pt x="330755" y="154912"/>
                  </a:lnTo>
                  <a:lnTo>
                    <a:pt x="348043" y="157829"/>
                  </a:lnTo>
                  <a:lnTo>
                    <a:pt x="384345" y="178022"/>
                  </a:lnTo>
                  <a:lnTo>
                    <a:pt x="396239" y="214883"/>
                  </a:lnTo>
                  <a:lnTo>
                    <a:pt x="396239" y="297330"/>
                  </a:lnTo>
                  <a:lnTo>
                    <a:pt x="399454" y="295989"/>
                  </a:lnTo>
                  <a:lnTo>
                    <a:pt x="415289" y="284987"/>
                  </a:lnTo>
                  <a:lnTo>
                    <a:pt x="428291" y="271271"/>
                  </a:lnTo>
                  <a:lnTo>
                    <a:pt x="437578" y="255269"/>
                  </a:lnTo>
                  <a:lnTo>
                    <a:pt x="443150" y="236981"/>
                  </a:lnTo>
                  <a:lnTo>
                    <a:pt x="445007" y="216407"/>
                  </a:lnTo>
                  <a:close/>
                </a:path>
              </a:pathLst>
            </a:custGeom>
            <a:solidFill>
              <a:srgbClr val="FF0000"/>
            </a:solidFill>
          </p:spPr>
          <p:txBody>
            <a:bodyPr wrap="square" lIns="0" tIns="0" rIns="0" bIns="0" rtlCol="0"/>
            <a:lstStyle/>
            <a:p>
              <a:endParaRPr/>
            </a:p>
          </p:txBody>
        </p:sp>
        <p:sp>
          <p:nvSpPr>
            <p:cNvPr id="25" name="object 25"/>
            <p:cNvSpPr/>
            <p:nvPr/>
          </p:nvSpPr>
          <p:spPr>
            <a:xfrm>
              <a:off x="3380994" y="2474976"/>
              <a:ext cx="111760" cy="237490"/>
            </a:xfrm>
            <a:custGeom>
              <a:avLst/>
              <a:gdLst/>
              <a:ahLst/>
              <a:cxnLst/>
              <a:rect l="l" t="t" r="r" b="b"/>
              <a:pathLst>
                <a:path w="111760"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3612642" y="2445258"/>
              <a:ext cx="163830" cy="303530"/>
            </a:xfrm>
            <a:custGeom>
              <a:avLst/>
              <a:gdLst/>
              <a:ahLst/>
              <a:cxnLst/>
              <a:rect l="l" t="t" r="r" b="b"/>
              <a:pathLst>
                <a:path w="163829" h="303530">
                  <a:moveTo>
                    <a:pt x="4572" y="0"/>
                  </a:moveTo>
                  <a:lnTo>
                    <a:pt x="158496" y="0"/>
                  </a:lnTo>
                  <a:lnTo>
                    <a:pt x="158496" y="41909"/>
                  </a:lnTo>
                  <a:lnTo>
                    <a:pt x="46482" y="41910"/>
                  </a:lnTo>
                  <a:lnTo>
                    <a:pt x="46482" y="109728"/>
                  </a:lnTo>
                  <a:lnTo>
                    <a:pt x="94011" y="116205"/>
                  </a:lnTo>
                  <a:lnTo>
                    <a:pt x="131826" y="136398"/>
                  </a:lnTo>
                  <a:lnTo>
                    <a:pt x="155829" y="167830"/>
                  </a:lnTo>
                  <a:lnTo>
                    <a:pt x="163830" y="209550"/>
                  </a:lnTo>
                  <a:lnTo>
                    <a:pt x="161972" y="230124"/>
                  </a:lnTo>
                  <a:lnTo>
                    <a:pt x="134112" y="278130"/>
                  </a:lnTo>
                  <a:lnTo>
                    <a:pt x="99441" y="296989"/>
                  </a:lnTo>
                  <a:lnTo>
                    <a:pt x="53340" y="303276"/>
                  </a:lnTo>
                  <a:lnTo>
                    <a:pt x="41469" y="302847"/>
                  </a:lnTo>
                  <a:lnTo>
                    <a:pt x="28670" y="301561"/>
                  </a:lnTo>
                  <a:lnTo>
                    <a:pt x="14870" y="299418"/>
                  </a:lnTo>
                  <a:lnTo>
                    <a:pt x="0" y="296418"/>
                  </a:lnTo>
                  <a:lnTo>
                    <a:pt x="0" y="255270"/>
                  </a:lnTo>
                  <a:lnTo>
                    <a:pt x="16013" y="260270"/>
                  </a:lnTo>
                  <a:lnTo>
                    <a:pt x="30956" y="263842"/>
                  </a:lnTo>
                  <a:lnTo>
                    <a:pt x="44898" y="265985"/>
                  </a:lnTo>
                  <a:lnTo>
                    <a:pt x="57912" y="266700"/>
                  </a:lnTo>
                  <a:lnTo>
                    <a:pt x="70782" y="265699"/>
                  </a:lnTo>
                  <a:lnTo>
                    <a:pt x="106382" y="242423"/>
                  </a:lnTo>
                  <a:lnTo>
                    <a:pt x="115062" y="208026"/>
                  </a:lnTo>
                  <a:lnTo>
                    <a:pt x="113764" y="194024"/>
                  </a:lnTo>
                  <a:lnTo>
                    <a:pt x="81581" y="155745"/>
                  </a:lnTo>
                  <a:lnTo>
                    <a:pt x="29718" y="147066"/>
                  </a:lnTo>
                  <a:lnTo>
                    <a:pt x="23622" y="147066"/>
                  </a:lnTo>
                  <a:lnTo>
                    <a:pt x="15240" y="147066"/>
                  </a:lnTo>
                  <a:lnTo>
                    <a:pt x="4572" y="148590"/>
                  </a:lnTo>
                  <a:lnTo>
                    <a:pt x="4572" y="0"/>
                  </a:lnTo>
                  <a:close/>
                </a:path>
              </a:pathLst>
            </a:custGeom>
            <a:ln w="17526">
              <a:solidFill>
                <a:srgbClr val="FFFFFF"/>
              </a:solidFill>
            </a:ln>
          </p:spPr>
          <p:txBody>
            <a:bodyPr wrap="square" lIns="0" tIns="0" rIns="0" bIns="0" rtlCol="0"/>
            <a:lstStyle/>
            <a:p>
              <a:endParaRPr/>
            </a:p>
          </p:txBody>
        </p:sp>
        <p:sp>
          <p:nvSpPr>
            <p:cNvPr id="27" name="object 27"/>
            <p:cNvSpPr/>
            <p:nvPr/>
          </p:nvSpPr>
          <p:spPr>
            <a:xfrm>
              <a:off x="3331464" y="243839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28" name="object 28"/>
            <p:cNvSpPr/>
            <p:nvPr/>
          </p:nvSpPr>
          <p:spPr>
            <a:xfrm>
              <a:off x="3850385" y="2603754"/>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29" name="object 29"/>
            <p:cNvSpPr/>
            <p:nvPr/>
          </p:nvSpPr>
          <p:spPr>
            <a:xfrm>
              <a:off x="3850385" y="2603754"/>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pic>
          <p:nvPicPr>
            <p:cNvPr id="30" name="object 30"/>
            <p:cNvPicPr/>
            <p:nvPr/>
          </p:nvPicPr>
          <p:blipFill>
            <a:blip r:embed="rId12" cstate="print"/>
            <a:stretch>
              <a:fillRect/>
            </a:stretch>
          </p:blipFill>
          <p:spPr>
            <a:xfrm>
              <a:off x="4073271" y="2429636"/>
              <a:ext cx="2892552" cy="327660"/>
            </a:xfrm>
            <a:prstGeom prst="rect">
              <a:avLst/>
            </a:prstGeom>
          </p:spPr>
        </p:pic>
        <p:pic>
          <p:nvPicPr>
            <p:cNvPr id="31" name="object 31"/>
            <p:cNvPicPr/>
            <p:nvPr/>
          </p:nvPicPr>
          <p:blipFill>
            <a:blip r:embed="rId13" cstate="print"/>
            <a:stretch>
              <a:fillRect/>
            </a:stretch>
          </p:blipFill>
          <p:spPr>
            <a:xfrm>
              <a:off x="914400" y="2935985"/>
              <a:ext cx="1627632" cy="1636014"/>
            </a:xfrm>
            <a:prstGeom prst="rect">
              <a:avLst/>
            </a:prstGeom>
          </p:spPr>
        </p:pic>
        <p:pic>
          <p:nvPicPr>
            <p:cNvPr id="32" name="object 32"/>
            <p:cNvPicPr/>
            <p:nvPr/>
          </p:nvPicPr>
          <p:blipFill>
            <a:blip r:embed="rId14" cstate="print"/>
            <a:stretch>
              <a:fillRect/>
            </a:stretch>
          </p:blipFill>
          <p:spPr>
            <a:xfrm>
              <a:off x="2535173" y="2977896"/>
              <a:ext cx="1732026" cy="1594103"/>
            </a:xfrm>
            <a:prstGeom prst="rect">
              <a:avLst/>
            </a:prstGeom>
          </p:spPr>
        </p:pic>
        <p:pic>
          <p:nvPicPr>
            <p:cNvPr id="33" name="object 33"/>
            <p:cNvPicPr/>
            <p:nvPr/>
          </p:nvPicPr>
          <p:blipFill>
            <a:blip r:embed="rId15" cstate="print"/>
            <a:stretch>
              <a:fillRect/>
            </a:stretch>
          </p:blipFill>
          <p:spPr>
            <a:xfrm>
              <a:off x="914400" y="4572000"/>
              <a:ext cx="3352800" cy="2292857"/>
            </a:xfrm>
            <a:prstGeom prst="rect">
              <a:avLst/>
            </a:prstGeom>
          </p:spPr>
        </p:pic>
        <p:pic>
          <p:nvPicPr>
            <p:cNvPr id="34" name="object 34"/>
            <p:cNvPicPr/>
            <p:nvPr/>
          </p:nvPicPr>
          <p:blipFill>
            <a:blip r:embed="rId16" cstate="print"/>
            <a:stretch>
              <a:fillRect/>
            </a:stretch>
          </p:blipFill>
          <p:spPr>
            <a:xfrm>
              <a:off x="4267200" y="2977896"/>
              <a:ext cx="5105400" cy="3886961"/>
            </a:xfrm>
            <a:prstGeom prst="rect">
              <a:avLst/>
            </a:prstGeom>
          </p:spPr>
        </p:pic>
      </p:grpSp>
      <p:sp>
        <p:nvSpPr>
          <p:cNvPr id="35" name="object 3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36" name="object 36"/>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37" name="object 37"/>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7200" y="727709"/>
            <a:ext cx="8920987" cy="6587998"/>
            <a:chOff x="457200" y="727709"/>
            <a:chExt cx="8920987" cy="6587998"/>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727710"/>
              <a:ext cx="8468106" cy="1258062"/>
            </a:xfrm>
            <a:prstGeom prst="rect">
              <a:avLst/>
            </a:prstGeom>
          </p:spPr>
        </p:pic>
        <p:sp>
          <p:nvSpPr>
            <p:cNvPr id="8" name="object 8"/>
            <p:cNvSpPr/>
            <p:nvPr/>
          </p:nvSpPr>
          <p:spPr>
            <a:xfrm>
              <a:off x="909827" y="727709"/>
              <a:ext cx="8468360" cy="1258570"/>
            </a:xfrm>
            <a:custGeom>
              <a:avLst/>
              <a:gdLst/>
              <a:ahLst/>
              <a:cxnLst/>
              <a:rect l="l" t="t" r="r" b="b"/>
              <a:pathLst>
                <a:path w="8468360" h="1258570">
                  <a:moveTo>
                    <a:pt x="8468106" y="1255775"/>
                  </a:moveTo>
                  <a:lnTo>
                    <a:pt x="8468106" y="1523"/>
                  </a:lnTo>
                  <a:lnTo>
                    <a:pt x="8465820" y="0"/>
                  </a:lnTo>
                  <a:lnTo>
                    <a:pt x="2285" y="0"/>
                  </a:lnTo>
                  <a:lnTo>
                    <a:pt x="0" y="1524"/>
                  </a:lnTo>
                  <a:lnTo>
                    <a:pt x="0" y="1255776"/>
                  </a:lnTo>
                  <a:lnTo>
                    <a:pt x="2286" y="1258062"/>
                  </a:lnTo>
                  <a:lnTo>
                    <a:pt x="4572" y="1258062"/>
                  </a:lnTo>
                  <a:lnTo>
                    <a:pt x="4572" y="9144"/>
                  </a:lnTo>
                  <a:lnTo>
                    <a:pt x="9905" y="4572"/>
                  </a:lnTo>
                  <a:lnTo>
                    <a:pt x="9905" y="9144"/>
                  </a:lnTo>
                  <a:lnTo>
                    <a:pt x="8458200" y="9143"/>
                  </a:lnTo>
                  <a:lnTo>
                    <a:pt x="8458200" y="4571"/>
                  </a:lnTo>
                  <a:lnTo>
                    <a:pt x="8462772" y="9143"/>
                  </a:lnTo>
                  <a:lnTo>
                    <a:pt x="8462772" y="1258061"/>
                  </a:lnTo>
                  <a:lnTo>
                    <a:pt x="8465820" y="1258061"/>
                  </a:lnTo>
                  <a:lnTo>
                    <a:pt x="8468106" y="1255775"/>
                  </a:lnTo>
                  <a:close/>
                </a:path>
                <a:path w="8468360" h="1258570">
                  <a:moveTo>
                    <a:pt x="9905" y="9144"/>
                  </a:moveTo>
                  <a:lnTo>
                    <a:pt x="9905" y="4572"/>
                  </a:lnTo>
                  <a:lnTo>
                    <a:pt x="4572" y="9144"/>
                  </a:lnTo>
                  <a:lnTo>
                    <a:pt x="9905" y="9144"/>
                  </a:lnTo>
                  <a:close/>
                </a:path>
                <a:path w="8468360" h="1258570">
                  <a:moveTo>
                    <a:pt x="9905" y="1248156"/>
                  </a:moveTo>
                  <a:lnTo>
                    <a:pt x="9905" y="9144"/>
                  </a:lnTo>
                  <a:lnTo>
                    <a:pt x="4572" y="9144"/>
                  </a:lnTo>
                  <a:lnTo>
                    <a:pt x="4572" y="1248156"/>
                  </a:lnTo>
                  <a:lnTo>
                    <a:pt x="9905" y="1248156"/>
                  </a:lnTo>
                  <a:close/>
                </a:path>
                <a:path w="8468360" h="1258570">
                  <a:moveTo>
                    <a:pt x="8462772" y="1248155"/>
                  </a:moveTo>
                  <a:lnTo>
                    <a:pt x="4572" y="1248156"/>
                  </a:lnTo>
                  <a:lnTo>
                    <a:pt x="9905" y="1253489"/>
                  </a:lnTo>
                  <a:lnTo>
                    <a:pt x="9906" y="1258062"/>
                  </a:lnTo>
                  <a:lnTo>
                    <a:pt x="8458200" y="1258061"/>
                  </a:lnTo>
                  <a:lnTo>
                    <a:pt x="8458200" y="1253489"/>
                  </a:lnTo>
                  <a:lnTo>
                    <a:pt x="8462772" y="1248155"/>
                  </a:lnTo>
                  <a:close/>
                </a:path>
                <a:path w="8468360" h="1258570">
                  <a:moveTo>
                    <a:pt x="9906" y="1258062"/>
                  </a:moveTo>
                  <a:lnTo>
                    <a:pt x="9905" y="1253489"/>
                  </a:lnTo>
                  <a:lnTo>
                    <a:pt x="4572" y="1248156"/>
                  </a:lnTo>
                  <a:lnTo>
                    <a:pt x="4572" y="1258062"/>
                  </a:lnTo>
                  <a:lnTo>
                    <a:pt x="9906" y="1258062"/>
                  </a:lnTo>
                  <a:close/>
                </a:path>
                <a:path w="8468360" h="1258570">
                  <a:moveTo>
                    <a:pt x="8462772" y="9143"/>
                  </a:moveTo>
                  <a:lnTo>
                    <a:pt x="8458200" y="4571"/>
                  </a:lnTo>
                  <a:lnTo>
                    <a:pt x="8458200" y="9143"/>
                  </a:lnTo>
                  <a:lnTo>
                    <a:pt x="8462772" y="9143"/>
                  </a:lnTo>
                  <a:close/>
                </a:path>
                <a:path w="8468360" h="1258570">
                  <a:moveTo>
                    <a:pt x="8462772" y="1248155"/>
                  </a:moveTo>
                  <a:lnTo>
                    <a:pt x="8462772" y="9143"/>
                  </a:lnTo>
                  <a:lnTo>
                    <a:pt x="8458200" y="9143"/>
                  </a:lnTo>
                  <a:lnTo>
                    <a:pt x="8458200" y="1248155"/>
                  </a:lnTo>
                  <a:lnTo>
                    <a:pt x="8462772" y="1248155"/>
                  </a:lnTo>
                  <a:close/>
                </a:path>
                <a:path w="8468360" h="1258570">
                  <a:moveTo>
                    <a:pt x="8462772" y="1258061"/>
                  </a:moveTo>
                  <a:lnTo>
                    <a:pt x="8462772" y="1248155"/>
                  </a:lnTo>
                  <a:lnTo>
                    <a:pt x="8458200" y="1253489"/>
                  </a:lnTo>
                  <a:lnTo>
                    <a:pt x="8458200" y="1258061"/>
                  </a:lnTo>
                  <a:lnTo>
                    <a:pt x="8462772" y="1258061"/>
                  </a:lnTo>
                  <a:close/>
                </a:path>
              </a:pathLst>
            </a:custGeom>
            <a:solidFill>
              <a:srgbClr val="DA1F28"/>
            </a:solidFill>
          </p:spPr>
          <p:txBody>
            <a:bodyPr wrap="square" lIns="0" tIns="0" rIns="0" bIns="0" rtlCol="0"/>
            <a:lstStyle/>
            <a:p>
              <a:endParaRPr/>
            </a:p>
          </p:txBody>
        </p:sp>
        <p:pic>
          <p:nvPicPr>
            <p:cNvPr id="9" name="object 9"/>
            <p:cNvPicPr/>
            <p:nvPr/>
          </p:nvPicPr>
          <p:blipFill>
            <a:blip r:embed="rId6" cstate="print"/>
            <a:stretch>
              <a:fillRect/>
            </a:stretch>
          </p:blipFill>
          <p:spPr>
            <a:xfrm>
              <a:off x="1653540" y="1084579"/>
              <a:ext cx="6867525" cy="495300"/>
            </a:xfrm>
            <a:prstGeom prst="rect">
              <a:avLst/>
            </a:prstGeom>
          </p:spPr>
        </p:pic>
        <p:pic>
          <p:nvPicPr>
            <p:cNvPr id="10" name="object 10"/>
            <p:cNvPicPr/>
            <p:nvPr/>
          </p:nvPicPr>
          <p:blipFill>
            <a:blip r:embed="rId7" cstate="print"/>
            <a:stretch>
              <a:fillRect/>
            </a:stretch>
          </p:blipFill>
          <p:spPr>
            <a:xfrm>
              <a:off x="909827" y="1976627"/>
              <a:ext cx="8468105" cy="963930"/>
            </a:xfrm>
            <a:prstGeom prst="rect">
              <a:avLst/>
            </a:prstGeom>
          </p:spPr>
        </p:pic>
        <p:sp>
          <p:nvSpPr>
            <p:cNvPr id="11" name="object 11"/>
            <p:cNvSpPr/>
            <p:nvPr/>
          </p:nvSpPr>
          <p:spPr>
            <a:xfrm>
              <a:off x="909827" y="1976627"/>
              <a:ext cx="8468360" cy="963930"/>
            </a:xfrm>
            <a:custGeom>
              <a:avLst/>
              <a:gdLst/>
              <a:ahLst/>
              <a:cxnLst/>
              <a:rect l="l" t="t" r="r" b="b"/>
              <a:pathLst>
                <a:path w="8468360" h="963930">
                  <a:moveTo>
                    <a:pt x="8468106" y="961643"/>
                  </a:moveTo>
                  <a:lnTo>
                    <a:pt x="8468106" y="2285"/>
                  </a:lnTo>
                  <a:lnTo>
                    <a:pt x="8465820" y="0"/>
                  </a:lnTo>
                  <a:lnTo>
                    <a:pt x="2285" y="0"/>
                  </a:lnTo>
                  <a:lnTo>
                    <a:pt x="0" y="2286"/>
                  </a:lnTo>
                  <a:lnTo>
                    <a:pt x="0" y="961644"/>
                  </a:lnTo>
                  <a:lnTo>
                    <a:pt x="2286" y="963930"/>
                  </a:lnTo>
                  <a:lnTo>
                    <a:pt x="4572" y="963930"/>
                  </a:lnTo>
                  <a:lnTo>
                    <a:pt x="4572" y="9906"/>
                  </a:lnTo>
                  <a:lnTo>
                    <a:pt x="9905" y="4572"/>
                  </a:lnTo>
                  <a:lnTo>
                    <a:pt x="9905" y="9906"/>
                  </a:lnTo>
                  <a:lnTo>
                    <a:pt x="8458200" y="9905"/>
                  </a:lnTo>
                  <a:lnTo>
                    <a:pt x="8458200" y="4571"/>
                  </a:lnTo>
                  <a:lnTo>
                    <a:pt x="8462772" y="9905"/>
                  </a:lnTo>
                  <a:lnTo>
                    <a:pt x="8462772" y="963929"/>
                  </a:lnTo>
                  <a:lnTo>
                    <a:pt x="8465820" y="963929"/>
                  </a:lnTo>
                  <a:lnTo>
                    <a:pt x="8468106" y="961643"/>
                  </a:lnTo>
                  <a:close/>
                </a:path>
                <a:path w="8468360" h="963930">
                  <a:moveTo>
                    <a:pt x="9905" y="9906"/>
                  </a:moveTo>
                  <a:lnTo>
                    <a:pt x="9905" y="4572"/>
                  </a:lnTo>
                  <a:lnTo>
                    <a:pt x="4572" y="9906"/>
                  </a:lnTo>
                  <a:lnTo>
                    <a:pt x="9905" y="9906"/>
                  </a:lnTo>
                  <a:close/>
                </a:path>
                <a:path w="8468360" h="963930">
                  <a:moveTo>
                    <a:pt x="9905" y="954024"/>
                  </a:moveTo>
                  <a:lnTo>
                    <a:pt x="9905" y="9906"/>
                  </a:lnTo>
                  <a:lnTo>
                    <a:pt x="4572" y="9906"/>
                  </a:lnTo>
                  <a:lnTo>
                    <a:pt x="4572" y="954024"/>
                  </a:lnTo>
                  <a:lnTo>
                    <a:pt x="9905" y="954024"/>
                  </a:lnTo>
                  <a:close/>
                </a:path>
                <a:path w="8468360" h="963930">
                  <a:moveTo>
                    <a:pt x="8462772" y="954023"/>
                  </a:moveTo>
                  <a:lnTo>
                    <a:pt x="4572" y="954024"/>
                  </a:lnTo>
                  <a:lnTo>
                    <a:pt x="9905" y="959357"/>
                  </a:lnTo>
                  <a:lnTo>
                    <a:pt x="9905" y="963930"/>
                  </a:lnTo>
                  <a:lnTo>
                    <a:pt x="8458200" y="963929"/>
                  </a:lnTo>
                  <a:lnTo>
                    <a:pt x="8458200" y="959357"/>
                  </a:lnTo>
                  <a:lnTo>
                    <a:pt x="8462772" y="954023"/>
                  </a:lnTo>
                  <a:close/>
                </a:path>
                <a:path w="8468360" h="963930">
                  <a:moveTo>
                    <a:pt x="9905" y="963930"/>
                  </a:moveTo>
                  <a:lnTo>
                    <a:pt x="9905" y="959357"/>
                  </a:lnTo>
                  <a:lnTo>
                    <a:pt x="4572" y="954024"/>
                  </a:lnTo>
                  <a:lnTo>
                    <a:pt x="4572" y="963930"/>
                  </a:lnTo>
                  <a:lnTo>
                    <a:pt x="9905" y="963930"/>
                  </a:lnTo>
                  <a:close/>
                </a:path>
                <a:path w="8468360" h="963930">
                  <a:moveTo>
                    <a:pt x="8462772" y="9905"/>
                  </a:moveTo>
                  <a:lnTo>
                    <a:pt x="8458200" y="4571"/>
                  </a:lnTo>
                  <a:lnTo>
                    <a:pt x="8458200" y="9905"/>
                  </a:lnTo>
                  <a:lnTo>
                    <a:pt x="8462772" y="9905"/>
                  </a:lnTo>
                  <a:close/>
                </a:path>
                <a:path w="8468360" h="963930">
                  <a:moveTo>
                    <a:pt x="8462772" y="954023"/>
                  </a:moveTo>
                  <a:lnTo>
                    <a:pt x="8462772" y="9905"/>
                  </a:lnTo>
                  <a:lnTo>
                    <a:pt x="8458200" y="9905"/>
                  </a:lnTo>
                  <a:lnTo>
                    <a:pt x="8458200" y="954023"/>
                  </a:lnTo>
                  <a:lnTo>
                    <a:pt x="8462772" y="954023"/>
                  </a:lnTo>
                  <a:close/>
                </a:path>
                <a:path w="8468360" h="963930">
                  <a:moveTo>
                    <a:pt x="8462772" y="963929"/>
                  </a:moveTo>
                  <a:lnTo>
                    <a:pt x="8462772" y="954023"/>
                  </a:lnTo>
                  <a:lnTo>
                    <a:pt x="8458200" y="959357"/>
                  </a:lnTo>
                  <a:lnTo>
                    <a:pt x="8458200" y="963929"/>
                  </a:lnTo>
                  <a:lnTo>
                    <a:pt x="8462772" y="963929"/>
                  </a:lnTo>
                  <a:close/>
                </a:path>
              </a:pathLst>
            </a:custGeom>
            <a:solidFill>
              <a:srgbClr val="2DA2BF"/>
            </a:solidFill>
          </p:spPr>
          <p:txBody>
            <a:bodyPr wrap="square" lIns="0" tIns="0" rIns="0" bIns="0" rtlCol="0"/>
            <a:lstStyle/>
            <a:p>
              <a:endParaRPr/>
            </a:p>
          </p:txBody>
        </p:sp>
        <p:pic>
          <p:nvPicPr>
            <p:cNvPr id="12" name="object 12"/>
            <p:cNvPicPr/>
            <p:nvPr/>
          </p:nvPicPr>
          <p:blipFill>
            <a:blip r:embed="rId8" cstate="print"/>
            <a:stretch>
              <a:fillRect/>
            </a:stretch>
          </p:blipFill>
          <p:spPr>
            <a:xfrm>
              <a:off x="1556385" y="2057781"/>
              <a:ext cx="1124711" cy="243078"/>
            </a:xfrm>
            <a:prstGeom prst="rect">
              <a:avLst/>
            </a:prstGeom>
          </p:spPr>
        </p:pic>
        <p:sp>
          <p:nvSpPr>
            <p:cNvPr id="13" name="object 13"/>
            <p:cNvSpPr/>
            <p:nvPr/>
          </p:nvSpPr>
          <p:spPr>
            <a:xfrm>
              <a:off x="2800350" y="2066543"/>
              <a:ext cx="523875" cy="283845"/>
            </a:xfrm>
            <a:custGeom>
              <a:avLst/>
              <a:gdLst/>
              <a:ahLst/>
              <a:cxnLst/>
              <a:rect l="l" t="t" r="r" b="b"/>
              <a:pathLst>
                <a:path w="523875" h="283844">
                  <a:moveTo>
                    <a:pt x="303276" y="145541"/>
                  </a:moveTo>
                  <a:lnTo>
                    <a:pt x="303276" y="122681"/>
                  </a:lnTo>
                  <a:lnTo>
                    <a:pt x="297037" y="122788"/>
                  </a:lnTo>
                  <a:lnTo>
                    <a:pt x="247280" y="130718"/>
                  </a:lnTo>
                  <a:lnTo>
                    <a:pt x="217551" y="154971"/>
                  </a:lnTo>
                  <a:lnTo>
                    <a:pt x="211836" y="179069"/>
                  </a:lnTo>
                  <a:lnTo>
                    <a:pt x="212693" y="188809"/>
                  </a:lnTo>
                  <a:lnTo>
                    <a:pt x="241363" y="222218"/>
                  </a:lnTo>
                  <a:lnTo>
                    <a:pt x="246888" y="223702"/>
                  </a:lnTo>
                  <a:lnTo>
                    <a:pt x="246888" y="166115"/>
                  </a:lnTo>
                  <a:lnTo>
                    <a:pt x="251460" y="158495"/>
                  </a:lnTo>
                  <a:lnTo>
                    <a:pt x="294274" y="144890"/>
                  </a:lnTo>
                  <a:lnTo>
                    <a:pt x="297037" y="144848"/>
                  </a:lnTo>
                  <a:lnTo>
                    <a:pt x="303276" y="145541"/>
                  </a:lnTo>
                  <a:close/>
                </a:path>
                <a:path w="523875" h="283844">
                  <a:moveTo>
                    <a:pt x="360426" y="219455"/>
                  </a:moveTo>
                  <a:lnTo>
                    <a:pt x="358140" y="198881"/>
                  </a:lnTo>
                  <a:lnTo>
                    <a:pt x="353568" y="199643"/>
                  </a:lnTo>
                  <a:lnTo>
                    <a:pt x="342138" y="199643"/>
                  </a:lnTo>
                  <a:lnTo>
                    <a:pt x="337566" y="192785"/>
                  </a:lnTo>
                  <a:lnTo>
                    <a:pt x="337566" y="106679"/>
                  </a:lnTo>
                  <a:lnTo>
                    <a:pt x="336827" y="94273"/>
                  </a:lnTo>
                  <a:lnTo>
                    <a:pt x="316896" y="61495"/>
                  </a:lnTo>
                  <a:lnTo>
                    <a:pt x="283464" y="54101"/>
                  </a:lnTo>
                  <a:lnTo>
                    <a:pt x="270021" y="54947"/>
                  </a:lnTo>
                  <a:lnTo>
                    <a:pt x="255936" y="57435"/>
                  </a:lnTo>
                  <a:lnTo>
                    <a:pt x="241137" y="61495"/>
                  </a:lnTo>
                  <a:lnTo>
                    <a:pt x="225552" y="67055"/>
                  </a:lnTo>
                  <a:lnTo>
                    <a:pt x="225552" y="96011"/>
                  </a:lnTo>
                  <a:lnTo>
                    <a:pt x="239970" y="89570"/>
                  </a:lnTo>
                  <a:lnTo>
                    <a:pt x="253460" y="85058"/>
                  </a:lnTo>
                  <a:lnTo>
                    <a:pt x="265949" y="82403"/>
                  </a:lnTo>
                  <a:lnTo>
                    <a:pt x="277368" y="81533"/>
                  </a:lnTo>
                  <a:lnTo>
                    <a:pt x="288488" y="83105"/>
                  </a:lnTo>
                  <a:lnTo>
                    <a:pt x="296608" y="87820"/>
                  </a:lnTo>
                  <a:lnTo>
                    <a:pt x="301585" y="95678"/>
                  </a:lnTo>
                  <a:lnTo>
                    <a:pt x="303276" y="106679"/>
                  </a:lnTo>
                  <a:lnTo>
                    <a:pt x="303276" y="206742"/>
                  </a:lnTo>
                  <a:lnTo>
                    <a:pt x="308610" y="201929"/>
                  </a:lnTo>
                  <a:lnTo>
                    <a:pt x="312039" y="212371"/>
                  </a:lnTo>
                  <a:lnTo>
                    <a:pt x="317754" y="219741"/>
                  </a:lnTo>
                  <a:lnTo>
                    <a:pt x="325755" y="224111"/>
                  </a:lnTo>
                  <a:lnTo>
                    <a:pt x="336042" y="225551"/>
                  </a:lnTo>
                  <a:lnTo>
                    <a:pt x="344424" y="225551"/>
                  </a:lnTo>
                  <a:lnTo>
                    <a:pt x="352806" y="224027"/>
                  </a:lnTo>
                  <a:lnTo>
                    <a:pt x="360426" y="219455"/>
                  </a:lnTo>
                  <a:close/>
                </a:path>
                <a:path w="523875" h="283844">
                  <a:moveTo>
                    <a:pt x="303276" y="206742"/>
                  </a:moveTo>
                  <a:lnTo>
                    <a:pt x="303276" y="182117"/>
                  </a:lnTo>
                  <a:lnTo>
                    <a:pt x="294274" y="188118"/>
                  </a:lnTo>
                  <a:lnTo>
                    <a:pt x="285571" y="192399"/>
                  </a:lnTo>
                  <a:lnTo>
                    <a:pt x="277129" y="194976"/>
                  </a:lnTo>
                  <a:lnTo>
                    <a:pt x="270021" y="195724"/>
                  </a:lnTo>
                  <a:lnTo>
                    <a:pt x="262128" y="195833"/>
                  </a:lnTo>
                  <a:lnTo>
                    <a:pt x="257556" y="194309"/>
                  </a:lnTo>
                  <a:lnTo>
                    <a:pt x="249174" y="185927"/>
                  </a:lnTo>
                  <a:lnTo>
                    <a:pt x="246888" y="180593"/>
                  </a:lnTo>
                  <a:lnTo>
                    <a:pt x="246888" y="223702"/>
                  </a:lnTo>
                  <a:lnTo>
                    <a:pt x="250626" y="224706"/>
                  </a:lnTo>
                  <a:lnTo>
                    <a:pt x="260604" y="225551"/>
                  </a:lnTo>
                  <a:lnTo>
                    <a:pt x="273034" y="224111"/>
                  </a:lnTo>
                  <a:lnTo>
                    <a:pt x="285178" y="219741"/>
                  </a:lnTo>
                  <a:lnTo>
                    <a:pt x="297037" y="212371"/>
                  </a:lnTo>
                  <a:lnTo>
                    <a:pt x="303276" y="206742"/>
                  </a:lnTo>
                  <a:close/>
                </a:path>
                <a:path w="523875" h="283844">
                  <a:moveTo>
                    <a:pt x="434340" y="218693"/>
                  </a:moveTo>
                  <a:lnTo>
                    <a:pt x="434340" y="57911"/>
                  </a:lnTo>
                  <a:lnTo>
                    <a:pt x="399288" y="57911"/>
                  </a:lnTo>
                  <a:lnTo>
                    <a:pt x="399288" y="237743"/>
                  </a:lnTo>
                  <a:lnTo>
                    <a:pt x="398526" y="241553"/>
                  </a:lnTo>
                  <a:lnTo>
                    <a:pt x="384810" y="255269"/>
                  </a:lnTo>
                  <a:lnTo>
                    <a:pt x="377190" y="255269"/>
                  </a:lnTo>
                  <a:lnTo>
                    <a:pt x="371201" y="254796"/>
                  </a:lnTo>
                  <a:lnTo>
                    <a:pt x="363855" y="253364"/>
                  </a:lnTo>
                  <a:lnTo>
                    <a:pt x="354687" y="250769"/>
                  </a:lnTo>
                  <a:lnTo>
                    <a:pt x="343662" y="246887"/>
                  </a:lnTo>
                  <a:lnTo>
                    <a:pt x="343662" y="275081"/>
                  </a:lnTo>
                  <a:lnTo>
                    <a:pt x="353222" y="278641"/>
                  </a:lnTo>
                  <a:lnTo>
                    <a:pt x="362426" y="281273"/>
                  </a:lnTo>
                  <a:lnTo>
                    <a:pt x="371308" y="282911"/>
                  </a:lnTo>
                  <a:lnTo>
                    <a:pt x="379476" y="283463"/>
                  </a:lnTo>
                  <a:lnTo>
                    <a:pt x="403479" y="279451"/>
                  </a:lnTo>
                  <a:lnTo>
                    <a:pt x="420624" y="267366"/>
                  </a:lnTo>
                  <a:lnTo>
                    <a:pt x="430911" y="247138"/>
                  </a:lnTo>
                  <a:lnTo>
                    <a:pt x="434340" y="218693"/>
                  </a:lnTo>
                  <a:close/>
                </a:path>
                <a:path w="523875" h="283844">
                  <a:moveTo>
                    <a:pt x="523494" y="221741"/>
                  </a:moveTo>
                  <a:lnTo>
                    <a:pt x="523494" y="57911"/>
                  </a:lnTo>
                  <a:lnTo>
                    <a:pt x="488442" y="57911"/>
                  </a:lnTo>
                  <a:lnTo>
                    <a:pt x="488442" y="221741"/>
                  </a:lnTo>
                  <a:lnTo>
                    <a:pt x="523494" y="221741"/>
                  </a:lnTo>
                  <a:close/>
                </a:path>
                <a:path w="523875" h="283844">
                  <a:moveTo>
                    <a:pt x="523494" y="35051"/>
                  </a:moveTo>
                  <a:lnTo>
                    <a:pt x="523494" y="0"/>
                  </a:lnTo>
                  <a:lnTo>
                    <a:pt x="488442" y="0"/>
                  </a:lnTo>
                  <a:lnTo>
                    <a:pt x="488442" y="35051"/>
                  </a:lnTo>
                  <a:lnTo>
                    <a:pt x="523494" y="35051"/>
                  </a:lnTo>
                  <a:close/>
                </a:path>
                <a:path w="523875" h="283844">
                  <a:moveTo>
                    <a:pt x="434340" y="35051"/>
                  </a:moveTo>
                  <a:lnTo>
                    <a:pt x="434340" y="0"/>
                  </a:lnTo>
                  <a:lnTo>
                    <a:pt x="399288" y="0"/>
                  </a:lnTo>
                  <a:lnTo>
                    <a:pt x="399288" y="35051"/>
                  </a:lnTo>
                  <a:lnTo>
                    <a:pt x="434340" y="35051"/>
                  </a:lnTo>
                  <a:close/>
                </a:path>
                <a:path w="523875" h="283844">
                  <a:moveTo>
                    <a:pt x="36576" y="221741"/>
                  </a:moveTo>
                  <a:lnTo>
                    <a:pt x="36576" y="0"/>
                  </a:lnTo>
                  <a:lnTo>
                    <a:pt x="0" y="0"/>
                  </a:lnTo>
                  <a:lnTo>
                    <a:pt x="0" y="221741"/>
                  </a:lnTo>
                  <a:lnTo>
                    <a:pt x="36576" y="221741"/>
                  </a:lnTo>
                  <a:close/>
                </a:path>
                <a:path w="523875" h="283844">
                  <a:moveTo>
                    <a:pt x="133350" y="120395"/>
                  </a:moveTo>
                  <a:lnTo>
                    <a:pt x="133350" y="91439"/>
                  </a:lnTo>
                  <a:lnTo>
                    <a:pt x="36576" y="91439"/>
                  </a:lnTo>
                  <a:lnTo>
                    <a:pt x="36576" y="120395"/>
                  </a:lnTo>
                  <a:lnTo>
                    <a:pt x="133350" y="120395"/>
                  </a:lnTo>
                  <a:close/>
                </a:path>
                <a:path w="523875" h="283844">
                  <a:moveTo>
                    <a:pt x="169926" y="221741"/>
                  </a:moveTo>
                  <a:lnTo>
                    <a:pt x="169926" y="0"/>
                  </a:lnTo>
                  <a:lnTo>
                    <a:pt x="133350" y="0"/>
                  </a:lnTo>
                  <a:lnTo>
                    <a:pt x="133350" y="221741"/>
                  </a:lnTo>
                  <a:lnTo>
                    <a:pt x="169926" y="221741"/>
                  </a:lnTo>
                  <a:close/>
                </a:path>
              </a:pathLst>
            </a:custGeom>
            <a:solidFill>
              <a:srgbClr val="000000"/>
            </a:solidFill>
          </p:spPr>
          <p:txBody>
            <a:bodyPr wrap="square" lIns="0" tIns="0" rIns="0" bIns="0" rtlCol="0"/>
            <a:lstStyle/>
            <a:p>
              <a:endParaRPr/>
            </a:p>
          </p:txBody>
        </p:sp>
        <p:sp>
          <p:nvSpPr>
            <p:cNvPr id="14" name="object 14"/>
            <p:cNvSpPr/>
            <p:nvPr/>
          </p:nvSpPr>
          <p:spPr>
            <a:xfrm>
              <a:off x="3047238" y="2124456"/>
              <a:ext cx="276860" cy="163830"/>
            </a:xfrm>
            <a:custGeom>
              <a:avLst/>
              <a:gdLst/>
              <a:ahLst/>
              <a:cxnLst/>
              <a:rect l="l" t="t" r="r" b="b"/>
              <a:pathLst>
                <a:path w="276860" h="163830">
                  <a:moveTo>
                    <a:pt x="49530" y="86867"/>
                  </a:moveTo>
                  <a:lnTo>
                    <a:pt x="4572" y="100583"/>
                  </a:lnTo>
                  <a:lnTo>
                    <a:pt x="0" y="108203"/>
                  </a:lnTo>
                  <a:lnTo>
                    <a:pt x="0" y="116585"/>
                  </a:lnTo>
                  <a:lnTo>
                    <a:pt x="0" y="122681"/>
                  </a:lnTo>
                  <a:lnTo>
                    <a:pt x="2286" y="128015"/>
                  </a:lnTo>
                  <a:lnTo>
                    <a:pt x="6096" y="131825"/>
                  </a:lnTo>
                  <a:lnTo>
                    <a:pt x="10668" y="136397"/>
                  </a:lnTo>
                  <a:lnTo>
                    <a:pt x="15240" y="137921"/>
                  </a:lnTo>
                  <a:lnTo>
                    <a:pt x="22098" y="137921"/>
                  </a:lnTo>
                  <a:lnTo>
                    <a:pt x="30241" y="137064"/>
                  </a:lnTo>
                  <a:lnTo>
                    <a:pt x="38671" y="134492"/>
                  </a:lnTo>
                  <a:lnTo>
                    <a:pt x="47386" y="130206"/>
                  </a:lnTo>
                  <a:lnTo>
                    <a:pt x="56388" y="124205"/>
                  </a:lnTo>
                  <a:lnTo>
                    <a:pt x="56388" y="87629"/>
                  </a:lnTo>
                  <a:lnTo>
                    <a:pt x="49530" y="86867"/>
                  </a:lnTo>
                  <a:close/>
                </a:path>
                <a:path w="276860" h="163830">
                  <a:moveTo>
                    <a:pt x="241554" y="163829"/>
                  </a:moveTo>
                  <a:lnTo>
                    <a:pt x="241554" y="0"/>
                  </a:lnTo>
                  <a:lnTo>
                    <a:pt x="276606" y="0"/>
                  </a:lnTo>
                  <a:lnTo>
                    <a:pt x="276606" y="163829"/>
                  </a:lnTo>
                  <a:lnTo>
                    <a:pt x="241554" y="163829"/>
                  </a:lnTo>
                  <a:close/>
                </a:path>
              </a:pathLst>
            </a:custGeom>
            <a:ln w="17526">
              <a:solidFill>
                <a:srgbClr val="FFFFFF"/>
              </a:solidFill>
            </a:ln>
          </p:spPr>
          <p:txBody>
            <a:bodyPr wrap="square" lIns="0" tIns="0" rIns="0" bIns="0" rtlCol="0"/>
            <a:lstStyle/>
            <a:p>
              <a:endParaRPr/>
            </a:p>
          </p:txBody>
        </p:sp>
        <p:sp>
          <p:nvSpPr>
            <p:cNvPr id="15" name="object 15"/>
            <p:cNvSpPr/>
            <p:nvPr/>
          </p:nvSpPr>
          <p:spPr>
            <a:xfrm>
              <a:off x="3144011" y="2124456"/>
              <a:ext cx="90805" cy="226060"/>
            </a:xfrm>
            <a:custGeom>
              <a:avLst/>
              <a:gdLst/>
              <a:ahLst/>
              <a:cxnLst/>
              <a:rect l="l" t="t" r="r" b="b"/>
              <a:pathLst>
                <a:path w="90805" h="226060">
                  <a:moveTo>
                    <a:pt x="55625" y="0"/>
                  </a:moveTo>
                  <a:lnTo>
                    <a:pt x="90677" y="0"/>
                  </a:lnTo>
                  <a:lnTo>
                    <a:pt x="90677" y="160782"/>
                  </a:lnTo>
                  <a:lnTo>
                    <a:pt x="87248" y="189226"/>
                  </a:lnTo>
                  <a:lnTo>
                    <a:pt x="76961" y="209454"/>
                  </a:lnTo>
                  <a:lnTo>
                    <a:pt x="59816" y="221539"/>
                  </a:lnTo>
                  <a:lnTo>
                    <a:pt x="35813" y="225552"/>
                  </a:lnTo>
                  <a:lnTo>
                    <a:pt x="27539" y="224992"/>
                  </a:lnTo>
                  <a:lnTo>
                    <a:pt x="18764" y="223361"/>
                  </a:lnTo>
                  <a:lnTo>
                    <a:pt x="9560" y="220729"/>
                  </a:lnTo>
                  <a:lnTo>
                    <a:pt x="0" y="217170"/>
                  </a:lnTo>
                  <a:lnTo>
                    <a:pt x="0" y="188976"/>
                  </a:lnTo>
                  <a:lnTo>
                    <a:pt x="11025" y="192857"/>
                  </a:lnTo>
                  <a:lnTo>
                    <a:pt x="20192" y="195452"/>
                  </a:lnTo>
                  <a:lnTo>
                    <a:pt x="27646" y="196905"/>
                  </a:lnTo>
                  <a:lnTo>
                    <a:pt x="33527" y="197358"/>
                  </a:lnTo>
                  <a:lnTo>
                    <a:pt x="41147" y="197358"/>
                  </a:lnTo>
                  <a:lnTo>
                    <a:pt x="55625" y="179832"/>
                  </a:lnTo>
                  <a:lnTo>
                    <a:pt x="55625" y="172974"/>
                  </a:lnTo>
                  <a:lnTo>
                    <a:pt x="55625" y="160782"/>
                  </a:lnTo>
                  <a:lnTo>
                    <a:pt x="55625" y="0"/>
                  </a:lnTo>
                  <a:close/>
                </a:path>
              </a:pathLst>
            </a:custGeom>
            <a:ln w="17526">
              <a:solidFill>
                <a:srgbClr val="FFFFFF"/>
              </a:solidFill>
            </a:ln>
          </p:spPr>
          <p:txBody>
            <a:bodyPr wrap="square" lIns="0" tIns="0" rIns="0" bIns="0" rtlCol="0"/>
            <a:lstStyle/>
            <a:p>
              <a:endParaRPr/>
            </a:p>
          </p:txBody>
        </p:sp>
        <p:sp>
          <p:nvSpPr>
            <p:cNvPr id="16" name="object 16"/>
            <p:cNvSpPr/>
            <p:nvPr/>
          </p:nvSpPr>
          <p:spPr>
            <a:xfrm>
              <a:off x="3012185" y="2066543"/>
              <a:ext cx="311785" cy="226060"/>
            </a:xfrm>
            <a:custGeom>
              <a:avLst/>
              <a:gdLst/>
              <a:ahLst/>
              <a:cxnLst/>
              <a:rect l="l" t="t" r="r" b="b"/>
              <a:pathLst>
                <a:path w="311785" h="226060">
                  <a:moveTo>
                    <a:pt x="71627" y="54101"/>
                  </a:moveTo>
                  <a:lnTo>
                    <a:pt x="112775" y="67055"/>
                  </a:lnTo>
                  <a:lnTo>
                    <a:pt x="125729" y="106679"/>
                  </a:lnTo>
                  <a:lnTo>
                    <a:pt x="125729" y="178307"/>
                  </a:lnTo>
                  <a:lnTo>
                    <a:pt x="125729" y="192785"/>
                  </a:lnTo>
                  <a:lnTo>
                    <a:pt x="130301" y="199643"/>
                  </a:lnTo>
                  <a:lnTo>
                    <a:pt x="137921" y="199643"/>
                  </a:lnTo>
                  <a:lnTo>
                    <a:pt x="139445" y="199643"/>
                  </a:lnTo>
                  <a:lnTo>
                    <a:pt x="141731" y="199643"/>
                  </a:lnTo>
                  <a:lnTo>
                    <a:pt x="146303" y="198881"/>
                  </a:lnTo>
                  <a:lnTo>
                    <a:pt x="148589" y="219455"/>
                  </a:lnTo>
                  <a:lnTo>
                    <a:pt x="140969" y="224027"/>
                  </a:lnTo>
                  <a:lnTo>
                    <a:pt x="132587" y="225551"/>
                  </a:lnTo>
                  <a:lnTo>
                    <a:pt x="124205" y="225551"/>
                  </a:lnTo>
                  <a:lnTo>
                    <a:pt x="113918" y="224111"/>
                  </a:lnTo>
                  <a:lnTo>
                    <a:pt x="105917" y="219741"/>
                  </a:lnTo>
                  <a:lnTo>
                    <a:pt x="100202" y="212371"/>
                  </a:lnTo>
                  <a:lnTo>
                    <a:pt x="96773" y="201929"/>
                  </a:lnTo>
                  <a:lnTo>
                    <a:pt x="85201" y="212371"/>
                  </a:lnTo>
                  <a:lnTo>
                    <a:pt x="73342" y="219741"/>
                  </a:lnTo>
                  <a:lnTo>
                    <a:pt x="61198" y="224111"/>
                  </a:lnTo>
                  <a:lnTo>
                    <a:pt x="48767" y="225551"/>
                  </a:lnTo>
                  <a:lnTo>
                    <a:pt x="38790" y="224706"/>
                  </a:lnTo>
                  <a:lnTo>
                    <a:pt x="3428" y="197548"/>
                  </a:lnTo>
                  <a:lnTo>
                    <a:pt x="0" y="179069"/>
                  </a:lnTo>
                  <a:lnTo>
                    <a:pt x="1428" y="166199"/>
                  </a:lnTo>
                  <a:lnTo>
                    <a:pt x="35444" y="130718"/>
                  </a:lnTo>
                  <a:lnTo>
                    <a:pt x="87629" y="122681"/>
                  </a:lnTo>
                  <a:lnTo>
                    <a:pt x="91439" y="122681"/>
                  </a:lnTo>
                  <a:lnTo>
                    <a:pt x="91439" y="106679"/>
                  </a:lnTo>
                  <a:lnTo>
                    <a:pt x="89749" y="95678"/>
                  </a:lnTo>
                  <a:lnTo>
                    <a:pt x="84772" y="87820"/>
                  </a:lnTo>
                  <a:lnTo>
                    <a:pt x="76652" y="83105"/>
                  </a:lnTo>
                  <a:lnTo>
                    <a:pt x="65531" y="81533"/>
                  </a:lnTo>
                  <a:lnTo>
                    <a:pt x="54113" y="82403"/>
                  </a:lnTo>
                  <a:lnTo>
                    <a:pt x="41624" y="85058"/>
                  </a:lnTo>
                  <a:lnTo>
                    <a:pt x="28134" y="89570"/>
                  </a:lnTo>
                  <a:lnTo>
                    <a:pt x="13715" y="96011"/>
                  </a:lnTo>
                  <a:lnTo>
                    <a:pt x="13715" y="67055"/>
                  </a:lnTo>
                  <a:lnTo>
                    <a:pt x="29301" y="61495"/>
                  </a:lnTo>
                  <a:lnTo>
                    <a:pt x="44100" y="57435"/>
                  </a:lnTo>
                  <a:lnTo>
                    <a:pt x="58185" y="54947"/>
                  </a:lnTo>
                  <a:lnTo>
                    <a:pt x="71627" y="54101"/>
                  </a:lnTo>
                  <a:close/>
                </a:path>
                <a:path w="311785" h="226060">
                  <a:moveTo>
                    <a:pt x="276605" y="35051"/>
                  </a:moveTo>
                  <a:lnTo>
                    <a:pt x="276605" y="0"/>
                  </a:lnTo>
                  <a:lnTo>
                    <a:pt x="311657" y="0"/>
                  </a:lnTo>
                  <a:lnTo>
                    <a:pt x="311657" y="35051"/>
                  </a:lnTo>
                  <a:lnTo>
                    <a:pt x="276605" y="35051"/>
                  </a:lnTo>
                  <a:close/>
                </a:path>
              </a:pathLst>
            </a:custGeom>
            <a:ln w="17526">
              <a:solidFill>
                <a:srgbClr val="FFFFFF"/>
              </a:solidFill>
            </a:ln>
          </p:spPr>
          <p:txBody>
            <a:bodyPr wrap="square" lIns="0" tIns="0" rIns="0" bIns="0" rtlCol="0"/>
            <a:lstStyle/>
            <a:p>
              <a:endParaRPr/>
            </a:p>
          </p:txBody>
        </p:sp>
        <p:sp>
          <p:nvSpPr>
            <p:cNvPr id="17" name="object 17"/>
            <p:cNvSpPr/>
            <p:nvPr/>
          </p:nvSpPr>
          <p:spPr>
            <a:xfrm>
              <a:off x="3199638" y="2066543"/>
              <a:ext cx="35560" cy="35560"/>
            </a:xfrm>
            <a:custGeom>
              <a:avLst/>
              <a:gdLst/>
              <a:ahLst/>
              <a:cxnLst/>
              <a:rect l="l" t="t" r="r" b="b"/>
              <a:pathLst>
                <a:path w="35560" h="35560">
                  <a:moveTo>
                    <a:pt x="0" y="35052"/>
                  </a:moveTo>
                  <a:lnTo>
                    <a:pt x="0" y="0"/>
                  </a:lnTo>
                  <a:lnTo>
                    <a:pt x="35052" y="0"/>
                  </a:lnTo>
                  <a:lnTo>
                    <a:pt x="35052" y="35052"/>
                  </a:lnTo>
                  <a:lnTo>
                    <a:pt x="0" y="35052"/>
                  </a:lnTo>
                  <a:close/>
                </a:path>
              </a:pathLst>
            </a:custGeom>
            <a:ln w="17526">
              <a:solidFill>
                <a:srgbClr val="FFFFFF"/>
              </a:solidFill>
            </a:ln>
          </p:spPr>
          <p:txBody>
            <a:bodyPr wrap="square" lIns="0" tIns="0" rIns="0" bIns="0" rtlCol="0"/>
            <a:lstStyle/>
            <a:p>
              <a:endParaRPr/>
            </a:p>
          </p:txBody>
        </p:sp>
        <p:sp>
          <p:nvSpPr>
            <p:cNvPr id="18" name="object 18"/>
            <p:cNvSpPr/>
            <p:nvPr/>
          </p:nvSpPr>
          <p:spPr>
            <a:xfrm>
              <a:off x="2800350" y="2066543"/>
              <a:ext cx="170180" cy="222250"/>
            </a:xfrm>
            <a:custGeom>
              <a:avLst/>
              <a:gdLst/>
              <a:ahLst/>
              <a:cxnLst/>
              <a:rect l="l" t="t" r="r" b="b"/>
              <a:pathLst>
                <a:path w="170180" h="222250">
                  <a:moveTo>
                    <a:pt x="0" y="0"/>
                  </a:moveTo>
                  <a:lnTo>
                    <a:pt x="36576" y="0"/>
                  </a:lnTo>
                  <a:lnTo>
                    <a:pt x="36576" y="91440"/>
                  </a:lnTo>
                  <a:lnTo>
                    <a:pt x="133350" y="91439"/>
                  </a:lnTo>
                  <a:lnTo>
                    <a:pt x="133350" y="0"/>
                  </a:lnTo>
                  <a:lnTo>
                    <a:pt x="169926" y="0"/>
                  </a:lnTo>
                  <a:lnTo>
                    <a:pt x="169926" y="221742"/>
                  </a:lnTo>
                  <a:lnTo>
                    <a:pt x="133350" y="221742"/>
                  </a:lnTo>
                  <a:lnTo>
                    <a:pt x="133350" y="120396"/>
                  </a:lnTo>
                  <a:lnTo>
                    <a:pt x="36576" y="120396"/>
                  </a:lnTo>
                  <a:lnTo>
                    <a:pt x="36576" y="221742"/>
                  </a:lnTo>
                  <a:lnTo>
                    <a:pt x="0" y="221742"/>
                  </a:lnTo>
                  <a:lnTo>
                    <a:pt x="0" y="0"/>
                  </a:lnTo>
                  <a:close/>
                </a:path>
              </a:pathLst>
            </a:custGeom>
            <a:ln w="17526">
              <a:solidFill>
                <a:srgbClr val="FFFFFF"/>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3462908" y="2043302"/>
              <a:ext cx="1491996" cy="257555"/>
            </a:xfrm>
            <a:prstGeom prst="rect">
              <a:avLst/>
            </a:prstGeom>
          </p:spPr>
        </p:pic>
        <p:pic>
          <p:nvPicPr>
            <p:cNvPr id="20" name="object 20"/>
            <p:cNvPicPr/>
            <p:nvPr/>
          </p:nvPicPr>
          <p:blipFill>
            <a:blip r:embed="rId10" cstate="print"/>
            <a:stretch>
              <a:fillRect/>
            </a:stretch>
          </p:blipFill>
          <p:spPr>
            <a:xfrm>
              <a:off x="5085207" y="2043302"/>
              <a:ext cx="1042416" cy="315467"/>
            </a:xfrm>
            <a:prstGeom prst="rect">
              <a:avLst/>
            </a:prstGeom>
          </p:spPr>
        </p:pic>
        <p:sp>
          <p:nvSpPr>
            <p:cNvPr id="21" name="object 21"/>
            <p:cNvSpPr/>
            <p:nvPr/>
          </p:nvSpPr>
          <p:spPr>
            <a:xfrm>
              <a:off x="6254496" y="2185415"/>
              <a:ext cx="125095" cy="24765"/>
            </a:xfrm>
            <a:custGeom>
              <a:avLst/>
              <a:gdLst/>
              <a:ahLst/>
              <a:cxnLst/>
              <a:rect l="l" t="t" r="r" b="b"/>
              <a:pathLst>
                <a:path w="125095" h="24764">
                  <a:moveTo>
                    <a:pt x="124967" y="24383"/>
                  </a:moveTo>
                  <a:lnTo>
                    <a:pt x="124967" y="0"/>
                  </a:lnTo>
                  <a:lnTo>
                    <a:pt x="0" y="0"/>
                  </a:lnTo>
                  <a:lnTo>
                    <a:pt x="0" y="24383"/>
                  </a:lnTo>
                  <a:lnTo>
                    <a:pt x="124967" y="24383"/>
                  </a:lnTo>
                  <a:close/>
                </a:path>
              </a:pathLst>
            </a:custGeom>
            <a:solidFill>
              <a:srgbClr val="000000"/>
            </a:solidFill>
          </p:spPr>
          <p:txBody>
            <a:bodyPr wrap="square" lIns="0" tIns="0" rIns="0" bIns="0" rtlCol="0"/>
            <a:lstStyle/>
            <a:p>
              <a:endParaRPr/>
            </a:p>
          </p:txBody>
        </p:sp>
        <p:sp>
          <p:nvSpPr>
            <p:cNvPr id="22" name="object 22"/>
            <p:cNvSpPr/>
            <p:nvPr/>
          </p:nvSpPr>
          <p:spPr>
            <a:xfrm>
              <a:off x="6254496" y="2185415"/>
              <a:ext cx="125095" cy="24765"/>
            </a:xfrm>
            <a:custGeom>
              <a:avLst/>
              <a:gdLst/>
              <a:ahLst/>
              <a:cxnLst/>
              <a:rect l="l" t="t" r="r" b="b"/>
              <a:pathLst>
                <a:path w="125095" h="24764">
                  <a:moveTo>
                    <a:pt x="0" y="24383"/>
                  </a:moveTo>
                  <a:lnTo>
                    <a:pt x="0" y="0"/>
                  </a:lnTo>
                  <a:lnTo>
                    <a:pt x="124967" y="0"/>
                  </a:lnTo>
                  <a:lnTo>
                    <a:pt x="124967" y="24383"/>
                  </a:lnTo>
                  <a:lnTo>
                    <a:pt x="0" y="24383"/>
                  </a:lnTo>
                  <a:close/>
                </a:path>
              </a:pathLst>
            </a:custGeom>
            <a:ln w="17526">
              <a:solidFill>
                <a:srgbClr val="FFFFFF"/>
              </a:solidFill>
            </a:ln>
          </p:spPr>
          <p:txBody>
            <a:bodyPr wrap="square" lIns="0" tIns="0" rIns="0" bIns="0" rtlCol="0"/>
            <a:lstStyle/>
            <a:p>
              <a:endParaRPr/>
            </a:p>
          </p:txBody>
        </p:sp>
        <p:pic>
          <p:nvPicPr>
            <p:cNvPr id="23" name="object 23"/>
            <p:cNvPicPr/>
            <p:nvPr/>
          </p:nvPicPr>
          <p:blipFill>
            <a:blip r:embed="rId11" cstate="print"/>
            <a:stretch>
              <a:fillRect/>
            </a:stretch>
          </p:blipFill>
          <p:spPr>
            <a:xfrm>
              <a:off x="6494145" y="2052446"/>
              <a:ext cx="2230374" cy="249936"/>
            </a:xfrm>
            <a:prstGeom prst="rect">
              <a:avLst/>
            </a:prstGeom>
          </p:spPr>
        </p:pic>
        <p:sp>
          <p:nvSpPr>
            <p:cNvPr id="24" name="object 24"/>
            <p:cNvSpPr/>
            <p:nvPr/>
          </p:nvSpPr>
          <p:spPr>
            <a:xfrm>
              <a:off x="3331464" y="2438399"/>
              <a:ext cx="445134" cy="310515"/>
            </a:xfrm>
            <a:custGeom>
              <a:avLst/>
              <a:gdLst/>
              <a:ahLst/>
              <a:cxnLst/>
              <a:rect l="l" t="t" r="r" b="b"/>
              <a:pathLst>
                <a:path w="445135" h="310514">
                  <a:moveTo>
                    <a:pt x="209549" y="154685"/>
                  </a:moveTo>
                  <a:lnTo>
                    <a:pt x="202596" y="92392"/>
                  </a:lnTo>
                  <a:lnTo>
                    <a:pt x="181355" y="42671"/>
                  </a:lnTo>
                  <a:lnTo>
                    <a:pt x="148113" y="10763"/>
                  </a:lnTo>
                  <a:lnTo>
                    <a:pt x="105155" y="0"/>
                  </a:lnTo>
                  <a:lnTo>
                    <a:pt x="82426" y="2702"/>
                  </a:lnTo>
                  <a:lnTo>
                    <a:pt x="44398" y="24110"/>
                  </a:lnTo>
                  <a:lnTo>
                    <a:pt x="16394" y="65960"/>
                  </a:lnTo>
                  <a:lnTo>
                    <a:pt x="1845" y="121967"/>
                  </a:lnTo>
                  <a:lnTo>
                    <a:pt x="0" y="154685"/>
                  </a:lnTo>
                  <a:lnTo>
                    <a:pt x="1845" y="187844"/>
                  </a:lnTo>
                  <a:lnTo>
                    <a:pt x="16394" y="244161"/>
                  </a:lnTo>
                  <a:lnTo>
                    <a:pt x="44398" y="286023"/>
                  </a:lnTo>
                  <a:lnTo>
                    <a:pt x="49529" y="289871"/>
                  </a:lnTo>
                  <a:lnTo>
                    <a:pt x="49529" y="154685"/>
                  </a:lnTo>
                  <a:lnTo>
                    <a:pt x="52970" y="103120"/>
                  </a:lnTo>
                  <a:lnTo>
                    <a:pt x="63341" y="66198"/>
                  </a:lnTo>
                  <a:lnTo>
                    <a:pt x="80712" y="43993"/>
                  </a:lnTo>
                  <a:lnTo>
                    <a:pt x="105155" y="36575"/>
                  </a:lnTo>
                  <a:lnTo>
                    <a:pt x="129599" y="43993"/>
                  </a:lnTo>
                  <a:lnTo>
                    <a:pt x="146970" y="66198"/>
                  </a:lnTo>
                  <a:lnTo>
                    <a:pt x="157341" y="103120"/>
                  </a:lnTo>
                  <a:lnTo>
                    <a:pt x="160781" y="154685"/>
                  </a:lnTo>
                  <a:lnTo>
                    <a:pt x="160781" y="289871"/>
                  </a:lnTo>
                  <a:lnTo>
                    <a:pt x="165913" y="286023"/>
                  </a:lnTo>
                  <a:lnTo>
                    <a:pt x="181355" y="267461"/>
                  </a:lnTo>
                  <a:lnTo>
                    <a:pt x="193798" y="244161"/>
                  </a:lnTo>
                  <a:lnTo>
                    <a:pt x="202596" y="217646"/>
                  </a:lnTo>
                  <a:lnTo>
                    <a:pt x="207823" y="187844"/>
                  </a:lnTo>
                  <a:lnTo>
                    <a:pt x="209549" y="154685"/>
                  </a:lnTo>
                  <a:close/>
                </a:path>
                <a:path w="445135" h="310514">
                  <a:moveTo>
                    <a:pt x="160781" y="289871"/>
                  </a:moveTo>
                  <a:lnTo>
                    <a:pt x="160781" y="154685"/>
                  </a:lnTo>
                  <a:lnTo>
                    <a:pt x="157341" y="206692"/>
                  </a:lnTo>
                  <a:lnTo>
                    <a:pt x="146970" y="243839"/>
                  </a:lnTo>
                  <a:lnTo>
                    <a:pt x="129599" y="266128"/>
                  </a:lnTo>
                  <a:lnTo>
                    <a:pt x="105155" y="273557"/>
                  </a:lnTo>
                  <a:lnTo>
                    <a:pt x="80712" y="266128"/>
                  </a:lnTo>
                  <a:lnTo>
                    <a:pt x="63341" y="243839"/>
                  </a:lnTo>
                  <a:lnTo>
                    <a:pt x="52970" y="206692"/>
                  </a:lnTo>
                  <a:lnTo>
                    <a:pt x="49529" y="154685"/>
                  </a:lnTo>
                  <a:lnTo>
                    <a:pt x="49529" y="289871"/>
                  </a:lnTo>
                  <a:lnTo>
                    <a:pt x="62198" y="299370"/>
                  </a:lnTo>
                  <a:lnTo>
                    <a:pt x="82426" y="307431"/>
                  </a:lnTo>
                  <a:lnTo>
                    <a:pt x="105155" y="310133"/>
                  </a:lnTo>
                  <a:lnTo>
                    <a:pt x="127885" y="307431"/>
                  </a:lnTo>
                  <a:lnTo>
                    <a:pt x="148113" y="299370"/>
                  </a:lnTo>
                  <a:lnTo>
                    <a:pt x="160781" y="289871"/>
                  </a:lnTo>
                  <a:close/>
                </a:path>
                <a:path w="445135" h="310514">
                  <a:moveTo>
                    <a:pt x="396239" y="297330"/>
                  </a:moveTo>
                  <a:lnTo>
                    <a:pt x="396239" y="214883"/>
                  </a:lnTo>
                  <a:lnTo>
                    <a:pt x="395251" y="227873"/>
                  </a:lnTo>
                  <a:lnTo>
                    <a:pt x="392334" y="239363"/>
                  </a:lnTo>
                  <a:lnTo>
                    <a:pt x="363188" y="269557"/>
                  </a:lnTo>
                  <a:lnTo>
                    <a:pt x="339089" y="273557"/>
                  </a:lnTo>
                  <a:lnTo>
                    <a:pt x="326076" y="272843"/>
                  </a:lnTo>
                  <a:lnTo>
                    <a:pt x="312134" y="270700"/>
                  </a:lnTo>
                  <a:lnTo>
                    <a:pt x="297191" y="267128"/>
                  </a:lnTo>
                  <a:lnTo>
                    <a:pt x="281177" y="262127"/>
                  </a:lnTo>
                  <a:lnTo>
                    <a:pt x="281177" y="303275"/>
                  </a:lnTo>
                  <a:lnTo>
                    <a:pt x="296048" y="306276"/>
                  </a:lnTo>
                  <a:lnTo>
                    <a:pt x="309848" y="308419"/>
                  </a:lnTo>
                  <a:lnTo>
                    <a:pt x="322647" y="309705"/>
                  </a:lnTo>
                  <a:lnTo>
                    <a:pt x="334517" y="310133"/>
                  </a:lnTo>
                  <a:lnTo>
                    <a:pt x="358925" y="308562"/>
                  </a:lnTo>
                  <a:lnTo>
                    <a:pt x="380618" y="303847"/>
                  </a:lnTo>
                  <a:lnTo>
                    <a:pt x="396239" y="297330"/>
                  </a:lnTo>
                  <a:close/>
                </a:path>
                <a:path w="445135" h="310514">
                  <a:moveTo>
                    <a:pt x="439673" y="48767"/>
                  </a:moveTo>
                  <a:lnTo>
                    <a:pt x="439673" y="6857"/>
                  </a:lnTo>
                  <a:lnTo>
                    <a:pt x="285749" y="6857"/>
                  </a:lnTo>
                  <a:lnTo>
                    <a:pt x="285749" y="155447"/>
                  </a:lnTo>
                  <a:lnTo>
                    <a:pt x="296048" y="153976"/>
                  </a:lnTo>
                  <a:lnTo>
                    <a:pt x="312134" y="153985"/>
                  </a:lnTo>
                  <a:lnTo>
                    <a:pt x="327659" y="154758"/>
                  </a:lnTo>
                  <a:lnTo>
                    <a:pt x="327659" y="48767"/>
                  </a:lnTo>
                  <a:lnTo>
                    <a:pt x="439673" y="48767"/>
                  </a:lnTo>
                  <a:close/>
                </a:path>
                <a:path w="445135" h="310514">
                  <a:moveTo>
                    <a:pt x="445007" y="216407"/>
                  </a:moveTo>
                  <a:lnTo>
                    <a:pt x="437006" y="174688"/>
                  </a:lnTo>
                  <a:lnTo>
                    <a:pt x="413003" y="143255"/>
                  </a:lnTo>
                  <a:lnTo>
                    <a:pt x="375189" y="123062"/>
                  </a:lnTo>
                  <a:lnTo>
                    <a:pt x="327659" y="116585"/>
                  </a:lnTo>
                  <a:lnTo>
                    <a:pt x="327659" y="154758"/>
                  </a:lnTo>
                  <a:lnTo>
                    <a:pt x="330755" y="154912"/>
                  </a:lnTo>
                  <a:lnTo>
                    <a:pt x="348043" y="157829"/>
                  </a:lnTo>
                  <a:lnTo>
                    <a:pt x="384345" y="178022"/>
                  </a:lnTo>
                  <a:lnTo>
                    <a:pt x="396239" y="214883"/>
                  </a:lnTo>
                  <a:lnTo>
                    <a:pt x="396239" y="297330"/>
                  </a:lnTo>
                  <a:lnTo>
                    <a:pt x="399454" y="295989"/>
                  </a:lnTo>
                  <a:lnTo>
                    <a:pt x="415289" y="284987"/>
                  </a:lnTo>
                  <a:lnTo>
                    <a:pt x="428291" y="271271"/>
                  </a:lnTo>
                  <a:lnTo>
                    <a:pt x="437578" y="255269"/>
                  </a:lnTo>
                  <a:lnTo>
                    <a:pt x="443150" y="236981"/>
                  </a:lnTo>
                  <a:lnTo>
                    <a:pt x="445007" y="216407"/>
                  </a:lnTo>
                  <a:close/>
                </a:path>
              </a:pathLst>
            </a:custGeom>
            <a:solidFill>
              <a:srgbClr val="FF0000"/>
            </a:solidFill>
          </p:spPr>
          <p:txBody>
            <a:bodyPr wrap="square" lIns="0" tIns="0" rIns="0" bIns="0" rtlCol="0"/>
            <a:lstStyle/>
            <a:p>
              <a:endParaRPr/>
            </a:p>
          </p:txBody>
        </p:sp>
        <p:sp>
          <p:nvSpPr>
            <p:cNvPr id="25" name="object 25"/>
            <p:cNvSpPr/>
            <p:nvPr/>
          </p:nvSpPr>
          <p:spPr>
            <a:xfrm>
              <a:off x="3380994" y="2474976"/>
              <a:ext cx="111760" cy="237490"/>
            </a:xfrm>
            <a:custGeom>
              <a:avLst/>
              <a:gdLst/>
              <a:ahLst/>
              <a:cxnLst/>
              <a:rect l="l" t="t" r="r" b="b"/>
              <a:pathLst>
                <a:path w="111760" h="237489">
                  <a:moveTo>
                    <a:pt x="55625" y="0"/>
                  </a:moveTo>
                  <a:lnTo>
                    <a:pt x="31182" y="7417"/>
                  </a:lnTo>
                  <a:lnTo>
                    <a:pt x="13811" y="29622"/>
                  </a:lnTo>
                  <a:lnTo>
                    <a:pt x="3440" y="66544"/>
                  </a:lnTo>
                  <a:lnTo>
                    <a:pt x="0" y="118110"/>
                  </a:lnTo>
                  <a:lnTo>
                    <a:pt x="3440" y="170116"/>
                  </a:lnTo>
                  <a:lnTo>
                    <a:pt x="13811" y="207264"/>
                  </a:lnTo>
                  <a:lnTo>
                    <a:pt x="31182" y="229552"/>
                  </a:lnTo>
                  <a:lnTo>
                    <a:pt x="55625" y="236982"/>
                  </a:lnTo>
                  <a:lnTo>
                    <a:pt x="80069" y="229552"/>
                  </a:lnTo>
                  <a:lnTo>
                    <a:pt x="97440" y="207264"/>
                  </a:lnTo>
                  <a:lnTo>
                    <a:pt x="107811" y="170116"/>
                  </a:lnTo>
                  <a:lnTo>
                    <a:pt x="111251" y="118110"/>
                  </a:lnTo>
                  <a:lnTo>
                    <a:pt x="107811" y="66544"/>
                  </a:lnTo>
                  <a:lnTo>
                    <a:pt x="97440" y="29622"/>
                  </a:lnTo>
                  <a:lnTo>
                    <a:pt x="80069" y="7417"/>
                  </a:lnTo>
                  <a:lnTo>
                    <a:pt x="55625"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3612642" y="2445258"/>
              <a:ext cx="163830" cy="303530"/>
            </a:xfrm>
            <a:custGeom>
              <a:avLst/>
              <a:gdLst/>
              <a:ahLst/>
              <a:cxnLst/>
              <a:rect l="l" t="t" r="r" b="b"/>
              <a:pathLst>
                <a:path w="163829" h="303530">
                  <a:moveTo>
                    <a:pt x="4572" y="0"/>
                  </a:moveTo>
                  <a:lnTo>
                    <a:pt x="158496" y="0"/>
                  </a:lnTo>
                  <a:lnTo>
                    <a:pt x="158496" y="41909"/>
                  </a:lnTo>
                  <a:lnTo>
                    <a:pt x="46482" y="41910"/>
                  </a:lnTo>
                  <a:lnTo>
                    <a:pt x="46482" y="109728"/>
                  </a:lnTo>
                  <a:lnTo>
                    <a:pt x="94011" y="116205"/>
                  </a:lnTo>
                  <a:lnTo>
                    <a:pt x="131826" y="136398"/>
                  </a:lnTo>
                  <a:lnTo>
                    <a:pt x="155829" y="167830"/>
                  </a:lnTo>
                  <a:lnTo>
                    <a:pt x="163830" y="209550"/>
                  </a:lnTo>
                  <a:lnTo>
                    <a:pt x="161972" y="230124"/>
                  </a:lnTo>
                  <a:lnTo>
                    <a:pt x="134112" y="278130"/>
                  </a:lnTo>
                  <a:lnTo>
                    <a:pt x="99441" y="296989"/>
                  </a:lnTo>
                  <a:lnTo>
                    <a:pt x="53340" y="303276"/>
                  </a:lnTo>
                  <a:lnTo>
                    <a:pt x="41469" y="302847"/>
                  </a:lnTo>
                  <a:lnTo>
                    <a:pt x="28670" y="301561"/>
                  </a:lnTo>
                  <a:lnTo>
                    <a:pt x="14870" y="299418"/>
                  </a:lnTo>
                  <a:lnTo>
                    <a:pt x="0" y="296418"/>
                  </a:lnTo>
                  <a:lnTo>
                    <a:pt x="0" y="255270"/>
                  </a:lnTo>
                  <a:lnTo>
                    <a:pt x="16013" y="260270"/>
                  </a:lnTo>
                  <a:lnTo>
                    <a:pt x="30956" y="263842"/>
                  </a:lnTo>
                  <a:lnTo>
                    <a:pt x="44898" y="265985"/>
                  </a:lnTo>
                  <a:lnTo>
                    <a:pt x="57912" y="266700"/>
                  </a:lnTo>
                  <a:lnTo>
                    <a:pt x="70782" y="265699"/>
                  </a:lnTo>
                  <a:lnTo>
                    <a:pt x="106382" y="242423"/>
                  </a:lnTo>
                  <a:lnTo>
                    <a:pt x="115062" y="208026"/>
                  </a:lnTo>
                  <a:lnTo>
                    <a:pt x="113764" y="194024"/>
                  </a:lnTo>
                  <a:lnTo>
                    <a:pt x="81581" y="155745"/>
                  </a:lnTo>
                  <a:lnTo>
                    <a:pt x="29718" y="147066"/>
                  </a:lnTo>
                  <a:lnTo>
                    <a:pt x="23622" y="147066"/>
                  </a:lnTo>
                  <a:lnTo>
                    <a:pt x="15240" y="147066"/>
                  </a:lnTo>
                  <a:lnTo>
                    <a:pt x="4572" y="148590"/>
                  </a:lnTo>
                  <a:lnTo>
                    <a:pt x="4572" y="0"/>
                  </a:lnTo>
                  <a:close/>
                </a:path>
              </a:pathLst>
            </a:custGeom>
            <a:ln w="17526">
              <a:solidFill>
                <a:srgbClr val="FFFFFF"/>
              </a:solidFill>
            </a:ln>
          </p:spPr>
          <p:txBody>
            <a:bodyPr wrap="square" lIns="0" tIns="0" rIns="0" bIns="0" rtlCol="0"/>
            <a:lstStyle/>
            <a:p>
              <a:endParaRPr/>
            </a:p>
          </p:txBody>
        </p:sp>
        <p:sp>
          <p:nvSpPr>
            <p:cNvPr id="27" name="object 27"/>
            <p:cNvSpPr/>
            <p:nvPr/>
          </p:nvSpPr>
          <p:spPr>
            <a:xfrm>
              <a:off x="3331464" y="2438399"/>
              <a:ext cx="209550" cy="310515"/>
            </a:xfrm>
            <a:custGeom>
              <a:avLst/>
              <a:gdLst/>
              <a:ahLst/>
              <a:cxnLst/>
              <a:rect l="l" t="t" r="r" b="b"/>
              <a:pathLst>
                <a:path w="209550" h="310514">
                  <a:moveTo>
                    <a:pt x="105155" y="0"/>
                  </a:moveTo>
                  <a:lnTo>
                    <a:pt x="148113" y="10763"/>
                  </a:lnTo>
                  <a:lnTo>
                    <a:pt x="181355" y="42671"/>
                  </a:lnTo>
                  <a:lnTo>
                    <a:pt x="202596" y="92392"/>
                  </a:lnTo>
                  <a:lnTo>
                    <a:pt x="209549" y="154686"/>
                  </a:lnTo>
                  <a:lnTo>
                    <a:pt x="207823" y="187844"/>
                  </a:lnTo>
                  <a:lnTo>
                    <a:pt x="193798" y="244161"/>
                  </a:lnTo>
                  <a:lnTo>
                    <a:pt x="165913" y="286023"/>
                  </a:lnTo>
                  <a:lnTo>
                    <a:pt x="127885" y="307431"/>
                  </a:lnTo>
                  <a:lnTo>
                    <a:pt x="105155" y="310134"/>
                  </a:lnTo>
                  <a:lnTo>
                    <a:pt x="82426" y="307431"/>
                  </a:lnTo>
                  <a:lnTo>
                    <a:pt x="44398" y="286023"/>
                  </a:lnTo>
                  <a:lnTo>
                    <a:pt x="16394" y="244161"/>
                  </a:lnTo>
                  <a:lnTo>
                    <a:pt x="1845" y="187844"/>
                  </a:lnTo>
                  <a:lnTo>
                    <a:pt x="0" y="154686"/>
                  </a:lnTo>
                  <a:lnTo>
                    <a:pt x="1845" y="121967"/>
                  </a:lnTo>
                  <a:lnTo>
                    <a:pt x="16394" y="65960"/>
                  </a:lnTo>
                  <a:lnTo>
                    <a:pt x="44398" y="24110"/>
                  </a:lnTo>
                  <a:lnTo>
                    <a:pt x="82426" y="2702"/>
                  </a:lnTo>
                  <a:lnTo>
                    <a:pt x="105155" y="0"/>
                  </a:lnTo>
                  <a:close/>
                </a:path>
              </a:pathLst>
            </a:custGeom>
            <a:ln w="17526">
              <a:solidFill>
                <a:srgbClr val="FFFFFF"/>
              </a:solidFill>
            </a:ln>
          </p:spPr>
          <p:txBody>
            <a:bodyPr wrap="square" lIns="0" tIns="0" rIns="0" bIns="0" rtlCol="0"/>
            <a:lstStyle/>
            <a:p>
              <a:endParaRPr/>
            </a:p>
          </p:txBody>
        </p:sp>
        <p:sp>
          <p:nvSpPr>
            <p:cNvPr id="28" name="object 28"/>
            <p:cNvSpPr/>
            <p:nvPr/>
          </p:nvSpPr>
          <p:spPr>
            <a:xfrm>
              <a:off x="3850385" y="2603754"/>
              <a:ext cx="180975" cy="32384"/>
            </a:xfrm>
            <a:custGeom>
              <a:avLst/>
              <a:gdLst/>
              <a:ahLst/>
              <a:cxnLst/>
              <a:rect l="l" t="t" r="r" b="b"/>
              <a:pathLst>
                <a:path w="180975" h="32385">
                  <a:moveTo>
                    <a:pt x="180594" y="32004"/>
                  </a:moveTo>
                  <a:lnTo>
                    <a:pt x="180594" y="0"/>
                  </a:lnTo>
                  <a:lnTo>
                    <a:pt x="0" y="0"/>
                  </a:lnTo>
                  <a:lnTo>
                    <a:pt x="0" y="32004"/>
                  </a:lnTo>
                  <a:lnTo>
                    <a:pt x="180594" y="32004"/>
                  </a:lnTo>
                  <a:close/>
                </a:path>
              </a:pathLst>
            </a:custGeom>
            <a:solidFill>
              <a:srgbClr val="FF0000"/>
            </a:solidFill>
          </p:spPr>
          <p:txBody>
            <a:bodyPr wrap="square" lIns="0" tIns="0" rIns="0" bIns="0" rtlCol="0"/>
            <a:lstStyle/>
            <a:p>
              <a:endParaRPr/>
            </a:p>
          </p:txBody>
        </p:sp>
        <p:sp>
          <p:nvSpPr>
            <p:cNvPr id="29" name="object 29"/>
            <p:cNvSpPr/>
            <p:nvPr/>
          </p:nvSpPr>
          <p:spPr>
            <a:xfrm>
              <a:off x="3850385" y="2603754"/>
              <a:ext cx="180975" cy="32384"/>
            </a:xfrm>
            <a:custGeom>
              <a:avLst/>
              <a:gdLst/>
              <a:ahLst/>
              <a:cxnLst/>
              <a:rect l="l" t="t" r="r" b="b"/>
              <a:pathLst>
                <a:path w="180975" h="32385">
                  <a:moveTo>
                    <a:pt x="0" y="32003"/>
                  </a:moveTo>
                  <a:lnTo>
                    <a:pt x="0" y="0"/>
                  </a:lnTo>
                  <a:lnTo>
                    <a:pt x="180594" y="0"/>
                  </a:lnTo>
                  <a:lnTo>
                    <a:pt x="180594" y="32003"/>
                  </a:lnTo>
                  <a:lnTo>
                    <a:pt x="0" y="32003"/>
                  </a:lnTo>
                  <a:close/>
                </a:path>
              </a:pathLst>
            </a:custGeom>
            <a:ln w="17525">
              <a:solidFill>
                <a:srgbClr val="FFFFFF"/>
              </a:solidFill>
            </a:ln>
          </p:spPr>
          <p:txBody>
            <a:bodyPr wrap="square" lIns="0" tIns="0" rIns="0" bIns="0" rtlCol="0"/>
            <a:lstStyle/>
            <a:p>
              <a:endParaRPr/>
            </a:p>
          </p:txBody>
        </p:sp>
        <p:pic>
          <p:nvPicPr>
            <p:cNvPr id="30" name="object 30"/>
            <p:cNvPicPr/>
            <p:nvPr/>
          </p:nvPicPr>
          <p:blipFill>
            <a:blip r:embed="rId12" cstate="print"/>
            <a:stretch>
              <a:fillRect/>
            </a:stretch>
          </p:blipFill>
          <p:spPr>
            <a:xfrm>
              <a:off x="4073271" y="2429636"/>
              <a:ext cx="2892552" cy="327660"/>
            </a:xfrm>
            <a:prstGeom prst="rect">
              <a:avLst/>
            </a:prstGeom>
          </p:spPr>
        </p:pic>
        <p:pic>
          <p:nvPicPr>
            <p:cNvPr id="31" name="object 31"/>
            <p:cNvPicPr/>
            <p:nvPr/>
          </p:nvPicPr>
          <p:blipFill>
            <a:blip r:embed="rId13" cstate="print"/>
            <a:stretch>
              <a:fillRect/>
            </a:stretch>
          </p:blipFill>
          <p:spPr>
            <a:xfrm>
              <a:off x="914400" y="2935985"/>
              <a:ext cx="1627632" cy="1636014"/>
            </a:xfrm>
            <a:prstGeom prst="rect">
              <a:avLst/>
            </a:prstGeom>
          </p:spPr>
        </p:pic>
        <p:pic>
          <p:nvPicPr>
            <p:cNvPr id="32" name="object 32"/>
            <p:cNvPicPr/>
            <p:nvPr/>
          </p:nvPicPr>
          <p:blipFill>
            <a:blip r:embed="rId14" cstate="print"/>
            <a:stretch>
              <a:fillRect/>
            </a:stretch>
          </p:blipFill>
          <p:spPr>
            <a:xfrm>
              <a:off x="2535173" y="2977896"/>
              <a:ext cx="1732026" cy="1594103"/>
            </a:xfrm>
            <a:prstGeom prst="rect">
              <a:avLst/>
            </a:prstGeom>
          </p:spPr>
        </p:pic>
        <p:pic>
          <p:nvPicPr>
            <p:cNvPr id="33" name="object 33"/>
            <p:cNvPicPr/>
            <p:nvPr/>
          </p:nvPicPr>
          <p:blipFill>
            <a:blip r:embed="rId15" cstate="print"/>
            <a:stretch>
              <a:fillRect/>
            </a:stretch>
          </p:blipFill>
          <p:spPr>
            <a:xfrm>
              <a:off x="914400" y="4572000"/>
              <a:ext cx="3352800" cy="2292857"/>
            </a:xfrm>
            <a:prstGeom prst="rect">
              <a:avLst/>
            </a:prstGeom>
          </p:spPr>
        </p:pic>
        <p:pic>
          <p:nvPicPr>
            <p:cNvPr id="34" name="object 34"/>
            <p:cNvPicPr/>
            <p:nvPr/>
          </p:nvPicPr>
          <p:blipFill>
            <a:blip r:embed="rId16" cstate="print"/>
            <a:stretch>
              <a:fillRect/>
            </a:stretch>
          </p:blipFill>
          <p:spPr>
            <a:xfrm>
              <a:off x="4267200" y="2977896"/>
              <a:ext cx="5105400" cy="3886961"/>
            </a:xfrm>
            <a:prstGeom prst="rect">
              <a:avLst/>
            </a:prstGeom>
          </p:spPr>
        </p:pic>
      </p:grpSp>
      <p:sp>
        <p:nvSpPr>
          <p:cNvPr id="35" name="object 3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36" name="object 36"/>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37" name="object 37"/>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27</a:t>
            </a:fld>
            <a:endParaRPr spc="-2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56138" y="324802"/>
            <a:ext cx="8780145" cy="1071245"/>
          </a:xfrm>
          <a:prstGeom prst="rect">
            <a:avLst/>
          </a:prstGeom>
          <a:noFill/>
        </p:spPr>
        <p:txBody>
          <a:bodyPr wrap="square" rtlCol="0">
            <a:noAutofit/>
          </a:bodyPr>
          <a:lstStyle/>
          <a:p>
            <a:r>
              <a:rPr lang="en-US" sz="4400" b="1" dirty="0">
                <a:solidFill>
                  <a:schemeClr val="tx1"/>
                </a:solidFill>
              </a:rPr>
              <a:t>RAPAT KERJA NASIONAL VII</a:t>
            </a:r>
          </a:p>
        </p:txBody>
      </p:sp>
      <p:sp>
        <p:nvSpPr>
          <p:cNvPr id="6" name="Round Single Corner Rectangle 5"/>
          <p:cNvSpPr/>
          <p:nvPr/>
        </p:nvSpPr>
        <p:spPr>
          <a:xfrm>
            <a:off x="762000" y="1136650"/>
            <a:ext cx="7969250" cy="1301750"/>
          </a:xfrm>
          <a:prstGeom prst="round1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8" name="Text Box 7"/>
          <p:cNvSpPr txBox="1"/>
          <p:nvPr/>
        </p:nvSpPr>
        <p:spPr>
          <a:xfrm>
            <a:off x="1336675" y="1383665"/>
            <a:ext cx="7068820" cy="883920"/>
          </a:xfrm>
          <a:prstGeom prst="rect">
            <a:avLst/>
          </a:prstGeom>
          <a:noFill/>
        </p:spPr>
        <p:txBody>
          <a:bodyPr wrap="square" rtlCol="0">
            <a:noAutofit/>
          </a:bodyPr>
          <a:lstStyle/>
          <a:p>
            <a:pPr algn="ctr"/>
            <a:r>
              <a:rPr lang="en-US" sz="2000" b="1">
                <a:solidFill>
                  <a:schemeClr val="bg1"/>
                </a:solidFill>
              </a:rPr>
              <a:t>TAMAN MINI INDONESIA INDAH - DKI JAKARTA</a:t>
            </a:r>
          </a:p>
          <a:p>
            <a:pPr algn="ctr"/>
            <a:r>
              <a:rPr lang="en-US" sz="2000" b="1">
                <a:solidFill>
                  <a:schemeClr val="bg1"/>
                </a:solidFill>
              </a:rPr>
              <a:t>14, 15 DAN 16 JANUARI 2022</a:t>
            </a:r>
          </a:p>
        </p:txBody>
      </p:sp>
      <p:sp>
        <p:nvSpPr>
          <p:cNvPr id="9" name="Rectangles 8"/>
          <p:cNvSpPr/>
          <p:nvPr/>
        </p:nvSpPr>
        <p:spPr>
          <a:xfrm>
            <a:off x="762000" y="2819400"/>
            <a:ext cx="2819400" cy="1905000"/>
          </a:xfrm>
          <a:prstGeom prst="rect">
            <a:avLst/>
          </a:prstGeom>
          <a:ln>
            <a:headEnd type="none" w="med" len="med"/>
            <a:tailEnd type="none" w="med" len="med"/>
          </a:ln>
        </p:spPr>
        <p:style>
          <a:lnRef idx="2">
            <a:schemeClr val="accent1"/>
          </a:lnRef>
          <a:fillRef idx="0">
            <a:srgbClr val="FFFFFF"/>
          </a:fillRef>
          <a:effectRef idx="0">
            <a:srgbClr val="FFFFFF"/>
          </a:effectRef>
          <a:fontRef idx="minor">
            <a:schemeClr val="dk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12" name="Picture 11" descr="WhatsApp Image 2023-11-15 at 23.51.48"/>
          <p:cNvPicPr>
            <a:picLocks noChangeAspect="1"/>
          </p:cNvPicPr>
          <p:nvPr/>
        </p:nvPicPr>
        <p:blipFill>
          <a:blip r:embed="rId2"/>
          <a:stretch>
            <a:fillRect/>
          </a:stretch>
        </p:blipFill>
        <p:spPr>
          <a:xfrm>
            <a:off x="772795" y="2714625"/>
            <a:ext cx="3666490" cy="2090420"/>
          </a:xfrm>
          <a:prstGeom prst="rect">
            <a:avLst/>
          </a:prstGeom>
        </p:spPr>
      </p:pic>
      <p:pic>
        <p:nvPicPr>
          <p:cNvPr id="13" name="Picture 12" descr="WhatsApp Image 2023-11-15 at 23.51.48 (1)"/>
          <p:cNvPicPr>
            <a:picLocks noChangeAspect="1"/>
          </p:cNvPicPr>
          <p:nvPr/>
        </p:nvPicPr>
        <p:blipFill>
          <a:blip r:embed="rId3"/>
          <a:srcRect l="-196" t="31373" r="1360" b="33333"/>
          <a:stretch>
            <a:fillRect/>
          </a:stretch>
        </p:blipFill>
        <p:spPr>
          <a:xfrm>
            <a:off x="4876800" y="2644775"/>
            <a:ext cx="3750945" cy="2143125"/>
          </a:xfrm>
          <a:prstGeom prst="rect">
            <a:avLst/>
          </a:prstGeom>
        </p:spPr>
      </p:pic>
      <p:pic>
        <p:nvPicPr>
          <p:cNvPr id="14" name="Picture 13" descr="WhatsApp Image 2023-11-15 at 23.51.49"/>
          <p:cNvPicPr>
            <a:picLocks noChangeAspect="1"/>
          </p:cNvPicPr>
          <p:nvPr/>
        </p:nvPicPr>
        <p:blipFill>
          <a:blip r:embed="rId4"/>
          <a:srcRect l="47940" t="37255" r="8791" b="44118"/>
          <a:stretch>
            <a:fillRect/>
          </a:stretch>
        </p:blipFill>
        <p:spPr>
          <a:xfrm>
            <a:off x="772795" y="4953000"/>
            <a:ext cx="3630930" cy="2458720"/>
          </a:xfrm>
          <a:prstGeom prst="rect">
            <a:avLst/>
          </a:prstGeom>
        </p:spPr>
      </p:pic>
      <p:pic>
        <p:nvPicPr>
          <p:cNvPr id="15" name="Picture 14" descr="WhatsApp Image 2023-11-15 at 23.51.48 (2)"/>
          <p:cNvPicPr>
            <a:picLocks noChangeAspect="1"/>
          </p:cNvPicPr>
          <p:nvPr/>
        </p:nvPicPr>
        <p:blipFill>
          <a:blip r:embed="rId5"/>
          <a:stretch>
            <a:fillRect/>
          </a:stretch>
        </p:blipFill>
        <p:spPr>
          <a:xfrm>
            <a:off x="4953000" y="4993640"/>
            <a:ext cx="3723005" cy="24276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56138" y="324802"/>
            <a:ext cx="8780145" cy="1071245"/>
          </a:xfrm>
          <a:prstGeom prst="rect">
            <a:avLst/>
          </a:prstGeom>
          <a:noFill/>
        </p:spPr>
        <p:txBody>
          <a:bodyPr wrap="square" rtlCol="0">
            <a:noAutofit/>
          </a:bodyPr>
          <a:lstStyle/>
          <a:p>
            <a:r>
              <a:rPr lang="en-US" sz="4400" b="1" dirty="0">
                <a:solidFill>
                  <a:schemeClr val="tx1"/>
                </a:solidFill>
              </a:rPr>
              <a:t>RAPAT KERJA NASIONAL VIII</a:t>
            </a:r>
          </a:p>
        </p:txBody>
      </p:sp>
      <p:sp>
        <p:nvSpPr>
          <p:cNvPr id="6" name="Round Single Corner Rectangle 5"/>
          <p:cNvSpPr/>
          <p:nvPr/>
        </p:nvSpPr>
        <p:spPr>
          <a:xfrm>
            <a:off x="762000" y="1136650"/>
            <a:ext cx="7969250" cy="1301750"/>
          </a:xfrm>
          <a:prstGeom prst="round1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8" name="Text Box 7"/>
          <p:cNvSpPr txBox="1"/>
          <p:nvPr/>
        </p:nvSpPr>
        <p:spPr>
          <a:xfrm>
            <a:off x="1336675" y="1383665"/>
            <a:ext cx="7068820" cy="883920"/>
          </a:xfrm>
          <a:prstGeom prst="rect">
            <a:avLst/>
          </a:prstGeom>
          <a:noFill/>
        </p:spPr>
        <p:txBody>
          <a:bodyPr wrap="square" rtlCol="0">
            <a:noAutofit/>
          </a:bodyPr>
          <a:lstStyle/>
          <a:p>
            <a:pPr algn="ctr"/>
            <a:r>
              <a:rPr lang="en-US" sz="2000" b="1" dirty="0">
                <a:solidFill>
                  <a:schemeClr val="bg1"/>
                </a:solidFill>
              </a:rPr>
              <a:t>ASRAMA HAJI EMBARKASIH - BALIKPAPAN</a:t>
            </a:r>
          </a:p>
          <a:p>
            <a:pPr algn="ctr"/>
            <a:r>
              <a:rPr lang="en-US" sz="2000" b="1" dirty="0">
                <a:solidFill>
                  <a:schemeClr val="bg1"/>
                </a:solidFill>
              </a:rPr>
              <a:t>08-09 DESEMBER 2023</a:t>
            </a:r>
          </a:p>
        </p:txBody>
      </p:sp>
      <p:sp>
        <p:nvSpPr>
          <p:cNvPr id="9" name="Rectangles 8"/>
          <p:cNvSpPr/>
          <p:nvPr/>
        </p:nvSpPr>
        <p:spPr>
          <a:xfrm>
            <a:off x="762000" y="2819400"/>
            <a:ext cx="2819400" cy="1905000"/>
          </a:xfrm>
          <a:prstGeom prst="rect">
            <a:avLst/>
          </a:prstGeom>
          <a:ln>
            <a:headEnd type="none" w="med" len="med"/>
            <a:tailEnd type="none" w="med" len="med"/>
          </a:ln>
        </p:spPr>
        <p:style>
          <a:lnRef idx="2">
            <a:schemeClr val="accent1"/>
          </a:lnRef>
          <a:fillRef idx="0">
            <a:srgbClr val="FFFFFF"/>
          </a:fillRef>
          <a:effectRef idx="0">
            <a:srgbClr val="FFFFFF"/>
          </a:effectRef>
          <a:fontRef idx="minor">
            <a:schemeClr val="dk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2794" y="2714625"/>
            <a:ext cx="3630929" cy="209042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l="7566" r="7566"/>
          <a:stretch/>
        </p:blipFill>
        <p:spPr>
          <a:xfrm>
            <a:off x="4876800" y="2644775"/>
            <a:ext cx="3750945" cy="214312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l="8550" r="8550"/>
          <a:stretch/>
        </p:blipFill>
        <p:spPr>
          <a:xfrm>
            <a:off x="772795" y="4953000"/>
            <a:ext cx="3630930" cy="245872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53000" y="5162519"/>
            <a:ext cx="3723005" cy="2089846"/>
          </a:xfrm>
          <a:prstGeom prst="rect">
            <a:avLst/>
          </a:prstGeom>
        </p:spPr>
      </p:pic>
    </p:spTree>
    <p:extLst>
      <p:ext uri="{BB962C8B-B14F-4D97-AF65-F5344CB8AC3E}">
        <p14:creationId xmlns:p14="http://schemas.microsoft.com/office/powerpoint/2010/main" val="82176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159762"/>
            <a:ext cx="7960995" cy="284480"/>
          </a:xfrm>
          <a:prstGeom prst="rect">
            <a:avLst/>
          </a:prstGeom>
        </p:spPr>
        <p:txBody>
          <a:bodyPr vert="horz" wrap="square" lIns="0" tIns="12065" rIns="0" bIns="0" rtlCol="0">
            <a:spAutoFit/>
          </a:bodyPr>
          <a:lstStyle/>
          <a:p>
            <a:pPr marL="12700">
              <a:lnSpc>
                <a:spcPct val="100000"/>
              </a:lnSpc>
              <a:spcBef>
                <a:spcPts val="95"/>
              </a:spcBef>
              <a:tabLst>
                <a:tab pos="268605" algn="l"/>
                <a:tab pos="924560" algn="l"/>
                <a:tab pos="1244600" algn="l"/>
                <a:tab pos="2495550" algn="l"/>
                <a:tab pos="4098290" algn="l"/>
                <a:tab pos="5418455" algn="l"/>
                <a:tab pos="7259955" algn="l"/>
              </a:tabLst>
            </a:pPr>
            <a:r>
              <a:rPr sz="1150" spc="-50" dirty="0">
                <a:solidFill>
                  <a:srgbClr val="2DA2BF"/>
                </a:solidFill>
                <a:latin typeface="Wingdings 3" panose="05040102010807070707"/>
                <a:cs typeface="Wingdings 3" panose="05040102010807070707"/>
              </a:rPr>
              <a:t>🞂</a:t>
            </a:r>
            <a:r>
              <a:rPr sz="1150" spc="65" dirty="0">
                <a:solidFill>
                  <a:srgbClr val="2DA2BF"/>
                </a:solidFill>
                <a:latin typeface="Wingdings 3" panose="05040102010807070707"/>
                <a:cs typeface="Wingdings 3" panose="05040102010807070707"/>
              </a:rPr>
              <a:t>​</a:t>
            </a:r>
            <a:r>
              <a:rPr sz="1150" dirty="0">
                <a:solidFill>
                  <a:srgbClr val="2DA2BF"/>
                </a:solidFill>
                <a:latin typeface="Times New Roman" panose="02020603050405020304"/>
                <a:cs typeface="Times New Roman" panose="02020603050405020304"/>
              </a:rPr>
              <a:t>	</a:t>
            </a:r>
            <a:r>
              <a:rPr sz="1700" b="1" spc="-20" dirty="0">
                <a:latin typeface="Lucida Sans Unicode" panose="020B0602030504020204"/>
                <a:cs typeface="Lucida Sans Unicode" panose="020B0602030504020204"/>
              </a:rPr>
              <a:t>JPK</a:t>
            </a:r>
            <a:r>
              <a:rPr sz="1700" b="1" spc="-20" dirty="0">
                <a:solidFill>
                  <a:srgbClr val="FF0000"/>
                </a:solidFill>
                <a:latin typeface="Lucida Sans Unicode" panose="020B0602030504020204"/>
                <a:cs typeface="Lucida Sans Unicode" panose="020B0602030504020204"/>
              </a:rPr>
              <a:t>P</a:t>
            </a:r>
            <a:r>
              <a:rPr sz="1700" b="1" dirty="0">
                <a:solidFill>
                  <a:srgbClr val="FF0000"/>
                </a:solidFill>
                <a:latin typeface="Lucida Sans Unicode" panose="020B0602030504020204"/>
                <a:cs typeface="Lucida Sans Unicode" panose="020B0602030504020204"/>
              </a:rPr>
              <a:t>	</a:t>
            </a:r>
            <a:r>
              <a:rPr sz="1700" b="1" spc="-50" dirty="0">
                <a:latin typeface="Lucida Sans Unicode" panose="020B0602030504020204"/>
                <a:cs typeface="Lucida Sans Unicode" panose="020B0602030504020204"/>
              </a:rPr>
              <a:t>–</a:t>
            </a:r>
            <a:r>
              <a:rPr sz="1700" b="1" dirty="0">
                <a:latin typeface="Lucida Sans Unicode" panose="020B0602030504020204"/>
                <a:cs typeface="Lucida Sans Unicode" panose="020B0602030504020204"/>
              </a:rPr>
              <a:t>	</a:t>
            </a:r>
            <a:r>
              <a:rPr sz="1700" b="1" spc="-10" dirty="0">
                <a:latin typeface="Lucida Sans Unicode" panose="020B0602030504020204"/>
                <a:cs typeface="Lucida Sans Unicode" panose="020B0602030504020204"/>
              </a:rPr>
              <a:t>JARINGAN</a:t>
            </a:r>
            <a:r>
              <a:rPr sz="1700" b="1" dirty="0">
                <a:latin typeface="Lucida Sans Unicode" panose="020B0602030504020204"/>
                <a:cs typeface="Lucida Sans Unicode" panose="020B0602030504020204"/>
              </a:rPr>
              <a:t>	</a:t>
            </a:r>
            <a:r>
              <a:rPr sz="1700" b="1" spc="-10" dirty="0">
                <a:latin typeface="Lucida Sans Unicode" panose="020B0602030504020204"/>
                <a:cs typeface="Lucida Sans Unicode" panose="020B0602030504020204"/>
              </a:rPr>
              <a:t>PENDAMPING</a:t>
            </a:r>
            <a:r>
              <a:rPr sz="1700" b="1" dirty="0">
                <a:latin typeface="Lucida Sans Unicode" panose="020B0602030504020204"/>
                <a:cs typeface="Lucida Sans Unicode" panose="020B0602030504020204"/>
              </a:rPr>
              <a:t>	</a:t>
            </a:r>
            <a:r>
              <a:rPr sz="1700" b="1" spc="-10" dirty="0">
                <a:latin typeface="Lucida Sans Unicode" panose="020B0602030504020204"/>
                <a:cs typeface="Lucida Sans Unicode" panose="020B0602030504020204"/>
              </a:rPr>
              <a:t>KEBIJAKAN</a:t>
            </a:r>
            <a:r>
              <a:rPr sz="1700" b="1" dirty="0">
                <a:latin typeface="Lucida Sans Unicode" panose="020B0602030504020204"/>
                <a:cs typeface="Lucida Sans Unicode" panose="020B0602030504020204"/>
              </a:rPr>
              <a:t>	</a:t>
            </a:r>
            <a:r>
              <a:rPr sz="1700" b="1" spc="-10" dirty="0">
                <a:solidFill>
                  <a:srgbClr val="FF0000"/>
                </a:solidFill>
                <a:latin typeface="Lucida Sans Unicode" panose="020B0602030504020204"/>
                <a:cs typeface="Lucida Sans Unicode" panose="020B0602030504020204"/>
              </a:rPr>
              <a:t>PEMBANGUNAN</a:t>
            </a:r>
            <a:r>
              <a:rPr sz="1700" b="1" dirty="0">
                <a:solidFill>
                  <a:srgbClr val="FF0000"/>
                </a:solidFill>
                <a:latin typeface="Lucida Sans Unicode" panose="020B0602030504020204"/>
                <a:cs typeface="Lucida Sans Unicode" panose="020B0602030504020204"/>
              </a:rPr>
              <a:t>	</a:t>
            </a:r>
            <a:r>
              <a:rPr sz="1700" spc="-10" dirty="0">
                <a:latin typeface="Lucida Sans Unicode" panose="020B0602030504020204"/>
                <a:cs typeface="Lucida Sans Unicode" panose="020B0602030504020204"/>
              </a:rPr>
              <a:t>adalah</a:t>
            </a:r>
            <a:endParaRPr sz="1700">
              <a:latin typeface="Lucida Sans Unicode" panose="020B0602030504020204"/>
              <a:cs typeface="Lucida Sans Unicode" panose="020B0602030504020204"/>
            </a:endParaRPr>
          </a:p>
        </p:txBody>
      </p:sp>
      <p:sp>
        <p:nvSpPr>
          <p:cNvPr id="10" name="object 10"/>
          <p:cNvSpPr txBox="1">
            <a:spLocks noGrp="1"/>
          </p:cNvSpPr>
          <p:nvPr>
            <p:ph type="title"/>
          </p:nvPr>
        </p:nvSpPr>
        <p:spPr>
          <a:xfrm>
            <a:off x="1359661" y="2338070"/>
            <a:ext cx="7707630" cy="1313180"/>
          </a:xfrm>
          <a:prstGeom prst="rect">
            <a:avLst/>
          </a:prstGeom>
        </p:spPr>
        <p:txBody>
          <a:bodyPr vert="horz" wrap="square" lIns="0" tIns="82550" rIns="0" bIns="0" rtlCol="0">
            <a:spAutoFit/>
          </a:bodyPr>
          <a:lstStyle/>
          <a:p>
            <a:pPr marL="12700" marR="5080" algn="just">
              <a:lnSpc>
                <a:spcPct val="81000"/>
              </a:lnSpc>
              <a:spcBef>
                <a:spcPts val="650"/>
              </a:spcBef>
            </a:pPr>
            <a:r>
              <a:rPr sz="2400" b="1" dirty="0">
                <a:solidFill>
                  <a:srgbClr val="FF0000"/>
                </a:solidFill>
                <a:latin typeface="Lucida Sans Unicode" panose="020B0602030504020204"/>
                <a:cs typeface="Lucida Sans Unicode" panose="020B0602030504020204"/>
              </a:rPr>
              <a:t>himpunan</a:t>
            </a:r>
            <a:r>
              <a:rPr sz="2400" b="1" spc="15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relawan</a:t>
            </a:r>
            <a:r>
              <a:rPr sz="2400" b="1" spc="15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terstruktur</a:t>
            </a:r>
            <a:r>
              <a:rPr sz="2400" b="1" spc="15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pendukung</a:t>
            </a:r>
            <a:r>
              <a:rPr sz="2400" b="1" spc="150"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program </a:t>
            </a:r>
            <a:r>
              <a:rPr sz="2400" b="1" dirty="0">
                <a:solidFill>
                  <a:srgbClr val="FF0000"/>
                </a:solidFill>
                <a:latin typeface="Lucida Sans Unicode" panose="020B0602030504020204"/>
                <a:cs typeface="Lucida Sans Unicode" panose="020B0602030504020204"/>
              </a:rPr>
              <a:t>kerja</a:t>
            </a:r>
            <a:r>
              <a:rPr sz="2400" b="1" spc="12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pemerintah</a:t>
            </a:r>
            <a:r>
              <a:rPr sz="2400" b="1" spc="12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terlahir</a:t>
            </a:r>
            <a:r>
              <a:rPr sz="2400" b="1" spc="13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dari</a:t>
            </a:r>
            <a:r>
              <a:rPr sz="2400" b="1" spc="13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relawan</a:t>
            </a:r>
            <a:r>
              <a:rPr sz="2400" b="1" spc="12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JOKOWI,</a:t>
            </a:r>
            <a:r>
              <a:rPr sz="2400" b="1" spc="130" dirty="0">
                <a:solidFill>
                  <a:srgbClr val="FF0000"/>
                </a:solidFill>
                <a:latin typeface="Lucida Sans Unicode" panose="020B0602030504020204"/>
                <a:cs typeface="Lucida Sans Unicode" panose="020B0602030504020204"/>
              </a:rPr>
              <a:t> </a:t>
            </a:r>
            <a:r>
              <a:rPr sz="1700" spc="-10" dirty="0">
                <a:latin typeface="Lucida Sans Unicode" panose="020B0602030504020204"/>
                <a:cs typeface="Lucida Sans Unicode" panose="020B0602030504020204"/>
              </a:rPr>
              <a:t>tidak </a:t>
            </a:r>
            <a:r>
              <a:rPr sz="1700" dirty="0">
                <a:latin typeface="Lucida Sans Unicode" panose="020B0602030504020204"/>
                <a:cs typeface="Lucida Sans Unicode" panose="020B0602030504020204"/>
              </a:rPr>
              <a:t>terkait</a:t>
            </a:r>
            <a:r>
              <a:rPr sz="1700" spc="7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warna</a:t>
            </a:r>
            <a:r>
              <a:rPr sz="1700" spc="7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warni,</a:t>
            </a:r>
            <a:r>
              <a:rPr sz="1700" spc="7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tidak</a:t>
            </a:r>
            <a:r>
              <a:rPr sz="1700" spc="7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berafiliasi</a:t>
            </a:r>
            <a:r>
              <a:rPr sz="1700" spc="7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dengan</a:t>
            </a:r>
            <a:r>
              <a:rPr sz="1700" spc="7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partai</a:t>
            </a:r>
            <a:r>
              <a:rPr sz="1700" spc="7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politik</a:t>
            </a:r>
            <a:r>
              <a:rPr sz="1700" spc="70" dirty="0">
                <a:latin typeface="Lucida Sans Unicode" panose="020B0602030504020204"/>
                <a:cs typeface="Lucida Sans Unicode" panose="020B0602030504020204"/>
              </a:rPr>
              <a:t>  </a:t>
            </a:r>
            <a:r>
              <a:rPr sz="1700" spc="-10" dirty="0">
                <a:latin typeface="Lucida Sans Unicode" panose="020B0602030504020204"/>
                <a:cs typeface="Lucida Sans Unicode" panose="020B0602030504020204"/>
              </a:rPr>
              <a:t>apapun, </a:t>
            </a:r>
            <a:r>
              <a:rPr sz="1700" dirty="0">
                <a:latin typeface="Lucida Sans Unicode" panose="020B0602030504020204"/>
                <a:cs typeface="Lucida Sans Unicode" panose="020B0602030504020204"/>
              </a:rPr>
              <a:t>meskipun</a:t>
            </a:r>
            <a:r>
              <a:rPr sz="1700" spc="1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demikian</a:t>
            </a:r>
            <a:r>
              <a:rPr sz="1700" spc="1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tidak</a:t>
            </a:r>
            <a:r>
              <a:rPr sz="1700" spc="1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juga</a:t>
            </a:r>
            <a:r>
              <a:rPr sz="1700" spc="1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alergi</a:t>
            </a:r>
            <a:r>
              <a:rPr sz="1700" spc="1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terhadap</a:t>
            </a:r>
            <a:r>
              <a:rPr sz="1700" spc="1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partai</a:t>
            </a:r>
            <a:r>
              <a:rPr sz="1700" spc="15"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atau</a:t>
            </a:r>
            <a:r>
              <a:rPr sz="1700" spc="15" dirty="0">
                <a:latin typeface="Lucida Sans Unicode" panose="020B0602030504020204"/>
                <a:cs typeface="Lucida Sans Unicode" panose="020B0602030504020204"/>
              </a:rPr>
              <a:t>  </a:t>
            </a:r>
            <a:r>
              <a:rPr sz="1700" spc="-10" dirty="0">
                <a:latin typeface="Lucida Sans Unicode" panose="020B0602030504020204"/>
                <a:cs typeface="Lucida Sans Unicode" panose="020B0602030504020204"/>
              </a:rPr>
              <a:t>golongan </a:t>
            </a:r>
            <a:r>
              <a:rPr sz="1700" dirty="0">
                <a:latin typeface="Lucida Sans Unicode" panose="020B0602030504020204"/>
                <a:cs typeface="Lucida Sans Unicode" panose="020B0602030504020204"/>
              </a:rPr>
              <a:t>apapun</a:t>
            </a:r>
            <a:r>
              <a:rPr sz="1700" spc="-5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sehingga</a:t>
            </a:r>
            <a:r>
              <a:rPr sz="1700" spc="-5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JPKP</a:t>
            </a:r>
            <a:r>
              <a:rPr sz="1700" spc="-5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juga</a:t>
            </a:r>
            <a:r>
              <a:rPr sz="1700" spc="-6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terbuka</a:t>
            </a:r>
            <a:r>
              <a:rPr sz="1700" spc="-50" dirty="0">
                <a:latin typeface="Lucida Sans Unicode" panose="020B0602030504020204"/>
                <a:cs typeface="Lucida Sans Unicode" panose="020B0602030504020204"/>
              </a:rPr>
              <a:t> </a:t>
            </a:r>
            <a:r>
              <a:rPr sz="1700" dirty="0">
                <a:latin typeface="Lucida Sans Unicode" panose="020B0602030504020204"/>
                <a:cs typeface="Lucida Sans Unicode" panose="020B0602030504020204"/>
              </a:rPr>
              <a:t>terhadap</a:t>
            </a:r>
            <a:r>
              <a:rPr sz="1700" spc="-35" dirty="0">
                <a:latin typeface="Lucida Sans Unicode" panose="020B0602030504020204"/>
                <a:cs typeface="Lucida Sans Unicode" panose="020B0602030504020204"/>
              </a:rPr>
              <a:t> </a:t>
            </a:r>
            <a:r>
              <a:rPr sz="1700" spc="-10" dirty="0">
                <a:latin typeface="Lucida Sans Unicode" panose="020B0602030504020204"/>
                <a:cs typeface="Lucida Sans Unicode" panose="020B0602030504020204"/>
              </a:rPr>
              <a:t>siapapun.</a:t>
            </a:r>
            <a:endParaRPr sz="1700">
              <a:latin typeface="Lucida Sans Unicode" panose="020B0602030504020204"/>
              <a:cs typeface="Lucida Sans Unicode" panose="020B0602030504020204"/>
            </a:endParaRPr>
          </a:p>
        </p:txBody>
      </p:sp>
      <p:sp>
        <p:nvSpPr>
          <p:cNvPr id="11" name="object 11"/>
          <p:cNvSpPr txBox="1"/>
          <p:nvPr/>
        </p:nvSpPr>
        <p:spPr>
          <a:xfrm>
            <a:off x="1103630" y="3883405"/>
            <a:ext cx="7962900" cy="2391410"/>
          </a:xfrm>
          <a:prstGeom prst="rect">
            <a:avLst/>
          </a:prstGeom>
        </p:spPr>
        <p:txBody>
          <a:bodyPr vert="horz" wrap="square" lIns="0" tIns="12065" rIns="0" bIns="0" rtlCol="0">
            <a:spAutoFit/>
          </a:bodyPr>
          <a:lstStyle/>
          <a:p>
            <a:pPr marL="12700">
              <a:lnSpc>
                <a:spcPts val="1875"/>
              </a:lnSpc>
              <a:spcBef>
                <a:spcPts val="95"/>
              </a:spcBef>
              <a:tabLst>
                <a:tab pos="268605" algn="l"/>
              </a:tabLst>
            </a:pPr>
            <a:r>
              <a:rPr sz="1150" spc="-50" dirty="0">
                <a:solidFill>
                  <a:srgbClr val="2DA2BF"/>
                </a:solidFill>
                <a:latin typeface="Wingdings 3" panose="05040102010807070707"/>
                <a:cs typeface="Wingdings 3" panose="05040102010807070707"/>
              </a:rPr>
              <a:t>🞂</a:t>
            </a:r>
            <a:r>
              <a:rPr sz="1150" spc="65" dirty="0">
                <a:solidFill>
                  <a:srgbClr val="2DA2BF"/>
                </a:solidFill>
                <a:latin typeface="Wingdings 3" panose="05040102010807070707"/>
                <a:cs typeface="Wingdings 3" panose="05040102010807070707"/>
              </a:rPr>
              <a:t>​</a:t>
            </a:r>
            <a:r>
              <a:rPr sz="1150" dirty="0">
                <a:solidFill>
                  <a:srgbClr val="2DA2BF"/>
                </a:solidFill>
                <a:latin typeface="Times New Roman" panose="02020603050405020304"/>
                <a:cs typeface="Times New Roman" panose="02020603050405020304"/>
              </a:rPr>
              <a:t>	</a:t>
            </a:r>
            <a:r>
              <a:rPr sz="1700" b="1" dirty="0">
                <a:latin typeface="Lucida Sans Unicode" panose="020B0602030504020204"/>
                <a:cs typeface="Lucida Sans Unicode" panose="020B0602030504020204"/>
              </a:rPr>
              <a:t>VISI</a:t>
            </a:r>
            <a:r>
              <a:rPr sz="1700" b="1" spc="-15" dirty="0">
                <a:latin typeface="Lucida Sans Unicode" panose="020B0602030504020204"/>
                <a:cs typeface="Lucida Sans Unicode" panose="020B0602030504020204"/>
              </a:rPr>
              <a:t> </a:t>
            </a:r>
            <a:r>
              <a:rPr sz="1700" b="1" spc="-50" dirty="0">
                <a:latin typeface="Lucida Sans Unicode" panose="020B0602030504020204"/>
                <a:cs typeface="Lucida Sans Unicode" panose="020B0602030504020204"/>
              </a:rPr>
              <a:t>:</a:t>
            </a:r>
            <a:endParaRPr sz="1700">
              <a:latin typeface="Lucida Sans Unicode" panose="020B0602030504020204"/>
              <a:cs typeface="Lucida Sans Unicode" panose="020B0602030504020204"/>
            </a:endParaRPr>
          </a:p>
          <a:p>
            <a:pPr marL="302895" marR="5080" algn="just">
              <a:lnSpc>
                <a:spcPct val="80000"/>
              </a:lnSpc>
              <a:spcBef>
                <a:spcPts val="410"/>
              </a:spcBef>
            </a:pPr>
            <a:r>
              <a:rPr sz="2400" b="1" dirty="0">
                <a:solidFill>
                  <a:srgbClr val="FF0000"/>
                </a:solidFill>
                <a:latin typeface="Lucida Sans Unicode" panose="020B0602030504020204"/>
                <a:cs typeface="Lucida Sans Unicode" panose="020B0602030504020204"/>
              </a:rPr>
              <a:t>Menjadi</a:t>
            </a:r>
            <a:r>
              <a:rPr sz="2400" b="1" spc="409"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mitra</a:t>
            </a:r>
            <a:r>
              <a:rPr sz="2400" b="1" spc="409"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sosialisasi</a:t>
            </a:r>
            <a:r>
              <a:rPr sz="2400" b="1" spc="41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program</a:t>
            </a:r>
            <a:r>
              <a:rPr sz="2400" b="1" spc="409"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pemerintah </a:t>
            </a:r>
            <a:r>
              <a:rPr sz="2400" b="1" dirty="0">
                <a:solidFill>
                  <a:srgbClr val="FF0000"/>
                </a:solidFill>
                <a:latin typeface="Lucida Sans Unicode" panose="020B0602030504020204"/>
                <a:cs typeface="Lucida Sans Unicode" panose="020B0602030504020204"/>
              </a:rPr>
              <a:t>yang</a:t>
            </a:r>
            <a:r>
              <a:rPr sz="2400" b="1" spc="-7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dipercaya</a:t>
            </a:r>
            <a:r>
              <a:rPr sz="2400" b="1" spc="-7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oleh</a:t>
            </a:r>
            <a:r>
              <a:rPr sz="2400" b="1" spc="-70"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masyarakat.</a:t>
            </a:r>
            <a:endParaRPr sz="2400">
              <a:latin typeface="Lucida Sans Unicode" panose="020B0602030504020204"/>
              <a:cs typeface="Lucida Sans Unicode" panose="020B0602030504020204"/>
            </a:endParaRPr>
          </a:p>
          <a:p>
            <a:pPr marL="12700">
              <a:lnSpc>
                <a:spcPts val="1725"/>
              </a:lnSpc>
              <a:spcBef>
                <a:spcPts val="1690"/>
              </a:spcBef>
              <a:tabLst>
                <a:tab pos="268605" algn="l"/>
              </a:tabLst>
            </a:pPr>
            <a:r>
              <a:rPr sz="1150" spc="-50" dirty="0">
                <a:solidFill>
                  <a:srgbClr val="2DA2BF"/>
                </a:solidFill>
                <a:latin typeface="Wingdings 3" panose="05040102010807070707"/>
                <a:cs typeface="Wingdings 3" panose="05040102010807070707"/>
              </a:rPr>
              <a:t>🞂</a:t>
            </a:r>
            <a:r>
              <a:rPr sz="1150" spc="65" dirty="0">
                <a:solidFill>
                  <a:srgbClr val="2DA2BF"/>
                </a:solidFill>
                <a:latin typeface="Wingdings 3" panose="05040102010807070707"/>
                <a:cs typeface="Wingdings 3" panose="05040102010807070707"/>
              </a:rPr>
              <a:t>​</a:t>
            </a:r>
            <a:r>
              <a:rPr sz="1150" dirty="0">
                <a:solidFill>
                  <a:srgbClr val="2DA2BF"/>
                </a:solidFill>
                <a:latin typeface="Times New Roman" panose="02020603050405020304"/>
                <a:cs typeface="Times New Roman" panose="02020603050405020304"/>
              </a:rPr>
              <a:t>	</a:t>
            </a:r>
            <a:r>
              <a:rPr sz="1700" b="1" dirty="0">
                <a:latin typeface="Lucida Sans Unicode" panose="020B0602030504020204"/>
                <a:cs typeface="Lucida Sans Unicode" panose="020B0602030504020204"/>
              </a:rPr>
              <a:t>MOTTO</a:t>
            </a:r>
            <a:r>
              <a:rPr sz="1700" b="1" spc="-65" dirty="0">
                <a:latin typeface="Lucida Sans Unicode" panose="020B0602030504020204"/>
                <a:cs typeface="Lucida Sans Unicode" panose="020B0602030504020204"/>
              </a:rPr>
              <a:t> </a:t>
            </a:r>
            <a:r>
              <a:rPr sz="1700" b="1" spc="-50" dirty="0">
                <a:latin typeface="Lucida Sans Unicode" panose="020B0602030504020204"/>
                <a:cs typeface="Lucida Sans Unicode" panose="020B0602030504020204"/>
              </a:rPr>
              <a:t>:</a:t>
            </a:r>
            <a:endParaRPr sz="1700">
              <a:latin typeface="Lucida Sans Unicode" panose="020B0602030504020204"/>
              <a:cs typeface="Lucida Sans Unicode" panose="020B0602030504020204"/>
            </a:endParaRPr>
          </a:p>
          <a:p>
            <a:pPr marL="268605" algn="just">
              <a:lnSpc>
                <a:spcPts val="2565"/>
              </a:lnSpc>
            </a:pPr>
            <a:r>
              <a:rPr sz="2400" b="1" dirty="0">
                <a:solidFill>
                  <a:srgbClr val="FF0000"/>
                </a:solidFill>
                <a:latin typeface="Lucida Sans Unicode" panose="020B0602030504020204"/>
                <a:cs typeface="Lucida Sans Unicode" panose="020B0602030504020204"/>
              </a:rPr>
              <a:t>Bottom</a:t>
            </a:r>
            <a:r>
              <a:rPr sz="2400" b="1" spc="-8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Up,</a:t>
            </a:r>
            <a:r>
              <a:rPr sz="2400" b="1" spc="-8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Citizens</a:t>
            </a:r>
            <a:r>
              <a:rPr sz="2400" b="1" spc="-80"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Journalism...!!!!</a:t>
            </a:r>
            <a:endParaRPr sz="2400">
              <a:latin typeface="Lucida Sans Unicode" panose="020B0602030504020204"/>
              <a:cs typeface="Lucida Sans Unicode" panose="020B0602030504020204"/>
            </a:endParaRPr>
          </a:p>
          <a:p>
            <a:pPr marL="268605" marR="5080" algn="just">
              <a:lnSpc>
                <a:spcPts val="1340"/>
              </a:lnSpc>
              <a:spcBef>
                <a:spcPts val="380"/>
              </a:spcBef>
            </a:pPr>
            <a:r>
              <a:rPr sz="1400" dirty="0">
                <a:latin typeface="Lucida Sans Unicode" panose="020B0602030504020204"/>
                <a:cs typeface="Lucida Sans Unicode" panose="020B0602030504020204"/>
              </a:rPr>
              <a:t>Bertumbuh</a:t>
            </a:r>
            <a:r>
              <a:rPr sz="1400" spc="8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dan</a:t>
            </a:r>
            <a:r>
              <a:rPr sz="1400" spc="8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berbuat</a:t>
            </a:r>
            <a:r>
              <a:rPr sz="1400" spc="8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serta</a:t>
            </a:r>
            <a:r>
              <a:rPr sz="1400" spc="8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berfikir</a:t>
            </a:r>
            <a:r>
              <a:rPr sz="1400" spc="8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dari</a:t>
            </a:r>
            <a:r>
              <a:rPr sz="1400" spc="80" dirty="0">
                <a:latin typeface="Lucida Sans Unicode" panose="020B0602030504020204"/>
                <a:cs typeface="Lucida Sans Unicode" panose="020B0602030504020204"/>
              </a:rPr>
              <a:t>  </a:t>
            </a:r>
            <a:r>
              <a:rPr sz="1400" spc="-10" dirty="0">
                <a:latin typeface="Lucida Sans Unicode" panose="020B0602030504020204"/>
                <a:cs typeface="Lucida Sans Unicode" panose="020B0602030504020204"/>
              </a:rPr>
              <a:t>hal-</a:t>
            </a:r>
            <a:r>
              <a:rPr sz="1400" dirty="0">
                <a:latin typeface="Lucida Sans Unicode" panose="020B0602030504020204"/>
                <a:cs typeface="Lucida Sans Unicode" panose="020B0602030504020204"/>
              </a:rPr>
              <a:t>hal</a:t>
            </a:r>
            <a:r>
              <a:rPr sz="1400" spc="8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terkecil</a:t>
            </a:r>
            <a:r>
              <a:rPr sz="1400" spc="7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dilingkungan</a:t>
            </a:r>
            <a:r>
              <a:rPr sz="1400" spc="85" dirty="0">
                <a:latin typeface="Lucida Sans Unicode" panose="020B0602030504020204"/>
                <a:cs typeface="Lucida Sans Unicode" panose="020B0602030504020204"/>
              </a:rPr>
              <a:t>  </a:t>
            </a:r>
            <a:r>
              <a:rPr sz="1400" spc="-10" dirty="0">
                <a:latin typeface="Lucida Sans Unicode" panose="020B0602030504020204"/>
                <a:cs typeface="Lucida Sans Unicode" panose="020B0602030504020204"/>
              </a:rPr>
              <a:t>terdekat </a:t>
            </a:r>
            <a:r>
              <a:rPr sz="1400" dirty="0">
                <a:latin typeface="Lucida Sans Unicode" panose="020B0602030504020204"/>
                <a:cs typeface="Lucida Sans Unicode" panose="020B0602030504020204"/>
              </a:rPr>
              <a:t>disekitar</a:t>
            </a:r>
            <a:r>
              <a:rPr sz="1400" spc="29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kita</a:t>
            </a:r>
            <a:r>
              <a:rPr sz="1400" spc="30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menuju</a:t>
            </a:r>
            <a:r>
              <a:rPr sz="1400" spc="31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karya</a:t>
            </a:r>
            <a:r>
              <a:rPr sz="1400" spc="30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yang</a:t>
            </a:r>
            <a:r>
              <a:rPr sz="1400" spc="30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besar,</a:t>
            </a:r>
            <a:r>
              <a:rPr sz="1400" spc="30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menjadi</a:t>
            </a:r>
            <a:r>
              <a:rPr sz="1400" spc="29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pewarta</a:t>
            </a:r>
            <a:r>
              <a:rPr sz="1400" spc="30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warga</a:t>
            </a:r>
            <a:r>
              <a:rPr sz="1400" spc="31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yang</a:t>
            </a:r>
            <a:r>
              <a:rPr sz="1400" spc="305" dirty="0">
                <a:latin typeface="Lucida Sans Unicode" panose="020B0602030504020204"/>
                <a:cs typeface="Lucida Sans Unicode" panose="020B0602030504020204"/>
              </a:rPr>
              <a:t> </a:t>
            </a:r>
            <a:r>
              <a:rPr sz="1400" spc="-10" dirty="0">
                <a:latin typeface="Lucida Sans Unicode" panose="020B0602030504020204"/>
                <a:cs typeface="Lucida Sans Unicode" panose="020B0602030504020204"/>
              </a:rPr>
              <a:t>sesungguhnya </a:t>
            </a:r>
            <a:r>
              <a:rPr sz="1400" dirty="0">
                <a:latin typeface="Lucida Sans Unicode" panose="020B0602030504020204"/>
                <a:cs typeface="Lucida Sans Unicode" panose="020B0602030504020204"/>
              </a:rPr>
              <a:t>dengan</a:t>
            </a:r>
            <a:r>
              <a:rPr sz="1400" spc="1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datang</a:t>
            </a:r>
            <a:r>
              <a:rPr sz="1400" spc="1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t>
            </a:r>
            <a:r>
              <a:rPr sz="1400" spc="13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melihat</a:t>
            </a:r>
            <a:r>
              <a:rPr sz="1400" spc="1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t>
            </a:r>
            <a:r>
              <a:rPr sz="1400" spc="114"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berbicara</a:t>
            </a:r>
            <a:r>
              <a:rPr sz="1400" spc="1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t>
            </a:r>
            <a:r>
              <a:rPr sz="1400" spc="1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berbuat</a:t>
            </a:r>
            <a:r>
              <a:rPr sz="1400" spc="1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t>
            </a:r>
            <a:r>
              <a:rPr sz="1400" spc="13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mendengar</a:t>
            </a:r>
            <a:r>
              <a:rPr sz="1400" spc="114"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t>
            </a:r>
            <a:r>
              <a:rPr sz="1400" spc="1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memberikan</a:t>
            </a:r>
            <a:r>
              <a:rPr sz="1400" spc="1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solusi</a:t>
            </a:r>
            <a:r>
              <a:rPr sz="1400" spc="110" dirty="0">
                <a:latin typeface="Lucida Sans Unicode" panose="020B0602030504020204"/>
                <a:cs typeface="Lucida Sans Unicode" panose="020B0602030504020204"/>
              </a:rPr>
              <a:t> </a:t>
            </a:r>
            <a:r>
              <a:rPr sz="1400" spc="-25" dirty="0">
                <a:latin typeface="Lucida Sans Unicode" panose="020B0602030504020204"/>
                <a:cs typeface="Lucida Sans Unicode" panose="020B0602030504020204"/>
              </a:rPr>
              <a:t>dan </a:t>
            </a:r>
            <a:r>
              <a:rPr sz="1400" dirty="0">
                <a:latin typeface="Lucida Sans Unicode" panose="020B0602030504020204"/>
                <a:cs typeface="Lucida Sans Unicode" panose="020B0602030504020204"/>
              </a:rPr>
              <a:t>saran</a:t>
            </a:r>
            <a:r>
              <a:rPr sz="1400" spc="-3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melaporkannya</a:t>
            </a:r>
            <a:r>
              <a:rPr sz="1400" spc="-3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dengan</a:t>
            </a:r>
            <a:r>
              <a:rPr sz="1400" spc="-4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santun</a:t>
            </a:r>
            <a:r>
              <a:rPr sz="1400" spc="-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dilengkapi</a:t>
            </a:r>
            <a:r>
              <a:rPr sz="1400" spc="-7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dengan</a:t>
            </a:r>
            <a:r>
              <a:rPr sz="1400" spc="-4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data</a:t>
            </a:r>
            <a:r>
              <a:rPr sz="1400" spc="-4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faktual</a:t>
            </a:r>
            <a:r>
              <a:rPr sz="1400" spc="-5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di</a:t>
            </a:r>
            <a:r>
              <a:rPr sz="1400" spc="-55" dirty="0">
                <a:latin typeface="Lucida Sans Unicode" panose="020B0602030504020204"/>
                <a:cs typeface="Lucida Sans Unicode" panose="020B0602030504020204"/>
              </a:rPr>
              <a:t> </a:t>
            </a:r>
            <a:r>
              <a:rPr sz="1400" spc="-10" dirty="0">
                <a:latin typeface="Lucida Sans Unicode" panose="020B0602030504020204"/>
                <a:cs typeface="Lucida Sans Unicode" panose="020B0602030504020204"/>
              </a:rPr>
              <a:t>lapangan...!!!!</a:t>
            </a:r>
            <a:endParaRPr sz="1400">
              <a:latin typeface="Lucida Sans Unicode" panose="020B0602030504020204"/>
              <a:cs typeface="Lucida Sans Unicode" panose="020B0602030504020204"/>
            </a:endParaRPr>
          </a:p>
        </p:txBody>
      </p:sp>
      <p:grpSp>
        <p:nvGrpSpPr>
          <p:cNvPr id="12" name="object 12"/>
          <p:cNvGrpSpPr/>
          <p:nvPr/>
        </p:nvGrpSpPr>
        <p:grpSpPr>
          <a:xfrm>
            <a:off x="909827" y="727709"/>
            <a:ext cx="8239759" cy="1152525"/>
            <a:chOff x="909827" y="727709"/>
            <a:chExt cx="8239759" cy="1152525"/>
          </a:xfrm>
        </p:grpSpPr>
        <p:pic>
          <p:nvPicPr>
            <p:cNvPr id="13" name="object 13"/>
            <p:cNvPicPr/>
            <p:nvPr/>
          </p:nvPicPr>
          <p:blipFill>
            <a:blip r:embed="rId6" cstate="print"/>
            <a:stretch>
              <a:fillRect/>
            </a:stretch>
          </p:blipFill>
          <p:spPr>
            <a:xfrm>
              <a:off x="909828" y="727710"/>
              <a:ext cx="8239506" cy="1152144"/>
            </a:xfrm>
            <a:prstGeom prst="rect">
              <a:avLst/>
            </a:prstGeom>
          </p:spPr>
        </p:pic>
        <p:sp>
          <p:nvSpPr>
            <p:cNvPr id="14" name="object 14"/>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5" name="object 15"/>
            <p:cNvPicPr/>
            <p:nvPr/>
          </p:nvPicPr>
          <p:blipFill>
            <a:blip r:embed="rId7" cstate="print"/>
            <a:stretch>
              <a:fillRect/>
            </a:stretch>
          </p:blipFill>
          <p:spPr>
            <a:xfrm>
              <a:off x="2206752" y="1043177"/>
              <a:ext cx="5624321" cy="478536"/>
            </a:xfrm>
            <a:prstGeom prst="rect">
              <a:avLst/>
            </a:prstGeom>
          </p:spPr>
        </p:pic>
      </p:grpSp>
      <p:sp>
        <p:nvSpPr>
          <p:cNvPr id="16" name="object 16"/>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7" name="object 17"/>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8" name="object 18"/>
          <p:cNvSpPr txBox="1">
            <a:spLocks noGrp="1"/>
          </p:cNvSpPr>
          <p:nvPr>
            <p:ph type="sldNum" sz="quarter" idx="12"/>
          </p:nvPr>
        </p:nvSpPr>
        <p:spPr>
          <a:prstGeom prst="rect">
            <a:avLst/>
          </a:prstGeom>
        </p:spPr>
        <p:txBody>
          <a:bodyPr vert="horz" wrap="square" lIns="0" tIns="0" rIns="0" bIns="0" rtlCol="0">
            <a:spAutoFit/>
          </a:bodyPr>
          <a:lstStyle/>
          <a:p>
            <a:pPr marL="118745">
              <a:lnSpc>
                <a:spcPts val="1095"/>
              </a:lnSpc>
            </a:pPr>
            <a:fld id="{81D60167-4931-47E6-BA6A-407CBD079E47}" type="slidenum">
              <a:rPr spc="-50" dirty="0"/>
              <a:t>3</a:t>
            </a:fld>
            <a:endParaRPr spc="-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074418"/>
            <a:ext cx="7962900" cy="4322445"/>
          </a:xfrm>
          <a:prstGeom prst="rect">
            <a:avLst/>
          </a:prstGeom>
        </p:spPr>
        <p:txBody>
          <a:bodyPr vert="horz" wrap="square" lIns="0" tIns="64135" rIns="0" bIns="0" rtlCol="0">
            <a:spAutoFit/>
          </a:bodyPr>
          <a:lstStyle/>
          <a:p>
            <a:pPr marL="268605" marR="6350" indent="-256540" algn="just">
              <a:lnSpc>
                <a:spcPct val="83000"/>
              </a:lnSpc>
              <a:spcBef>
                <a:spcPts val="505"/>
              </a:spcBef>
              <a:tabLst>
                <a:tab pos="268605" algn="l"/>
              </a:tabLst>
            </a:pPr>
            <a:r>
              <a:rPr sz="750" dirty="0">
                <a:solidFill>
                  <a:srgbClr val="2DA2BF"/>
                </a:solidFill>
                <a:latin typeface="Wingdings 3" panose="05040102010807070707"/>
                <a:cs typeface="Wingdings 3" panose="05040102010807070707"/>
              </a:rPr>
              <a:t>🞂</a:t>
            </a:r>
            <a:r>
              <a:rPr sz="750" spc="35" dirty="0">
                <a:solidFill>
                  <a:srgbClr val="2DA2BF"/>
                </a:solidFill>
                <a:latin typeface="Wingdings 3" panose="05040102010807070707"/>
                <a:cs typeface="Wingdings 3" panose="05040102010807070707"/>
              </a:rPr>
              <a:t>​</a:t>
            </a:r>
            <a:r>
              <a:rPr sz="750" spc="325" dirty="0">
                <a:solidFill>
                  <a:srgbClr val="2DA2BF"/>
                </a:solidFill>
                <a:latin typeface="Times New Roman" panose="02020603050405020304"/>
                <a:cs typeface="Times New Roman" panose="02020603050405020304"/>
              </a:rPr>
              <a:t>   </a:t>
            </a:r>
            <a:r>
              <a:rPr sz="1100" dirty="0">
                <a:latin typeface="Lucida Sans Unicode" panose="020B0602030504020204"/>
                <a:cs typeface="Lucida Sans Unicode" panose="020B0602030504020204"/>
              </a:rPr>
              <a:t>Untuk</a:t>
            </a:r>
            <a:r>
              <a:rPr sz="1100" spc="459"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dapat</a:t>
            </a:r>
            <a:r>
              <a:rPr sz="1100" spc="4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melakukan</a:t>
            </a:r>
            <a:r>
              <a:rPr sz="1100" spc="4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sosialisasi</a:t>
            </a:r>
            <a:r>
              <a:rPr sz="1100" spc="4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program</a:t>
            </a:r>
            <a:r>
              <a:rPr sz="1100" spc="4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pemerintah,</a:t>
            </a:r>
            <a:r>
              <a:rPr sz="1100" spc="4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terlebih</a:t>
            </a:r>
            <a:r>
              <a:rPr sz="1100" spc="4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dahulu</a:t>
            </a:r>
            <a:r>
              <a:rPr sz="1100" spc="4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JPK</a:t>
            </a:r>
            <a:r>
              <a:rPr sz="1100" dirty="0">
                <a:solidFill>
                  <a:srgbClr val="FF0000"/>
                </a:solidFill>
                <a:latin typeface="Lucida Sans Unicode" panose="020B0602030504020204"/>
                <a:cs typeface="Lucida Sans Unicode" panose="020B0602030504020204"/>
              </a:rPr>
              <a:t>P</a:t>
            </a:r>
            <a:r>
              <a:rPr sz="1100" spc="459"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harus</a:t>
            </a:r>
            <a:r>
              <a:rPr sz="1100" spc="445" dirty="0">
                <a:latin typeface="Lucida Sans Unicode" panose="020B0602030504020204"/>
                <a:cs typeface="Lucida Sans Unicode" panose="020B0602030504020204"/>
              </a:rPr>
              <a:t> </a:t>
            </a:r>
            <a:r>
              <a:rPr sz="2000" b="1" spc="-10" dirty="0">
                <a:solidFill>
                  <a:srgbClr val="FF0000"/>
                </a:solidFill>
                <a:latin typeface="Lucida Sans Unicode" panose="020B0602030504020204"/>
                <a:cs typeface="Lucida Sans Unicode" panose="020B0602030504020204"/>
              </a:rPr>
              <a:t>memahami </a:t>
            </a:r>
            <a:r>
              <a:rPr sz="2000" b="1" dirty="0">
                <a:solidFill>
                  <a:srgbClr val="FF0000"/>
                </a:solidFill>
                <a:latin typeface="Lucida Sans Unicode" panose="020B0602030504020204"/>
                <a:cs typeface="Lucida Sans Unicode" panose="020B0602030504020204"/>
              </a:rPr>
              <a:t>regulasi</a:t>
            </a:r>
            <a:r>
              <a:rPr sz="2000" b="1" spc="395"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(UU,</a:t>
            </a:r>
            <a:r>
              <a:rPr sz="1100" spc="2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PP,</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Kepres,</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Permen,</a:t>
            </a:r>
            <a:r>
              <a:rPr sz="1100" spc="2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Perda,</a:t>
            </a:r>
            <a:r>
              <a:rPr sz="1100" spc="27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Pergub,</a:t>
            </a:r>
            <a:r>
              <a:rPr sz="1100" spc="27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Perbup)</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yang</a:t>
            </a:r>
            <a:r>
              <a:rPr sz="1100" spc="2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berkaitan</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dengan</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bidang</a:t>
            </a:r>
            <a:r>
              <a:rPr sz="1100" spc="2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yang</a:t>
            </a:r>
            <a:r>
              <a:rPr sz="1100" spc="260" dirty="0">
                <a:latin typeface="Lucida Sans Unicode" panose="020B0602030504020204"/>
                <a:cs typeface="Lucida Sans Unicode" panose="020B0602030504020204"/>
              </a:rPr>
              <a:t> </a:t>
            </a:r>
            <a:r>
              <a:rPr sz="1100" spc="-20" dirty="0">
                <a:latin typeface="Lucida Sans Unicode" panose="020B0602030504020204"/>
                <a:cs typeface="Lucida Sans Unicode" panose="020B0602030504020204"/>
              </a:rPr>
              <a:t>akan </a:t>
            </a:r>
            <a:r>
              <a:rPr sz="1100" spc="-10" dirty="0">
                <a:latin typeface="Lucida Sans Unicode" panose="020B0602030504020204"/>
                <a:cs typeface="Lucida Sans Unicode" panose="020B0602030504020204"/>
              </a:rPr>
              <a:t>didampingi.</a:t>
            </a:r>
            <a:endParaRPr sz="1100">
              <a:latin typeface="Lucida Sans Unicode" panose="020B0602030504020204"/>
              <a:cs typeface="Lucida Sans Unicode" panose="020B0602030504020204"/>
            </a:endParaRPr>
          </a:p>
          <a:p>
            <a:pPr marL="268605" marR="7620" indent="-256540" algn="just">
              <a:lnSpc>
                <a:spcPct val="87000"/>
              </a:lnSpc>
              <a:spcBef>
                <a:spcPts val="1610"/>
              </a:spcBef>
              <a:tabLst>
                <a:tab pos="268605" algn="l"/>
              </a:tabLst>
            </a:pPr>
            <a:r>
              <a:rPr sz="1350" dirty="0">
                <a:solidFill>
                  <a:srgbClr val="2DA2BF"/>
                </a:solidFill>
                <a:latin typeface="Wingdings 3" panose="05040102010807070707"/>
                <a:cs typeface="Wingdings 3" panose="05040102010807070707"/>
              </a:rPr>
              <a:t>🞂</a:t>
            </a:r>
            <a:r>
              <a:rPr sz="1350" spc="80" dirty="0">
                <a:solidFill>
                  <a:srgbClr val="2DA2BF"/>
                </a:solidFill>
                <a:latin typeface="Wingdings 3" panose="05040102010807070707"/>
                <a:cs typeface="Wingdings 3" panose="05040102010807070707"/>
              </a:rPr>
              <a:t>​</a:t>
            </a:r>
            <a:r>
              <a:rPr sz="1350" spc="265" dirty="0">
                <a:solidFill>
                  <a:srgbClr val="2DA2BF"/>
                </a:solidFill>
                <a:latin typeface="Times New Roman" panose="02020603050405020304"/>
                <a:cs typeface="Times New Roman" panose="02020603050405020304"/>
              </a:rPr>
              <a:t>  </a:t>
            </a:r>
            <a:r>
              <a:rPr sz="2000" b="1" dirty="0">
                <a:solidFill>
                  <a:srgbClr val="FF0000"/>
                </a:solidFill>
                <a:latin typeface="Lucida Sans Unicode" panose="020B0602030504020204"/>
                <a:cs typeface="Lucida Sans Unicode" panose="020B0602030504020204"/>
              </a:rPr>
              <a:t>Memahami</a:t>
            </a:r>
            <a:r>
              <a:rPr sz="2000" b="1" spc="114"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karakteristik</a:t>
            </a:r>
            <a:r>
              <a:rPr sz="2000" b="1" spc="120"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masyarakat</a:t>
            </a:r>
            <a:r>
              <a:rPr sz="2000" b="1" spc="135"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pada</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wilayah</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yang</a:t>
            </a:r>
            <a:r>
              <a:rPr sz="1100" spc="-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menjadi</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sasaran</a:t>
            </a:r>
            <a:r>
              <a:rPr sz="1100" spc="-1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program. </a:t>
            </a:r>
            <a:r>
              <a:rPr sz="1100" dirty="0">
                <a:latin typeface="Lucida Sans Unicode" panose="020B0602030504020204"/>
                <a:cs typeface="Lucida Sans Unicode" panose="020B0602030504020204"/>
              </a:rPr>
              <a:t>Pendekatan</a:t>
            </a:r>
            <a:r>
              <a:rPr sz="1100" spc="-2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melalui</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perangkat</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desa</a:t>
            </a:r>
            <a:r>
              <a:rPr sz="1100" spc="-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dan</a:t>
            </a:r>
            <a:r>
              <a:rPr sz="1100" spc="-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tokoh</a:t>
            </a:r>
            <a:r>
              <a:rPr sz="1100" spc="-3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masyarakat.</a:t>
            </a:r>
            <a:endParaRPr sz="1100">
              <a:latin typeface="Lucida Sans Unicode" panose="020B0602030504020204"/>
              <a:cs typeface="Lucida Sans Unicode" panose="020B0602030504020204"/>
            </a:endParaRPr>
          </a:p>
          <a:p>
            <a:pPr>
              <a:lnSpc>
                <a:spcPct val="100000"/>
              </a:lnSpc>
              <a:spcBef>
                <a:spcPts val="30"/>
              </a:spcBef>
            </a:pPr>
            <a:endParaRPr sz="1100">
              <a:latin typeface="Lucida Sans Unicode" panose="020B0602030504020204"/>
              <a:cs typeface="Lucida Sans Unicode" panose="020B0602030504020204"/>
            </a:endParaRPr>
          </a:p>
          <a:p>
            <a:pPr marL="268605" marR="5080" indent="-256540" algn="just">
              <a:lnSpc>
                <a:spcPct val="83000"/>
              </a:lnSpc>
              <a:tabLst>
                <a:tab pos="268605" algn="l"/>
              </a:tabLst>
            </a:pPr>
            <a:r>
              <a:rPr sz="1350" dirty="0">
                <a:solidFill>
                  <a:srgbClr val="2DA2BF"/>
                </a:solidFill>
                <a:latin typeface="Wingdings 3" panose="05040102010807070707"/>
                <a:cs typeface="Wingdings 3" panose="05040102010807070707"/>
              </a:rPr>
              <a:t>🞂</a:t>
            </a:r>
            <a:r>
              <a:rPr sz="1350" spc="80" dirty="0">
                <a:solidFill>
                  <a:srgbClr val="2DA2BF"/>
                </a:solidFill>
                <a:latin typeface="Wingdings 3" panose="05040102010807070707"/>
                <a:cs typeface="Wingdings 3" panose="05040102010807070707"/>
              </a:rPr>
              <a:t>​</a:t>
            </a:r>
            <a:r>
              <a:rPr sz="1350" spc="280" dirty="0">
                <a:solidFill>
                  <a:srgbClr val="2DA2BF"/>
                </a:solidFill>
                <a:latin typeface="Times New Roman" panose="02020603050405020304"/>
                <a:cs typeface="Times New Roman" panose="02020603050405020304"/>
              </a:rPr>
              <a:t>  </a:t>
            </a:r>
            <a:r>
              <a:rPr sz="2000" b="1" dirty="0">
                <a:solidFill>
                  <a:srgbClr val="FF0000"/>
                </a:solidFill>
                <a:latin typeface="Lucida Sans Unicode" panose="020B0602030504020204"/>
                <a:cs typeface="Lucida Sans Unicode" panose="020B0602030504020204"/>
              </a:rPr>
              <a:t>Bekerja</a:t>
            </a:r>
            <a:r>
              <a:rPr sz="2000" b="1" spc="305"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sama</a:t>
            </a:r>
            <a:r>
              <a:rPr sz="2000" b="1" spc="295"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dengan</a:t>
            </a:r>
            <a:r>
              <a:rPr sz="2000" b="1" spc="305"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pemerintah</a:t>
            </a:r>
            <a:r>
              <a:rPr sz="2000" b="1" spc="295"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dan</a:t>
            </a:r>
            <a:r>
              <a:rPr sz="2000" b="1" spc="300"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Masyarakat</a:t>
            </a:r>
            <a:r>
              <a:rPr sz="2000" b="1" spc="315"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pusat</a:t>
            </a:r>
            <a:r>
              <a:rPr sz="1100" spc="14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dan</a:t>
            </a:r>
            <a:r>
              <a:rPr sz="1100" spc="160"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daerah </a:t>
            </a:r>
            <a:r>
              <a:rPr sz="1100" dirty="0">
                <a:latin typeface="Lucida Sans Unicode" panose="020B0602030504020204"/>
                <a:cs typeface="Lucida Sans Unicode" panose="020B0602030504020204"/>
              </a:rPr>
              <a:t>untuk</a:t>
            </a:r>
            <a:r>
              <a:rPr sz="1100" spc="9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mendapatkan</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petunjuk</a:t>
            </a:r>
            <a:r>
              <a:rPr sz="1100" spc="9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pelaksanaan</a:t>
            </a:r>
            <a:r>
              <a:rPr sz="1100" spc="1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(Juklak,</a:t>
            </a:r>
            <a:r>
              <a:rPr sz="1100" spc="9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TOR)</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program</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yang</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akan</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didampingi</a:t>
            </a:r>
            <a:r>
              <a:rPr sz="1100" spc="9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termasuk</a:t>
            </a:r>
            <a:r>
              <a:rPr sz="1100" spc="100"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pembuatan </a:t>
            </a:r>
            <a:r>
              <a:rPr sz="1100" dirty="0">
                <a:latin typeface="Lucida Sans Unicode" panose="020B0602030504020204"/>
                <a:cs typeface="Lucida Sans Unicode" panose="020B0602030504020204"/>
              </a:rPr>
              <a:t>NOTA</a:t>
            </a:r>
            <a:r>
              <a:rPr sz="1100" spc="12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kesepahaman</a:t>
            </a:r>
            <a:r>
              <a:rPr sz="1100" spc="12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kerja</a:t>
            </a:r>
            <a:r>
              <a:rPr sz="1100" spc="1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(MOU),</a:t>
            </a:r>
            <a:r>
              <a:rPr sz="1100" spc="1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saat</a:t>
            </a:r>
            <a:r>
              <a:rPr sz="1100" spc="12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ini</a:t>
            </a:r>
            <a:r>
              <a:rPr sz="1100" spc="12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JPKP</a:t>
            </a:r>
            <a:r>
              <a:rPr sz="1100" spc="1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bekerja</a:t>
            </a:r>
            <a:r>
              <a:rPr sz="1100" spc="1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sama</a:t>
            </a:r>
            <a:r>
              <a:rPr sz="1100" spc="12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resmi</a:t>
            </a:r>
            <a:r>
              <a:rPr sz="1100" spc="12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dengan</a:t>
            </a:r>
            <a:r>
              <a:rPr sz="1100" spc="1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Kantor</a:t>
            </a:r>
            <a:r>
              <a:rPr sz="1100" spc="1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Staf</a:t>
            </a:r>
            <a:r>
              <a:rPr sz="1100" spc="1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Presiden,</a:t>
            </a:r>
            <a:r>
              <a:rPr sz="1100" spc="12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Kementerian </a:t>
            </a:r>
            <a:r>
              <a:rPr sz="1100" dirty="0">
                <a:latin typeface="Lucida Sans Unicode" panose="020B0602030504020204"/>
                <a:cs typeface="Lucida Sans Unicode" panose="020B0602030504020204"/>
              </a:rPr>
              <a:t>Sosial,</a:t>
            </a:r>
            <a:r>
              <a:rPr sz="1100" spc="-6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Kementerian</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Kesehatan,</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Kementerian</a:t>
            </a:r>
            <a:r>
              <a:rPr sz="1100" spc="-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Koperasi</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dan</a:t>
            </a:r>
            <a:r>
              <a:rPr sz="1100" spc="-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UKM</a:t>
            </a:r>
            <a:r>
              <a:rPr sz="1100" spc="-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serta</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beberapa</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institusi</a:t>
            </a:r>
            <a:r>
              <a:rPr sz="1100" spc="-5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lainnya</a:t>
            </a:r>
            <a:endParaRPr sz="1100">
              <a:latin typeface="Lucida Sans Unicode" panose="020B0602030504020204"/>
              <a:cs typeface="Lucida Sans Unicode" panose="020B0602030504020204"/>
            </a:endParaRPr>
          </a:p>
          <a:p>
            <a:pPr marL="268605" marR="5080" indent="-256540" algn="just">
              <a:lnSpc>
                <a:spcPct val="88000"/>
              </a:lnSpc>
              <a:spcBef>
                <a:spcPts val="1600"/>
              </a:spcBef>
              <a:tabLst>
                <a:tab pos="268605" algn="l"/>
              </a:tabLst>
            </a:pPr>
            <a:r>
              <a:rPr sz="1350" dirty="0">
                <a:solidFill>
                  <a:srgbClr val="2DA2BF"/>
                </a:solidFill>
                <a:latin typeface="Wingdings 3" panose="05040102010807070707"/>
                <a:cs typeface="Wingdings 3" panose="05040102010807070707"/>
              </a:rPr>
              <a:t>🞂</a:t>
            </a:r>
            <a:r>
              <a:rPr sz="1350" spc="80" dirty="0">
                <a:solidFill>
                  <a:srgbClr val="2DA2BF"/>
                </a:solidFill>
                <a:latin typeface="Wingdings 3" panose="05040102010807070707"/>
                <a:cs typeface="Wingdings 3" panose="05040102010807070707"/>
              </a:rPr>
              <a:t>​</a:t>
            </a:r>
            <a:r>
              <a:rPr sz="1350" spc="260" dirty="0">
                <a:solidFill>
                  <a:srgbClr val="2DA2BF"/>
                </a:solidFill>
                <a:latin typeface="Times New Roman" panose="02020603050405020304"/>
                <a:cs typeface="Times New Roman" panose="02020603050405020304"/>
              </a:rPr>
              <a:t>  </a:t>
            </a:r>
            <a:r>
              <a:rPr sz="2000" b="1" dirty="0">
                <a:solidFill>
                  <a:srgbClr val="FF0000"/>
                </a:solidFill>
                <a:latin typeface="Lucida Sans Unicode" panose="020B0602030504020204"/>
                <a:cs typeface="Lucida Sans Unicode" panose="020B0602030504020204"/>
              </a:rPr>
              <a:t>Pengumpulan</a:t>
            </a:r>
            <a:r>
              <a:rPr sz="2000" b="1" spc="200" dirty="0">
                <a:solidFill>
                  <a:srgbClr val="FF0000"/>
                </a:solidFill>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data</a:t>
            </a:r>
            <a:r>
              <a:rPr sz="2000" b="1" spc="210"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untuk</a:t>
            </a:r>
            <a:r>
              <a:rPr sz="1100" spc="7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merujuk</a:t>
            </a:r>
            <a:r>
              <a:rPr sz="1100" spc="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kesesuaian</a:t>
            </a:r>
            <a:r>
              <a:rPr sz="1100" spc="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pelaksanaan</a:t>
            </a:r>
            <a:r>
              <a:rPr sz="1100" spc="7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program.</a:t>
            </a:r>
            <a:r>
              <a:rPr sz="1100" spc="7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Pekerjaan</a:t>
            </a:r>
            <a:r>
              <a:rPr sz="1100" spc="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lapangan</a:t>
            </a:r>
            <a:r>
              <a:rPr sz="1100" spc="6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dapat </a:t>
            </a:r>
            <a:r>
              <a:rPr sz="1100" dirty="0">
                <a:latin typeface="Lucida Sans Unicode" panose="020B0602030504020204"/>
                <a:cs typeface="Lucida Sans Unicode" panose="020B0602030504020204"/>
              </a:rPr>
              <a:t>dilakukan</a:t>
            </a:r>
            <a:r>
              <a:rPr sz="1100" spc="-4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bersama</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perangkat</a:t>
            </a:r>
            <a:r>
              <a:rPr sz="1100" spc="-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pemerintah</a:t>
            </a:r>
            <a:r>
              <a:rPr sz="1100" spc="-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ataupun</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sendiri</a:t>
            </a:r>
            <a:r>
              <a:rPr sz="1100" spc="-5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oleh</a:t>
            </a:r>
            <a:r>
              <a:rPr sz="1100" spc="-40"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JPK</a:t>
            </a:r>
            <a:r>
              <a:rPr sz="1100" spc="-10" dirty="0">
                <a:solidFill>
                  <a:srgbClr val="FF0000"/>
                </a:solidFill>
                <a:latin typeface="Lucida Sans Unicode" panose="020B0602030504020204"/>
                <a:cs typeface="Lucida Sans Unicode" panose="020B0602030504020204"/>
              </a:rPr>
              <a:t>P</a:t>
            </a:r>
            <a:r>
              <a:rPr sz="1100" spc="-10" dirty="0">
                <a:latin typeface="Lucida Sans Unicode" panose="020B0602030504020204"/>
                <a:cs typeface="Lucida Sans Unicode" panose="020B0602030504020204"/>
              </a:rPr>
              <a:t>.</a:t>
            </a:r>
            <a:endParaRPr sz="1100">
              <a:latin typeface="Lucida Sans Unicode" panose="020B0602030504020204"/>
              <a:cs typeface="Lucida Sans Unicode" panose="020B0602030504020204"/>
            </a:endParaRPr>
          </a:p>
          <a:p>
            <a:pPr>
              <a:lnSpc>
                <a:spcPct val="100000"/>
              </a:lnSpc>
            </a:pPr>
            <a:endParaRPr sz="1100">
              <a:latin typeface="Lucida Sans Unicode" panose="020B0602030504020204"/>
              <a:cs typeface="Lucida Sans Unicode" panose="020B0602030504020204"/>
            </a:endParaRPr>
          </a:p>
          <a:p>
            <a:pPr marL="268605" marR="6350" indent="-256540" algn="just">
              <a:lnSpc>
                <a:spcPct val="84000"/>
              </a:lnSpc>
              <a:tabLst>
                <a:tab pos="268605" algn="l"/>
              </a:tabLst>
            </a:pPr>
            <a:r>
              <a:rPr sz="750" dirty="0">
                <a:solidFill>
                  <a:srgbClr val="2DA2BF"/>
                </a:solidFill>
                <a:latin typeface="Wingdings 3" panose="05040102010807070707"/>
                <a:cs typeface="Wingdings 3" panose="05040102010807070707"/>
              </a:rPr>
              <a:t>🞂</a:t>
            </a:r>
            <a:r>
              <a:rPr sz="750" spc="35" dirty="0">
                <a:solidFill>
                  <a:srgbClr val="2DA2BF"/>
                </a:solidFill>
                <a:latin typeface="Wingdings 3" panose="05040102010807070707"/>
                <a:cs typeface="Wingdings 3" panose="05040102010807070707"/>
              </a:rPr>
              <a:t>​</a:t>
            </a:r>
            <a:r>
              <a:rPr sz="750" spc="305" dirty="0">
                <a:solidFill>
                  <a:srgbClr val="2DA2BF"/>
                </a:solidFill>
                <a:latin typeface="Times New Roman" panose="02020603050405020304"/>
                <a:cs typeface="Times New Roman" panose="02020603050405020304"/>
              </a:rPr>
              <a:t>   </a:t>
            </a:r>
            <a:r>
              <a:rPr sz="1100" dirty="0">
                <a:latin typeface="Lucida Sans Unicode" panose="020B0602030504020204"/>
                <a:cs typeface="Lucida Sans Unicode" panose="020B0602030504020204"/>
              </a:rPr>
              <a:t>JPK</a:t>
            </a:r>
            <a:r>
              <a:rPr sz="1100" dirty="0">
                <a:solidFill>
                  <a:srgbClr val="FF0000"/>
                </a:solidFill>
                <a:latin typeface="Lucida Sans Unicode" panose="020B0602030504020204"/>
                <a:cs typeface="Lucida Sans Unicode" panose="020B0602030504020204"/>
              </a:rPr>
              <a:t>P </a:t>
            </a:r>
            <a:r>
              <a:rPr sz="1100" dirty="0">
                <a:latin typeface="Lucida Sans Unicode" panose="020B0602030504020204"/>
                <a:cs typeface="Lucida Sans Unicode" panose="020B0602030504020204"/>
              </a:rPr>
              <a:t>terus</a:t>
            </a:r>
            <a:r>
              <a:rPr sz="1100" spc="-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melakukan komunikasi</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dengan</a:t>
            </a:r>
            <a:r>
              <a:rPr sz="1100" spc="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perangkat</a:t>
            </a:r>
            <a:r>
              <a:rPr sz="1100" spc="-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pemerintah</a:t>
            </a:r>
            <a:r>
              <a:rPr sz="1100" spc="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untuk</a:t>
            </a:r>
            <a:r>
              <a:rPr sz="1100" spc="-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mendapat</a:t>
            </a:r>
            <a:r>
              <a:rPr sz="1100" spc="-25" dirty="0">
                <a:latin typeface="Lucida Sans Unicode" panose="020B0602030504020204"/>
                <a:cs typeface="Lucida Sans Unicode" panose="020B0602030504020204"/>
              </a:rPr>
              <a:t> </a:t>
            </a:r>
            <a:r>
              <a:rPr sz="2000" b="1" dirty="0">
                <a:solidFill>
                  <a:srgbClr val="FF0000"/>
                </a:solidFill>
                <a:latin typeface="Lucida Sans Unicode" panose="020B0602030504020204"/>
                <a:cs typeface="Lucida Sans Unicode" panose="020B0602030504020204"/>
              </a:rPr>
              <a:t>informasi</a:t>
            </a:r>
            <a:r>
              <a:rPr sz="2000" b="1" spc="120" dirty="0">
                <a:solidFill>
                  <a:srgbClr val="FF0000"/>
                </a:solidFill>
                <a:latin typeface="Lucida Sans Unicode" panose="020B0602030504020204"/>
                <a:cs typeface="Lucida Sans Unicode" panose="020B0602030504020204"/>
              </a:rPr>
              <a:t> </a:t>
            </a:r>
            <a:r>
              <a:rPr sz="2000" b="1" spc="-10" dirty="0">
                <a:solidFill>
                  <a:srgbClr val="FF0000"/>
                </a:solidFill>
                <a:latin typeface="Lucida Sans Unicode" panose="020B0602030504020204"/>
                <a:cs typeface="Lucida Sans Unicode" panose="020B0602030504020204"/>
              </a:rPr>
              <a:t>terkini </a:t>
            </a:r>
            <a:r>
              <a:rPr sz="1100" dirty="0">
                <a:latin typeface="Lucida Sans Unicode" panose="020B0602030504020204"/>
                <a:cs typeface="Lucida Sans Unicode" panose="020B0602030504020204"/>
              </a:rPr>
              <a:t>pelaksanaan</a:t>
            </a:r>
            <a:r>
              <a:rPr sz="1100" spc="17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program,</a:t>
            </a:r>
            <a:r>
              <a:rPr sz="1100" spc="1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dan</a:t>
            </a:r>
            <a:r>
              <a:rPr sz="1100" spc="17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terus</a:t>
            </a:r>
            <a:r>
              <a:rPr sz="1100" spc="1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berkomunikasi</a:t>
            </a:r>
            <a:r>
              <a:rPr sz="1100" spc="1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dengan</a:t>
            </a:r>
            <a:r>
              <a:rPr sz="1100" spc="17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masyarakat</a:t>
            </a:r>
            <a:r>
              <a:rPr sz="1100" spc="17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untuk</a:t>
            </a:r>
            <a:r>
              <a:rPr sz="1100" spc="16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menginformasikan</a:t>
            </a:r>
            <a:r>
              <a:rPr sz="1100" spc="17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perkembangan terkini.</a:t>
            </a:r>
            <a:endParaRPr sz="1100">
              <a:latin typeface="Lucida Sans Unicode" panose="020B0602030504020204"/>
              <a:cs typeface="Lucida Sans Unicode" panose="020B0602030504020204"/>
            </a:endParaRPr>
          </a:p>
          <a:p>
            <a:pPr>
              <a:lnSpc>
                <a:spcPct val="100000"/>
              </a:lnSpc>
            </a:pPr>
            <a:endParaRPr sz="1100">
              <a:latin typeface="Lucida Sans Unicode" panose="020B0602030504020204"/>
              <a:cs typeface="Lucida Sans Unicode" panose="020B0602030504020204"/>
            </a:endParaRPr>
          </a:p>
          <a:p>
            <a:pPr marL="268605" marR="6350" indent="-256540" algn="just">
              <a:lnSpc>
                <a:spcPct val="84000"/>
              </a:lnSpc>
              <a:tabLst>
                <a:tab pos="268605" algn="l"/>
              </a:tabLst>
            </a:pPr>
            <a:r>
              <a:rPr sz="750" dirty="0">
                <a:solidFill>
                  <a:srgbClr val="2DA2BF"/>
                </a:solidFill>
                <a:latin typeface="Wingdings 3" panose="05040102010807070707"/>
                <a:cs typeface="Wingdings 3" panose="05040102010807070707"/>
              </a:rPr>
              <a:t>🞂</a:t>
            </a:r>
            <a:r>
              <a:rPr sz="750" spc="35" dirty="0">
                <a:solidFill>
                  <a:srgbClr val="2DA2BF"/>
                </a:solidFill>
                <a:latin typeface="Wingdings 3" panose="05040102010807070707"/>
                <a:cs typeface="Wingdings 3" panose="05040102010807070707"/>
              </a:rPr>
              <a:t>​</a:t>
            </a:r>
            <a:r>
              <a:rPr sz="750" spc="280" dirty="0">
                <a:solidFill>
                  <a:srgbClr val="2DA2BF"/>
                </a:solidFill>
                <a:latin typeface="Times New Roman" panose="02020603050405020304"/>
                <a:cs typeface="Times New Roman" panose="02020603050405020304"/>
              </a:rPr>
              <a:t>   </a:t>
            </a:r>
            <a:r>
              <a:rPr sz="1100" dirty="0">
                <a:latin typeface="Lucida Sans Unicode" panose="020B0602030504020204"/>
                <a:cs typeface="Lucida Sans Unicode" panose="020B0602030504020204"/>
              </a:rPr>
              <a:t>JPK</a:t>
            </a:r>
            <a:r>
              <a:rPr sz="1100" dirty="0">
                <a:solidFill>
                  <a:srgbClr val="FF0000"/>
                </a:solidFill>
                <a:latin typeface="Lucida Sans Unicode" panose="020B0602030504020204"/>
                <a:cs typeface="Lucida Sans Unicode" panose="020B0602030504020204"/>
              </a:rPr>
              <a:t>P</a:t>
            </a:r>
            <a:r>
              <a:rPr sz="1100" spc="35" dirty="0">
                <a:solidFill>
                  <a:srgbClr val="FF0000"/>
                </a:solidFill>
                <a:latin typeface="Lucida Sans Unicode" panose="020B0602030504020204"/>
                <a:cs typeface="Lucida Sans Unicode" panose="020B0602030504020204"/>
              </a:rPr>
              <a:t> </a:t>
            </a:r>
            <a:r>
              <a:rPr sz="2000" b="1" spc="-25" dirty="0">
                <a:solidFill>
                  <a:srgbClr val="FF0000"/>
                </a:solidFill>
                <a:latin typeface="Lucida Sans Unicode" panose="020B0602030504020204"/>
                <a:cs typeface="Lucida Sans Unicode" panose="020B0602030504020204"/>
              </a:rPr>
              <a:t>memberitakan</a:t>
            </a:r>
            <a:r>
              <a:rPr sz="2000" b="1" spc="-135" dirty="0">
                <a:solidFill>
                  <a:srgbClr val="FF0000"/>
                </a:solidFill>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perkembangan</a:t>
            </a:r>
            <a:r>
              <a:rPr sz="1100" spc="4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pelaksanaan</a:t>
            </a:r>
            <a:r>
              <a:rPr sz="1100" spc="4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program</a:t>
            </a:r>
            <a:r>
              <a:rPr sz="1100" spc="4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pada</a:t>
            </a:r>
            <a:r>
              <a:rPr sz="1100" spc="5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media</a:t>
            </a:r>
            <a:r>
              <a:rPr sz="1100" spc="3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yang</a:t>
            </a:r>
            <a:r>
              <a:rPr sz="1100" spc="4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dimiliki</a:t>
            </a:r>
            <a:r>
              <a:rPr sz="1100" spc="4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oleh</a:t>
            </a:r>
            <a:r>
              <a:rPr sz="1100" spc="4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JPK</a:t>
            </a:r>
            <a:r>
              <a:rPr sz="1100" dirty="0">
                <a:solidFill>
                  <a:srgbClr val="FF0000"/>
                </a:solidFill>
                <a:latin typeface="Lucida Sans Unicode" panose="020B0602030504020204"/>
                <a:cs typeface="Lucida Sans Unicode" panose="020B0602030504020204"/>
              </a:rPr>
              <a:t>P</a:t>
            </a:r>
            <a:r>
              <a:rPr sz="1100" spc="50" dirty="0">
                <a:solidFill>
                  <a:srgbClr val="FF0000"/>
                </a:solidFill>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(media </a:t>
            </a:r>
            <a:r>
              <a:rPr sz="1100" dirty="0">
                <a:latin typeface="Lucida Sans Unicode" panose="020B0602030504020204"/>
                <a:cs typeface="Lucida Sans Unicode" panose="020B0602030504020204"/>
              </a:rPr>
              <a:t>sosial</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dan</a:t>
            </a:r>
            <a:r>
              <a:rPr sz="1100" spc="114"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website</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berita)</a:t>
            </a:r>
            <a:r>
              <a:rPr sz="1100" spc="114"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secara</a:t>
            </a:r>
            <a:r>
              <a:rPr sz="1100" spc="1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nasional,</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agar</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pembangunan</a:t>
            </a:r>
            <a:r>
              <a:rPr sz="1100" spc="1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di</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seluruh</a:t>
            </a:r>
            <a:r>
              <a:rPr sz="1100" spc="1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pelosok</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NKRI</a:t>
            </a:r>
            <a:r>
              <a:rPr sz="1100" spc="10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diketahui</a:t>
            </a:r>
            <a:r>
              <a:rPr sz="1100" spc="10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oleh</a:t>
            </a:r>
            <a:r>
              <a:rPr sz="1100" spc="110"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seluruh </a:t>
            </a:r>
            <a:r>
              <a:rPr sz="1100" dirty="0">
                <a:latin typeface="Lucida Sans Unicode" panose="020B0602030504020204"/>
                <a:cs typeface="Lucida Sans Unicode" panose="020B0602030504020204"/>
              </a:rPr>
              <a:t>rakyat</a:t>
            </a:r>
            <a:r>
              <a:rPr sz="1100" spc="-3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Indonesia,</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dengan</a:t>
            </a:r>
            <a:r>
              <a:rPr sz="1100" spc="-2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tujuan</a:t>
            </a:r>
            <a:r>
              <a:rPr sz="1100" spc="-1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agar</a:t>
            </a:r>
            <a:r>
              <a:rPr sz="1100" spc="-25"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masyarakat</a:t>
            </a:r>
            <a:r>
              <a:rPr sz="1100" spc="-1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merasakan</a:t>
            </a:r>
            <a:r>
              <a:rPr sz="1100" spc="-2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kehadiran</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pemerintah</a:t>
            </a:r>
            <a:r>
              <a:rPr sz="1100" spc="-30" dirty="0">
                <a:latin typeface="Lucida Sans Unicode" panose="020B0602030504020204"/>
                <a:cs typeface="Lucida Sans Unicode" panose="020B0602030504020204"/>
              </a:rPr>
              <a:t> </a:t>
            </a:r>
            <a:r>
              <a:rPr sz="1100" dirty="0">
                <a:latin typeface="Lucida Sans Unicode" panose="020B0602030504020204"/>
                <a:cs typeface="Lucida Sans Unicode" panose="020B0602030504020204"/>
              </a:rPr>
              <a:t>dalam</a:t>
            </a:r>
            <a:r>
              <a:rPr sz="1100" spc="-35" dirty="0">
                <a:latin typeface="Lucida Sans Unicode" panose="020B0602030504020204"/>
                <a:cs typeface="Lucida Sans Unicode" panose="020B0602030504020204"/>
              </a:rPr>
              <a:t> </a:t>
            </a:r>
            <a:r>
              <a:rPr sz="1100" spc="-10" dirty="0">
                <a:latin typeface="Lucida Sans Unicode" panose="020B0602030504020204"/>
                <a:cs typeface="Lucida Sans Unicode" panose="020B0602030504020204"/>
              </a:rPr>
              <a:t>pembangunan.</a:t>
            </a:r>
            <a:endParaRPr sz="1100">
              <a:latin typeface="Lucida Sans Unicode" panose="020B0602030504020204"/>
              <a:cs typeface="Lucida Sans Unicode" panose="020B0602030504020204"/>
            </a:endParaRPr>
          </a:p>
        </p:txBody>
      </p:sp>
      <p:grpSp>
        <p:nvGrpSpPr>
          <p:cNvPr id="10" name="object 10"/>
          <p:cNvGrpSpPr/>
          <p:nvPr/>
        </p:nvGrpSpPr>
        <p:grpSpPr>
          <a:xfrm>
            <a:off x="909827" y="727709"/>
            <a:ext cx="8239759" cy="1152525"/>
            <a:chOff x="909827" y="727709"/>
            <a:chExt cx="8239759" cy="1152525"/>
          </a:xfrm>
        </p:grpSpPr>
        <p:pic>
          <p:nvPicPr>
            <p:cNvPr id="11" name="object 11"/>
            <p:cNvPicPr/>
            <p:nvPr/>
          </p:nvPicPr>
          <p:blipFill>
            <a:blip r:embed="rId6" cstate="print"/>
            <a:stretch>
              <a:fillRect/>
            </a:stretch>
          </p:blipFill>
          <p:spPr>
            <a:xfrm>
              <a:off x="909828" y="727710"/>
              <a:ext cx="8239506" cy="1152144"/>
            </a:xfrm>
            <a:prstGeom prst="rect">
              <a:avLst/>
            </a:prstGeom>
          </p:spPr>
        </p:pic>
        <p:sp>
          <p:nvSpPr>
            <p:cNvPr id="12" name="object 12"/>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3" name="object 13"/>
            <p:cNvPicPr/>
            <p:nvPr/>
          </p:nvPicPr>
          <p:blipFill>
            <a:blip r:embed="rId7" cstate="print"/>
            <a:stretch>
              <a:fillRect/>
            </a:stretch>
          </p:blipFill>
          <p:spPr>
            <a:xfrm>
              <a:off x="2784348" y="1026413"/>
              <a:ext cx="4530852" cy="520445"/>
            </a:xfrm>
            <a:prstGeom prst="rect">
              <a:avLst/>
            </a:prstGeom>
          </p:spPr>
        </p:pic>
      </p:grpSp>
      <p:sp>
        <p:nvSpPr>
          <p:cNvPr id="14" name="object 14"/>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5" name="object 15"/>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30</a:t>
            </a:fld>
            <a:endParaRPr spc="-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191765"/>
            <a:ext cx="7965440" cy="3776345"/>
          </a:xfrm>
          <a:prstGeom prst="rect">
            <a:avLst/>
          </a:prstGeom>
        </p:spPr>
        <p:txBody>
          <a:bodyPr vert="horz" wrap="square" lIns="0" tIns="73660" rIns="0" bIns="0" rtlCol="0">
            <a:spAutoFit/>
          </a:bodyPr>
          <a:lstStyle/>
          <a:p>
            <a:pPr marL="268605" marR="8255" indent="-256540" algn="just">
              <a:lnSpc>
                <a:spcPts val="2020"/>
              </a:lnSpc>
              <a:spcBef>
                <a:spcPts val="580"/>
              </a:spcBef>
              <a:tabLst>
                <a:tab pos="268605" algn="l"/>
              </a:tabLst>
            </a:pPr>
            <a:r>
              <a:rPr sz="1400" spc="55" dirty="0">
                <a:solidFill>
                  <a:srgbClr val="2DA2BF"/>
                </a:solidFill>
                <a:latin typeface="Wingdings 3" panose="05040102010807070707"/>
                <a:cs typeface="Wingdings 3" panose="05040102010807070707"/>
              </a:rPr>
              <a:t>🞂</a:t>
            </a:r>
            <a:r>
              <a:rPr sz="1400" spc="110" dirty="0">
                <a:solidFill>
                  <a:srgbClr val="2DA2BF"/>
                </a:solidFill>
                <a:latin typeface="Wingdings 3" panose="05040102010807070707"/>
                <a:cs typeface="Wingdings 3" panose="05040102010807070707"/>
              </a:rPr>
              <a:t>​</a:t>
            </a:r>
            <a:r>
              <a:rPr sz="1400" spc="235" dirty="0">
                <a:solidFill>
                  <a:srgbClr val="2DA2BF"/>
                </a:solidFill>
                <a:latin typeface="Times New Roman" panose="02020603050405020304"/>
                <a:cs typeface="Times New Roman" panose="02020603050405020304"/>
              </a:rPr>
              <a:t>  </a:t>
            </a:r>
            <a:r>
              <a:rPr sz="2100" dirty="0">
                <a:latin typeface="Lucida Sans Unicode" panose="020B0602030504020204"/>
                <a:cs typeface="Lucida Sans Unicode" panose="020B0602030504020204"/>
              </a:rPr>
              <a:t>JPK</a:t>
            </a:r>
            <a:r>
              <a:rPr sz="2100" dirty="0">
                <a:solidFill>
                  <a:srgbClr val="FF0000"/>
                </a:solidFill>
                <a:latin typeface="Lucida Sans Unicode" panose="020B0602030504020204"/>
                <a:cs typeface="Lucida Sans Unicode" panose="020B0602030504020204"/>
              </a:rPr>
              <a:t>P</a:t>
            </a:r>
            <a:r>
              <a:rPr sz="2100" spc="60"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akan</a:t>
            </a:r>
            <a:r>
              <a:rPr sz="2100" spc="65" dirty="0">
                <a:latin typeface="Lucida Sans Unicode" panose="020B0602030504020204"/>
                <a:cs typeface="Lucida Sans Unicode" panose="020B0602030504020204"/>
              </a:rPr>
              <a:t> </a:t>
            </a:r>
            <a:r>
              <a:rPr sz="2100" b="1" dirty="0">
                <a:solidFill>
                  <a:srgbClr val="FF0000"/>
                </a:solidFill>
                <a:latin typeface="Lucida Sans Unicode" panose="020B0602030504020204"/>
                <a:cs typeface="Lucida Sans Unicode" panose="020B0602030504020204"/>
              </a:rPr>
              <a:t>melaporkan</a:t>
            </a:r>
            <a:r>
              <a:rPr sz="2100" b="1" spc="55"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semua</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temuan</a:t>
            </a:r>
            <a:r>
              <a:rPr sz="2100" spc="5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kepada</a:t>
            </a:r>
            <a:r>
              <a:rPr sz="2100" spc="65"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penanggung </a:t>
            </a:r>
            <a:r>
              <a:rPr sz="2100" dirty="0">
                <a:latin typeface="Lucida Sans Unicode" panose="020B0602030504020204"/>
                <a:cs typeface="Lucida Sans Unicode" panose="020B0602030504020204"/>
              </a:rPr>
              <a:t>jawab</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program</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pemerintah</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secara</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santun,</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untuk</a:t>
            </a:r>
            <a:r>
              <a:rPr sz="2100" spc="-7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tujuan </a:t>
            </a:r>
            <a:r>
              <a:rPr sz="2100" dirty="0">
                <a:latin typeface="Lucida Sans Unicode" panose="020B0602030504020204"/>
                <a:cs typeface="Lucida Sans Unicode" panose="020B0602030504020204"/>
              </a:rPr>
              <a:t>perbaikan</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disegala</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bidang</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a:t>
            </a:r>
            <a:r>
              <a:rPr sz="2100" spc="-8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disetiap</a:t>
            </a:r>
            <a:r>
              <a:rPr sz="2100" spc="-6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jenjang</a:t>
            </a:r>
            <a:endParaRPr sz="2100">
              <a:latin typeface="Lucida Sans Unicode" panose="020B0602030504020204"/>
              <a:cs typeface="Lucida Sans Unicode" panose="020B0602030504020204"/>
            </a:endParaRPr>
          </a:p>
          <a:p>
            <a:pPr marL="268605" marR="5080" indent="-256540" algn="just">
              <a:lnSpc>
                <a:spcPts val="2020"/>
              </a:lnSpc>
              <a:spcBef>
                <a:spcPts val="390"/>
              </a:spcBef>
              <a:tabLst>
                <a:tab pos="268605" algn="l"/>
              </a:tabLst>
            </a:pPr>
            <a:r>
              <a:rPr sz="1400" spc="55" dirty="0">
                <a:solidFill>
                  <a:srgbClr val="2DA2BF"/>
                </a:solidFill>
                <a:latin typeface="Wingdings 3" panose="05040102010807070707"/>
                <a:cs typeface="Wingdings 3" panose="05040102010807070707"/>
              </a:rPr>
              <a:t>🞂</a:t>
            </a:r>
            <a:r>
              <a:rPr sz="1400" spc="110" dirty="0">
                <a:solidFill>
                  <a:srgbClr val="2DA2BF"/>
                </a:solidFill>
                <a:latin typeface="Wingdings 3" panose="05040102010807070707"/>
                <a:cs typeface="Wingdings 3" panose="05040102010807070707"/>
              </a:rPr>
              <a:t>​</a:t>
            </a:r>
            <a:r>
              <a:rPr sz="1400" spc="235" dirty="0">
                <a:solidFill>
                  <a:srgbClr val="2DA2BF"/>
                </a:solidFill>
                <a:latin typeface="Times New Roman" panose="02020603050405020304"/>
                <a:cs typeface="Times New Roman" panose="02020603050405020304"/>
              </a:rPr>
              <a:t>  </a:t>
            </a:r>
            <a:r>
              <a:rPr sz="2100" dirty="0">
                <a:latin typeface="Lucida Sans Unicode" panose="020B0602030504020204"/>
                <a:cs typeface="Lucida Sans Unicode" panose="020B0602030504020204"/>
              </a:rPr>
              <a:t>JPK</a:t>
            </a:r>
            <a:r>
              <a:rPr sz="2100" dirty="0">
                <a:solidFill>
                  <a:srgbClr val="FF0000"/>
                </a:solidFill>
                <a:latin typeface="Lucida Sans Unicode" panose="020B0602030504020204"/>
                <a:cs typeface="Lucida Sans Unicode" panose="020B0602030504020204"/>
              </a:rPr>
              <a:t>P</a:t>
            </a:r>
            <a:r>
              <a:rPr sz="2100" spc="310"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selalu</a:t>
            </a:r>
            <a:r>
              <a:rPr sz="2100" spc="31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melakukan</a:t>
            </a:r>
            <a:r>
              <a:rPr sz="2100" spc="300" dirty="0">
                <a:latin typeface="Lucida Sans Unicode" panose="020B0602030504020204"/>
                <a:cs typeface="Lucida Sans Unicode" panose="020B0602030504020204"/>
              </a:rPr>
              <a:t> </a:t>
            </a:r>
            <a:r>
              <a:rPr sz="2100" b="1" dirty="0">
                <a:solidFill>
                  <a:srgbClr val="FF0000"/>
                </a:solidFill>
                <a:latin typeface="Lucida Sans Unicode" panose="020B0602030504020204"/>
                <a:cs typeface="Lucida Sans Unicode" panose="020B0602030504020204"/>
              </a:rPr>
              <a:t>klarifikasi</a:t>
            </a:r>
            <a:r>
              <a:rPr sz="2100" b="1" spc="310"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secara</a:t>
            </a:r>
            <a:r>
              <a:rPr sz="2100" spc="31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professional</a:t>
            </a:r>
            <a:r>
              <a:rPr sz="2100" spc="315" dirty="0">
                <a:latin typeface="Lucida Sans Unicode" panose="020B0602030504020204"/>
                <a:cs typeface="Lucida Sans Unicode" panose="020B0602030504020204"/>
              </a:rPr>
              <a:t> </a:t>
            </a:r>
            <a:r>
              <a:rPr sz="2100" spc="-25" dirty="0">
                <a:latin typeface="Lucida Sans Unicode" panose="020B0602030504020204"/>
                <a:cs typeface="Lucida Sans Unicode" panose="020B0602030504020204"/>
              </a:rPr>
              <a:t>dan </a:t>
            </a:r>
            <a:r>
              <a:rPr sz="2100" dirty="0">
                <a:latin typeface="Lucida Sans Unicode" panose="020B0602030504020204"/>
                <a:cs typeface="Lucida Sans Unicode" panose="020B0602030504020204"/>
              </a:rPr>
              <a:t>terukur</a:t>
            </a:r>
            <a:r>
              <a:rPr sz="2100" spc="-5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terhadap</a:t>
            </a:r>
            <a:r>
              <a:rPr sz="2100" spc="-5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semua</a:t>
            </a:r>
            <a:r>
              <a:rPr sz="2100" spc="-5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temuan</a:t>
            </a:r>
            <a:r>
              <a:rPr sz="2100" spc="-5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permasalahan</a:t>
            </a:r>
            <a:r>
              <a:rPr sz="2100" spc="-45"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sebelum </a:t>
            </a:r>
            <a:r>
              <a:rPr sz="2100" dirty="0">
                <a:latin typeface="Lucida Sans Unicode" panose="020B0602030504020204"/>
                <a:cs typeface="Lucida Sans Unicode" panose="020B0602030504020204"/>
              </a:rPr>
              <a:t>pelaporan/pemberitaan</a:t>
            </a:r>
            <a:r>
              <a:rPr sz="2100" spc="18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dan</a:t>
            </a:r>
            <a:r>
              <a:rPr sz="2100" spc="19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informasi</a:t>
            </a:r>
            <a:r>
              <a:rPr sz="2100" spc="20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atau</a:t>
            </a:r>
            <a:r>
              <a:rPr sz="2100" spc="195"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temuan </a:t>
            </a:r>
            <a:r>
              <a:rPr sz="2100" dirty="0">
                <a:latin typeface="Lucida Sans Unicode" panose="020B0602030504020204"/>
                <a:cs typeface="Lucida Sans Unicode" panose="020B0602030504020204"/>
              </a:rPr>
              <a:t>lainnya,</a:t>
            </a:r>
            <a:r>
              <a:rPr sz="2100" spc="22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baik</a:t>
            </a:r>
            <a:r>
              <a:rPr sz="2100" spc="22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itu</a:t>
            </a:r>
            <a:r>
              <a:rPr sz="2100" spc="21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datangnya</a:t>
            </a:r>
            <a:r>
              <a:rPr sz="2100" spc="22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dari</a:t>
            </a:r>
            <a:r>
              <a:rPr sz="2100" spc="22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internal</a:t>
            </a:r>
            <a:r>
              <a:rPr sz="2100" spc="22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JPKP,</a:t>
            </a:r>
            <a:r>
              <a:rPr sz="2100" spc="22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Masyarakat </a:t>
            </a:r>
            <a:r>
              <a:rPr sz="2100" dirty="0">
                <a:latin typeface="Lucida Sans Unicode" panose="020B0602030504020204"/>
                <a:cs typeface="Lucida Sans Unicode" panose="020B0602030504020204"/>
              </a:rPr>
              <a:t>maupun</a:t>
            </a:r>
            <a:r>
              <a:rPr sz="2100" spc="47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Pemerintah</a:t>
            </a:r>
            <a:r>
              <a:rPr sz="2100" spc="47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guna</a:t>
            </a:r>
            <a:r>
              <a:rPr sz="2100" spc="48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menghindari</a:t>
            </a:r>
            <a:r>
              <a:rPr sz="2100" spc="47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kekeliruan,</a:t>
            </a:r>
            <a:r>
              <a:rPr sz="2100" spc="47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tepat </a:t>
            </a:r>
            <a:r>
              <a:rPr sz="2100" dirty="0">
                <a:latin typeface="Lucida Sans Unicode" panose="020B0602030504020204"/>
                <a:cs typeface="Lucida Sans Unicode" panose="020B0602030504020204"/>
              </a:rPr>
              <a:t>dalam</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penanganan</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dengan</a:t>
            </a:r>
            <a:r>
              <a:rPr sz="2100" spc="7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solusi</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jitu</a:t>
            </a:r>
            <a:r>
              <a:rPr sz="2100" spc="7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yang</a:t>
            </a:r>
            <a:r>
              <a:rPr sz="2100" spc="6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cepat</a:t>
            </a:r>
            <a:r>
              <a:rPr sz="2100" spc="65" dirty="0">
                <a:latin typeface="Lucida Sans Unicode" panose="020B0602030504020204"/>
                <a:cs typeface="Lucida Sans Unicode" panose="020B0602030504020204"/>
              </a:rPr>
              <a:t>  </a:t>
            </a:r>
            <a:r>
              <a:rPr sz="2100" spc="-25" dirty="0">
                <a:latin typeface="Lucida Sans Unicode" panose="020B0602030504020204"/>
                <a:cs typeface="Lucida Sans Unicode" panose="020B0602030504020204"/>
              </a:rPr>
              <a:t>dan </a:t>
            </a:r>
            <a:r>
              <a:rPr sz="2100" spc="-10" dirty="0">
                <a:latin typeface="Lucida Sans Unicode" panose="020B0602030504020204"/>
                <a:cs typeface="Lucida Sans Unicode" panose="020B0602030504020204"/>
              </a:rPr>
              <a:t>bertanggungjawab</a:t>
            </a:r>
            <a:endParaRPr sz="2100">
              <a:latin typeface="Lucida Sans Unicode" panose="020B0602030504020204"/>
              <a:cs typeface="Lucida Sans Unicode" panose="020B0602030504020204"/>
            </a:endParaRPr>
          </a:p>
          <a:p>
            <a:pPr marL="268605" marR="6350" indent="-256540" algn="just">
              <a:lnSpc>
                <a:spcPct val="80000"/>
              </a:lnSpc>
              <a:spcBef>
                <a:spcPts val="395"/>
              </a:spcBef>
              <a:tabLst>
                <a:tab pos="268605" algn="l"/>
              </a:tabLst>
            </a:pPr>
            <a:r>
              <a:rPr sz="1400" spc="55" dirty="0">
                <a:solidFill>
                  <a:srgbClr val="2DA2BF"/>
                </a:solidFill>
                <a:latin typeface="Wingdings 3" panose="05040102010807070707"/>
                <a:cs typeface="Wingdings 3" panose="05040102010807070707"/>
              </a:rPr>
              <a:t>🞂</a:t>
            </a:r>
            <a:r>
              <a:rPr sz="1400" spc="110" dirty="0">
                <a:solidFill>
                  <a:srgbClr val="2DA2BF"/>
                </a:solidFill>
                <a:latin typeface="Wingdings 3" panose="05040102010807070707"/>
                <a:cs typeface="Wingdings 3" panose="05040102010807070707"/>
              </a:rPr>
              <a:t>​</a:t>
            </a:r>
            <a:r>
              <a:rPr sz="1400" spc="245" dirty="0">
                <a:solidFill>
                  <a:srgbClr val="2DA2BF"/>
                </a:solidFill>
                <a:latin typeface="Times New Roman" panose="02020603050405020304"/>
                <a:cs typeface="Times New Roman" panose="02020603050405020304"/>
              </a:rPr>
              <a:t>  </a:t>
            </a:r>
            <a:r>
              <a:rPr sz="2100" dirty="0">
                <a:latin typeface="Lucida Sans Unicode" panose="020B0602030504020204"/>
                <a:cs typeface="Lucida Sans Unicode" panose="020B0602030504020204"/>
              </a:rPr>
              <a:t>JPK</a:t>
            </a:r>
            <a:r>
              <a:rPr sz="2100" dirty="0">
                <a:solidFill>
                  <a:srgbClr val="FF0000"/>
                </a:solidFill>
                <a:latin typeface="Lucida Sans Unicode" panose="020B0602030504020204"/>
                <a:cs typeface="Lucida Sans Unicode" panose="020B0602030504020204"/>
              </a:rPr>
              <a:t>P</a:t>
            </a:r>
            <a:r>
              <a:rPr sz="2100" spc="300"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bekerja</a:t>
            </a:r>
            <a:r>
              <a:rPr sz="2100" spc="31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dan</a:t>
            </a:r>
            <a:r>
              <a:rPr sz="2100" spc="30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mengabdi</a:t>
            </a:r>
            <a:r>
              <a:rPr sz="2100" spc="30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secara</a:t>
            </a:r>
            <a:r>
              <a:rPr sz="2100" spc="30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tulus</a:t>
            </a:r>
            <a:r>
              <a:rPr sz="2100" spc="30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dan</a:t>
            </a:r>
            <a:r>
              <a:rPr sz="2100" spc="30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ikhlas</a:t>
            </a:r>
            <a:r>
              <a:rPr sz="2100" spc="31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serta </a:t>
            </a:r>
            <a:r>
              <a:rPr sz="2100" dirty="0">
                <a:latin typeface="Lucida Sans Unicode" panose="020B0602030504020204"/>
                <a:cs typeface="Lucida Sans Unicode" panose="020B0602030504020204"/>
              </a:rPr>
              <a:t>bertanggungjawab</a:t>
            </a:r>
            <a:r>
              <a:rPr sz="2100" spc="51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melalui</a:t>
            </a:r>
            <a:r>
              <a:rPr sz="2100" spc="225" dirty="0">
                <a:latin typeface="Lucida Sans Unicode" panose="020B0602030504020204"/>
                <a:cs typeface="Lucida Sans Unicode" panose="020B0602030504020204"/>
              </a:rPr>
              <a:t>    </a:t>
            </a:r>
            <a:r>
              <a:rPr sz="2100" b="1" dirty="0">
                <a:solidFill>
                  <a:srgbClr val="FF0000"/>
                </a:solidFill>
                <a:latin typeface="Lucida Sans Unicode" panose="020B0602030504020204"/>
                <a:cs typeface="Lucida Sans Unicode" panose="020B0602030504020204"/>
              </a:rPr>
              <a:t>kepengurusan</a:t>
            </a:r>
            <a:r>
              <a:rPr sz="2100" b="1" spc="520" dirty="0">
                <a:solidFill>
                  <a:srgbClr val="FF0000"/>
                </a:solidFill>
                <a:latin typeface="Lucida Sans Unicode" panose="020B0602030504020204"/>
                <a:cs typeface="Lucida Sans Unicode" panose="020B0602030504020204"/>
              </a:rPr>
              <a:t>   </a:t>
            </a:r>
            <a:r>
              <a:rPr sz="2100" b="1" spc="-10" dirty="0">
                <a:solidFill>
                  <a:srgbClr val="FF0000"/>
                </a:solidFill>
                <a:latin typeface="Lucida Sans Unicode" panose="020B0602030504020204"/>
                <a:cs typeface="Lucida Sans Unicode" panose="020B0602030504020204"/>
              </a:rPr>
              <a:t>jaringan </a:t>
            </a:r>
            <a:r>
              <a:rPr sz="2100" b="1" dirty="0">
                <a:solidFill>
                  <a:srgbClr val="FF0000"/>
                </a:solidFill>
                <a:latin typeface="Lucida Sans Unicode" panose="020B0602030504020204"/>
                <a:cs typeface="Lucida Sans Unicode" panose="020B0602030504020204"/>
              </a:rPr>
              <a:t>terstruktur</a:t>
            </a:r>
            <a:r>
              <a:rPr sz="2100" b="1" spc="340" dirty="0">
                <a:solidFill>
                  <a:srgbClr val="FF0000"/>
                </a:solidFill>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yang</a:t>
            </a:r>
            <a:r>
              <a:rPr sz="2100" spc="34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dimilikinya</a:t>
            </a:r>
            <a:r>
              <a:rPr sz="2100" spc="33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dimulai</a:t>
            </a:r>
            <a:r>
              <a:rPr sz="2100" spc="33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dari</a:t>
            </a:r>
            <a:r>
              <a:rPr sz="2100" spc="340"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lingkungan </a:t>
            </a:r>
            <a:r>
              <a:rPr sz="2100" dirty="0">
                <a:latin typeface="Lucida Sans Unicode" panose="020B0602030504020204"/>
                <a:cs typeface="Lucida Sans Unicode" panose="020B0602030504020204"/>
              </a:rPr>
              <a:t>terkecil</a:t>
            </a:r>
            <a:r>
              <a:rPr sz="2100" spc="-4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di</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tingkat</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RT</a:t>
            </a:r>
            <a:r>
              <a:rPr sz="2100" spc="-7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sampai</a:t>
            </a:r>
            <a:r>
              <a:rPr sz="2100" spc="-45"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ke</a:t>
            </a:r>
            <a:r>
              <a:rPr sz="2100" spc="-60" dirty="0">
                <a:latin typeface="Lucida Sans Unicode" panose="020B0602030504020204"/>
                <a:cs typeface="Lucida Sans Unicode" panose="020B0602030504020204"/>
              </a:rPr>
              <a:t> </a:t>
            </a:r>
            <a:r>
              <a:rPr sz="2100" dirty="0">
                <a:latin typeface="Lucida Sans Unicode" panose="020B0602030504020204"/>
                <a:cs typeface="Lucida Sans Unicode" panose="020B0602030504020204"/>
              </a:rPr>
              <a:t>Pusat</a:t>
            </a:r>
            <a:r>
              <a:rPr sz="2100" spc="-55" dirty="0">
                <a:latin typeface="Lucida Sans Unicode" panose="020B0602030504020204"/>
                <a:cs typeface="Lucida Sans Unicode" panose="020B0602030504020204"/>
              </a:rPr>
              <a:t> </a:t>
            </a:r>
            <a:r>
              <a:rPr sz="2100" spc="-10" dirty="0">
                <a:latin typeface="Lucida Sans Unicode" panose="020B0602030504020204"/>
                <a:cs typeface="Lucida Sans Unicode" panose="020B0602030504020204"/>
              </a:rPr>
              <a:t>(Presiden)</a:t>
            </a:r>
            <a:endParaRPr sz="2100">
              <a:latin typeface="Lucida Sans Unicode" panose="020B0602030504020204"/>
              <a:cs typeface="Lucida Sans Unicode" panose="020B0602030504020204"/>
            </a:endParaRPr>
          </a:p>
        </p:txBody>
      </p:sp>
      <p:grpSp>
        <p:nvGrpSpPr>
          <p:cNvPr id="10" name="object 10"/>
          <p:cNvGrpSpPr/>
          <p:nvPr/>
        </p:nvGrpSpPr>
        <p:grpSpPr>
          <a:xfrm>
            <a:off x="909827" y="727709"/>
            <a:ext cx="8239759" cy="1152525"/>
            <a:chOff x="909827" y="727709"/>
            <a:chExt cx="8239759" cy="1152525"/>
          </a:xfrm>
        </p:grpSpPr>
        <p:pic>
          <p:nvPicPr>
            <p:cNvPr id="11" name="object 11"/>
            <p:cNvPicPr/>
            <p:nvPr/>
          </p:nvPicPr>
          <p:blipFill>
            <a:blip r:embed="rId6" cstate="print"/>
            <a:stretch>
              <a:fillRect/>
            </a:stretch>
          </p:blipFill>
          <p:spPr>
            <a:xfrm>
              <a:off x="909828" y="727710"/>
              <a:ext cx="8239506" cy="1152144"/>
            </a:xfrm>
            <a:prstGeom prst="rect">
              <a:avLst/>
            </a:prstGeom>
          </p:spPr>
        </p:pic>
        <p:sp>
          <p:nvSpPr>
            <p:cNvPr id="12" name="object 12"/>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3" name="object 13"/>
            <p:cNvPicPr/>
            <p:nvPr/>
          </p:nvPicPr>
          <p:blipFill>
            <a:blip r:embed="rId7" cstate="print"/>
            <a:stretch>
              <a:fillRect/>
            </a:stretch>
          </p:blipFill>
          <p:spPr>
            <a:xfrm>
              <a:off x="2423160" y="1026413"/>
              <a:ext cx="5216652" cy="520445"/>
            </a:xfrm>
            <a:prstGeom prst="rect">
              <a:avLst/>
            </a:prstGeom>
          </p:spPr>
        </p:pic>
      </p:grpSp>
      <p:sp>
        <p:nvSpPr>
          <p:cNvPr id="14" name="object 14"/>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5" name="object 15"/>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31</a:t>
            </a:fld>
            <a:endParaRPr spc="-25"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290825"/>
            <a:ext cx="7963534" cy="4039235"/>
          </a:xfrm>
          <a:prstGeom prst="rect">
            <a:avLst/>
          </a:prstGeom>
        </p:spPr>
        <p:txBody>
          <a:bodyPr vert="horz" wrap="square" lIns="0" tIns="55880" rIns="0" bIns="0" rtlCol="0">
            <a:spAutoFit/>
          </a:bodyPr>
          <a:lstStyle/>
          <a:p>
            <a:pPr marL="12700" marR="5080" indent="-635" algn="just">
              <a:lnSpc>
                <a:spcPts val="2700"/>
              </a:lnSpc>
              <a:spcBef>
                <a:spcPts val="440"/>
              </a:spcBef>
            </a:pPr>
            <a:r>
              <a:rPr sz="2500" b="1" dirty="0">
                <a:solidFill>
                  <a:srgbClr val="FF0000"/>
                </a:solidFill>
                <a:latin typeface="Lucida Sans Unicode" panose="020B0602030504020204"/>
                <a:cs typeface="Lucida Sans Unicode" panose="020B0602030504020204"/>
              </a:rPr>
              <a:t>RATAS</a:t>
            </a:r>
            <a:r>
              <a:rPr sz="2500" b="1" spc="-60" dirty="0">
                <a:solidFill>
                  <a:srgbClr val="FF0000"/>
                </a:solidFill>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I</a:t>
            </a:r>
            <a:r>
              <a:rPr sz="2500" b="1" spc="180" dirty="0">
                <a:solidFill>
                  <a:srgbClr val="FF0000"/>
                </a:solidFill>
                <a:latin typeface="Lucida Sans Unicode" panose="020B0602030504020204"/>
                <a:cs typeface="Lucida Sans Unicode" panose="020B0602030504020204"/>
              </a:rPr>
              <a:t>   </a:t>
            </a:r>
            <a:r>
              <a:rPr sz="2500" b="1" dirty="0">
                <a:latin typeface="Lucida Sans Unicode" panose="020B0602030504020204"/>
                <a:cs typeface="Lucida Sans Unicode" panose="020B0602030504020204"/>
              </a:rPr>
              <a:t>JPK</a:t>
            </a:r>
            <a:r>
              <a:rPr sz="2500" b="1" dirty="0">
                <a:solidFill>
                  <a:srgbClr val="FF0000"/>
                </a:solidFill>
                <a:latin typeface="Lucida Sans Unicode" panose="020B0602030504020204"/>
                <a:cs typeface="Lucida Sans Unicode" panose="020B0602030504020204"/>
              </a:rPr>
              <a:t>P</a:t>
            </a:r>
            <a:r>
              <a:rPr sz="2500" b="1" spc="-55" dirty="0">
                <a:solidFill>
                  <a:srgbClr val="FF0000"/>
                </a:solidFill>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diselenggarakan</a:t>
            </a:r>
            <a:r>
              <a:rPr sz="2500" spc="-6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pada</a:t>
            </a:r>
            <a:r>
              <a:rPr sz="2500" spc="-6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tanggal</a:t>
            </a:r>
            <a:r>
              <a:rPr sz="2500" spc="-65" dirty="0">
                <a:latin typeface="Lucida Sans Unicode" panose="020B0602030504020204"/>
                <a:cs typeface="Lucida Sans Unicode" panose="020B0602030504020204"/>
              </a:rPr>
              <a:t>  </a:t>
            </a:r>
            <a:r>
              <a:rPr sz="2500" spc="-25" dirty="0">
                <a:latin typeface="Lucida Sans Unicode" panose="020B0602030504020204"/>
                <a:cs typeface="Lucida Sans Unicode" panose="020B0602030504020204"/>
              </a:rPr>
              <a:t>18 </a:t>
            </a:r>
            <a:r>
              <a:rPr sz="2500" dirty="0">
                <a:latin typeface="Lucida Sans Unicode" panose="020B0602030504020204"/>
                <a:cs typeface="Lucida Sans Unicode" panose="020B0602030504020204"/>
              </a:rPr>
              <a:t>April</a:t>
            </a:r>
            <a:r>
              <a:rPr sz="2500" spc="30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2015</a:t>
            </a:r>
            <a:r>
              <a:rPr sz="2500" spc="30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di</a:t>
            </a:r>
            <a:r>
              <a:rPr sz="2500" spc="310" dirty="0">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The</a:t>
            </a:r>
            <a:r>
              <a:rPr sz="2500" b="1" spc="305" dirty="0">
                <a:solidFill>
                  <a:srgbClr val="FF0000"/>
                </a:solidFill>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Wahid</a:t>
            </a:r>
            <a:r>
              <a:rPr sz="2500" b="1" spc="305" dirty="0">
                <a:solidFill>
                  <a:srgbClr val="FF0000"/>
                </a:solidFill>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Institute</a:t>
            </a:r>
            <a:r>
              <a:rPr sz="2500" b="1" spc="315" dirty="0">
                <a:solidFill>
                  <a:srgbClr val="FF0000"/>
                </a:solidFill>
                <a:latin typeface="Lucida Sans Unicode" panose="020B0602030504020204"/>
                <a:cs typeface="Lucida Sans Unicode" panose="020B0602030504020204"/>
              </a:rPr>
              <a:t> </a:t>
            </a:r>
            <a:r>
              <a:rPr sz="2500" dirty="0">
                <a:solidFill>
                  <a:srgbClr val="FF0000"/>
                </a:solidFill>
                <a:latin typeface="Lucida Sans Unicode" panose="020B0602030504020204"/>
                <a:cs typeface="Lucida Sans Unicode" panose="020B0602030504020204"/>
              </a:rPr>
              <a:t>Jakarta</a:t>
            </a:r>
            <a:r>
              <a:rPr sz="2500" dirty="0">
                <a:latin typeface="Lucida Sans Unicode" panose="020B0602030504020204"/>
                <a:cs typeface="Lucida Sans Unicode" panose="020B0602030504020204"/>
              </a:rPr>
              <a:t>,</a:t>
            </a:r>
            <a:r>
              <a:rPr sz="2500" spc="300" dirty="0">
                <a:latin typeface="Lucida Sans Unicode" panose="020B0602030504020204"/>
                <a:cs typeface="Lucida Sans Unicode" panose="020B0602030504020204"/>
              </a:rPr>
              <a:t> </a:t>
            </a:r>
            <a:r>
              <a:rPr sz="2500" spc="-10" dirty="0">
                <a:latin typeface="Lucida Sans Unicode" panose="020B0602030504020204"/>
                <a:cs typeface="Lucida Sans Unicode" panose="020B0602030504020204"/>
              </a:rPr>
              <a:t>dengan keputusan/rekomendasi:</a:t>
            </a:r>
            <a:endParaRPr sz="2500">
              <a:latin typeface="Lucida Sans Unicode" panose="020B0602030504020204"/>
              <a:cs typeface="Lucida Sans Unicode" panose="020B0602030504020204"/>
            </a:endParaRPr>
          </a:p>
          <a:p>
            <a:pPr marL="525145" marR="6350" indent="-513080" algn="just">
              <a:lnSpc>
                <a:spcPts val="2700"/>
              </a:lnSpc>
              <a:spcBef>
                <a:spcPts val="3500"/>
              </a:spcBef>
              <a:buClr>
                <a:srgbClr val="2DA2BF"/>
              </a:buClr>
              <a:buSzPct val="68000"/>
              <a:buAutoNum type="alphaLcPeriod"/>
              <a:tabLst>
                <a:tab pos="526415" algn="l"/>
              </a:tabLst>
            </a:pPr>
            <a:r>
              <a:rPr sz="2500" dirty="0">
                <a:latin typeface="Lucida Sans Unicode" panose="020B0602030504020204"/>
                <a:cs typeface="Lucida Sans Unicode" panose="020B0602030504020204"/>
              </a:rPr>
              <a:t>Segera</a:t>
            </a:r>
            <a:r>
              <a:rPr sz="2500" spc="21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membentuk</a:t>
            </a:r>
            <a:r>
              <a:rPr sz="2500" spc="22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tim</a:t>
            </a:r>
            <a:r>
              <a:rPr sz="2500" spc="22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perumus</a:t>
            </a:r>
            <a:r>
              <a:rPr sz="2500" spc="215" dirty="0">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AD/ART</a:t>
            </a:r>
            <a:r>
              <a:rPr sz="2500" b="1" spc="210" dirty="0">
                <a:solidFill>
                  <a:srgbClr val="FF0000"/>
                </a:solidFill>
                <a:latin typeface="Lucida Sans Unicode" panose="020B0602030504020204"/>
                <a:cs typeface="Lucida Sans Unicode" panose="020B0602030504020204"/>
              </a:rPr>
              <a:t> </a:t>
            </a:r>
            <a:r>
              <a:rPr sz="2500" spc="-20" dirty="0">
                <a:latin typeface="Lucida Sans Unicode" panose="020B0602030504020204"/>
                <a:cs typeface="Lucida Sans Unicode" panose="020B0602030504020204"/>
              </a:rPr>
              <a:t>guna 	</a:t>
            </a:r>
            <a:r>
              <a:rPr sz="2500" dirty="0">
                <a:latin typeface="Lucida Sans Unicode" panose="020B0602030504020204"/>
                <a:cs typeface="Lucida Sans Unicode" panose="020B0602030504020204"/>
              </a:rPr>
              <a:t>menyempurnakan</a:t>
            </a:r>
            <a:r>
              <a:rPr sz="2500" spc="50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AD/ART</a:t>
            </a:r>
            <a:r>
              <a:rPr sz="2500" spc="49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untuk</a:t>
            </a:r>
            <a:r>
              <a:rPr sz="2500" spc="505" dirty="0">
                <a:latin typeface="Lucida Sans Unicode" panose="020B0602030504020204"/>
                <a:cs typeface="Lucida Sans Unicode" panose="020B0602030504020204"/>
              </a:rPr>
              <a:t>  </a:t>
            </a:r>
            <a:r>
              <a:rPr sz="2500" spc="-10" dirty="0">
                <a:latin typeface="Lucida Sans Unicode" panose="020B0602030504020204"/>
                <a:cs typeface="Lucida Sans Unicode" panose="020B0602030504020204"/>
              </a:rPr>
              <a:t>kemudian 	disahkan</a:t>
            </a:r>
            <a:endParaRPr sz="2500">
              <a:latin typeface="Lucida Sans Unicode" panose="020B0602030504020204"/>
              <a:cs typeface="Lucida Sans Unicode" panose="020B0602030504020204"/>
            </a:endParaRPr>
          </a:p>
          <a:p>
            <a:pPr marL="525780" marR="6350" indent="-513080" algn="just">
              <a:lnSpc>
                <a:spcPts val="2700"/>
              </a:lnSpc>
              <a:spcBef>
                <a:spcPts val="400"/>
              </a:spcBef>
              <a:buClr>
                <a:srgbClr val="2DA2BF"/>
              </a:buClr>
              <a:buSzPct val="68000"/>
              <a:buAutoNum type="alphaLcPeriod"/>
              <a:tabLst>
                <a:tab pos="527050" algn="l"/>
              </a:tabLst>
            </a:pPr>
            <a:r>
              <a:rPr sz="2500" dirty="0">
                <a:latin typeface="Lucida Sans Unicode" panose="020B0602030504020204"/>
                <a:cs typeface="Lucida Sans Unicode" panose="020B0602030504020204"/>
              </a:rPr>
              <a:t>Merekomendasikan</a:t>
            </a:r>
            <a:r>
              <a:rPr sz="2500" spc="-20" dirty="0">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KETUA</a:t>
            </a:r>
            <a:r>
              <a:rPr sz="2500" b="1" spc="-5" dirty="0">
                <a:solidFill>
                  <a:srgbClr val="FF0000"/>
                </a:solidFill>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UMUM</a:t>
            </a:r>
            <a:r>
              <a:rPr sz="2500" b="1" spc="-5" dirty="0">
                <a:solidFill>
                  <a:srgbClr val="FF0000"/>
                </a:solidFill>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terpilih </a:t>
            </a:r>
            <a:r>
              <a:rPr sz="2500" spc="-20" dirty="0">
                <a:latin typeface="Lucida Sans Unicode" panose="020B0602030504020204"/>
                <a:cs typeface="Lucida Sans Unicode" panose="020B0602030504020204"/>
              </a:rPr>
              <a:t>untuk 	</a:t>
            </a:r>
            <a:r>
              <a:rPr sz="2500" dirty="0">
                <a:latin typeface="Lucida Sans Unicode" panose="020B0602030504020204"/>
                <a:cs typeface="Lucida Sans Unicode" panose="020B0602030504020204"/>
              </a:rPr>
              <a:t>segera</a:t>
            </a:r>
            <a:r>
              <a:rPr sz="2500" spc="-45" dirty="0">
                <a:latin typeface="Lucida Sans Unicode" panose="020B0602030504020204"/>
                <a:cs typeface="Lucida Sans Unicode" panose="020B0602030504020204"/>
              </a:rPr>
              <a:t> </a:t>
            </a:r>
            <a:r>
              <a:rPr sz="2500" spc="-10" dirty="0">
                <a:latin typeface="Lucida Sans Unicode" panose="020B0602030504020204"/>
                <a:cs typeface="Lucida Sans Unicode" panose="020B0602030504020204"/>
              </a:rPr>
              <a:t>dikukuhkan</a:t>
            </a:r>
            <a:endParaRPr sz="2500">
              <a:latin typeface="Lucida Sans Unicode" panose="020B0602030504020204"/>
              <a:cs typeface="Lucida Sans Unicode" panose="020B0602030504020204"/>
            </a:endParaRPr>
          </a:p>
          <a:p>
            <a:pPr marL="524510" marR="7620" indent="-512445" algn="just">
              <a:lnSpc>
                <a:spcPts val="2700"/>
              </a:lnSpc>
              <a:spcBef>
                <a:spcPts val="405"/>
              </a:spcBef>
              <a:buClr>
                <a:srgbClr val="2DA2BF"/>
              </a:buClr>
              <a:buSzPct val="68000"/>
              <a:buAutoNum type="alphaLcPeriod"/>
              <a:tabLst>
                <a:tab pos="526415" algn="l"/>
              </a:tabLst>
            </a:pPr>
            <a:r>
              <a:rPr sz="2500" dirty="0">
                <a:latin typeface="Lucida Sans Unicode" panose="020B0602030504020204"/>
                <a:cs typeface="Lucida Sans Unicode" panose="020B0602030504020204"/>
              </a:rPr>
              <a:t>Segera</a:t>
            </a:r>
            <a:r>
              <a:rPr sz="2500" spc="31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menyelenggarakan</a:t>
            </a:r>
            <a:r>
              <a:rPr sz="2500" spc="310" dirty="0">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KONGRES</a:t>
            </a:r>
            <a:r>
              <a:rPr sz="2500" b="1" spc="325" dirty="0">
                <a:solidFill>
                  <a:srgbClr val="FF0000"/>
                </a:solidFill>
                <a:latin typeface="Lucida Sans Unicode" panose="020B0602030504020204"/>
                <a:cs typeface="Lucida Sans Unicode" panose="020B0602030504020204"/>
              </a:rPr>
              <a:t>  </a:t>
            </a:r>
            <a:r>
              <a:rPr sz="2500" b="1" dirty="0">
                <a:solidFill>
                  <a:srgbClr val="FF0000"/>
                </a:solidFill>
                <a:latin typeface="Lucida Sans Unicode" panose="020B0602030504020204"/>
                <a:cs typeface="Lucida Sans Unicode" panose="020B0602030504020204"/>
              </a:rPr>
              <a:t>I</a:t>
            </a:r>
            <a:r>
              <a:rPr sz="2500" b="1" spc="315" dirty="0">
                <a:solidFill>
                  <a:srgbClr val="FF0000"/>
                </a:solidFill>
                <a:latin typeface="Lucida Sans Unicode" panose="020B0602030504020204"/>
                <a:cs typeface="Lucida Sans Unicode" panose="020B0602030504020204"/>
              </a:rPr>
              <a:t>  </a:t>
            </a:r>
            <a:r>
              <a:rPr sz="2500" spc="-20" dirty="0">
                <a:latin typeface="Lucida Sans Unicode" panose="020B0602030504020204"/>
                <a:cs typeface="Lucida Sans Unicode" panose="020B0602030504020204"/>
              </a:rPr>
              <a:t>guna 	</a:t>
            </a:r>
            <a:r>
              <a:rPr sz="2500" dirty="0">
                <a:latin typeface="Lucida Sans Unicode" panose="020B0602030504020204"/>
                <a:cs typeface="Lucida Sans Unicode" panose="020B0602030504020204"/>
              </a:rPr>
              <a:t>follow</a:t>
            </a:r>
            <a:r>
              <a:rPr sz="2500" spc="-2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up</a:t>
            </a:r>
            <a:r>
              <a:rPr sz="2500" spc="-2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poin</a:t>
            </a:r>
            <a:r>
              <a:rPr sz="2500" spc="-2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a</a:t>
            </a:r>
            <a:r>
              <a:rPr sz="2500" spc="-35"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dan</a:t>
            </a:r>
            <a:r>
              <a:rPr sz="2500" spc="-30" dirty="0">
                <a:latin typeface="Lucida Sans Unicode" panose="020B0602030504020204"/>
                <a:cs typeface="Lucida Sans Unicode" panose="020B0602030504020204"/>
              </a:rPr>
              <a:t> </a:t>
            </a:r>
            <a:r>
              <a:rPr sz="2500" dirty="0">
                <a:latin typeface="Lucida Sans Unicode" panose="020B0602030504020204"/>
                <a:cs typeface="Lucida Sans Unicode" panose="020B0602030504020204"/>
              </a:rPr>
              <a:t>b</a:t>
            </a:r>
            <a:r>
              <a:rPr sz="2500" spc="-30" dirty="0">
                <a:latin typeface="Lucida Sans Unicode" panose="020B0602030504020204"/>
                <a:cs typeface="Lucida Sans Unicode" panose="020B0602030504020204"/>
              </a:rPr>
              <a:t> </a:t>
            </a:r>
            <a:r>
              <a:rPr sz="2500" spc="-10" dirty="0">
                <a:latin typeface="Lucida Sans Unicode" panose="020B0602030504020204"/>
                <a:cs typeface="Lucida Sans Unicode" panose="020B0602030504020204"/>
              </a:rPr>
              <a:t>diatas</a:t>
            </a:r>
            <a:endParaRPr sz="2500">
              <a:latin typeface="Lucida Sans Unicode" panose="020B0602030504020204"/>
              <a:cs typeface="Lucida Sans Unicode" panose="020B0602030504020204"/>
            </a:endParaRPr>
          </a:p>
        </p:txBody>
      </p:sp>
      <p:grpSp>
        <p:nvGrpSpPr>
          <p:cNvPr id="10" name="object 10"/>
          <p:cNvGrpSpPr/>
          <p:nvPr/>
        </p:nvGrpSpPr>
        <p:grpSpPr>
          <a:xfrm>
            <a:off x="909827" y="727709"/>
            <a:ext cx="8239759" cy="1152525"/>
            <a:chOff x="909827" y="727709"/>
            <a:chExt cx="8239759" cy="1152525"/>
          </a:xfrm>
        </p:grpSpPr>
        <p:pic>
          <p:nvPicPr>
            <p:cNvPr id="11" name="object 11"/>
            <p:cNvPicPr/>
            <p:nvPr/>
          </p:nvPicPr>
          <p:blipFill>
            <a:blip r:embed="rId6" cstate="print"/>
            <a:stretch>
              <a:fillRect/>
            </a:stretch>
          </p:blipFill>
          <p:spPr>
            <a:xfrm>
              <a:off x="909828" y="727710"/>
              <a:ext cx="8239506" cy="1152144"/>
            </a:xfrm>
            <a:prstGeom prst="rect">
              <a:avLst/>
            </a:prstGeom>
          </p:spPr>
        </p:pic>
        <p:sp>
          <p:nvSpPr>
            <p:cNvPr id="12" name="object 12"/>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3" name="object 13"/>
            <p:cNvPicPr/>
            <p:nvPr/>
          </p:nvPicPr>
          <p:blipFill>
            <a:blip r:embed="rId7" cstate="print"/>
            <a:stretch>
              <a:fillRect/>
            </a:stretch>
          </p:blipFill>
          <p:spPr>
            <a:xfrm>
              <a:off x="4081272" y="1043178"/>
              <a:ext cx="1900427" cy="407669"/>
            </a:xfrm>
            <a:prstGeom prst="rect">
              <a:avLst/>
            </a:prstGeom>
          </p:spPr>
        </p:pic>
      </p:grpSp>
      <p:sp>
        <p:nvSpPr>
          <p:cNvPr id="14" name="object 14"/>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5" name="object 15"/>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32</a:t>
            </a:fld>
            <a:endParaRPr spc="-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a:spLocks noGrp="1"/>
          </p:cNvSpPr>
          <p:nvPr>
            <p:ph type="title"/>
          </p:nvPr>
        </p:nvSpPr>
        <p:spPr>
          <a:xfrm>
            <a:off x="1103630" y="2212339"/>
            <a:ext cx="7962265" cy="361315"/>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FF0000"/>
                </a:solidFill>
                <a:latin typeface="Lucida Sans Unicode" panose="020B0602030504020204"/>
                <a:cs typeface="Lucida Sans Unicode" panose="020B0602030504020204"/>
              </a:rPr>
              <a:t>KONGRES</a:t>
            </a:r>
            <a:r>
              <a:rPr sz="2200" b="1" spc="-40" dirty="0">
                <a:solidFill>
                  <a:srgbClr val="FF0000"/>
                </a:solidFill>
                <a:latin typeface="Lucida Sans Unicode" panose="020B0602030504020204"/>
                <a:cs typeface="Lucida Sans Unicode" panose="020B0602030504020204"/>
              </a:rPr>
              <a:t> </a:t>
            </a:r>
            <a:r>
              <a:rPr sz="2200" dirty="0">
                <a:latin typeface="Lucida Sans Unicode" panose="020B0602030504020204"/>
                <a:cs typeface="Lucida Sans Unicode" panose="020B0602030504020204"/>
              </a:rPr>
              <a:t>pertama</a:t>
            </a:r>
            <a:r>
              <a:rPr sz="2200" spc="-30" dirty="0">
                <a:latin typeface="Lucida Sans Unicode" panose="020B0602030504020204"/>
                <a:cs typeface="Lucida Sans Unicode" panose="020B0602030504020204"/>
              </a:rPr>
              <a:t> </a:t>
            </a:r>
            <a:r>
              <a:rPr sz="2200" b="1" dirty="0">
                <a:latin typeface="Lucida Sans Unicode" panose="020B0602030504020204"/>
                <a:cs typeface="Lucida Sans Unicode" panose="020B0602030504020204"/>
              </a:rPr>
              <a:t>JPK</a:t>
            </a:r>
            <a:r>
              <a:rPr sz="2200" b="1" dirty="0">
                <a:solidFill>
                  <a:srgbClr val="FF0000"/>
                </a:solidFill>
                <a:latin typeface="Lucida Sans Unicode" panose="020B0602030504020204"/>
                <a:cs typeface="Lucida Sans Unicode" panose="020B0602030504020204"/>
              </a:rPr>
              <a:t>P</a:t>
            </a:r>
            <a:r>
              <a:rPr sz="2200" b="1" spc="-30" dirty="0">
                <a:solidFill>
                  <a:srgbClr val="FF0000"/>
                </a:solidFill>
                <a:latin typeface="Lucida Sans Unicode" panose="020B0602030504020204"/>
                <a:cs typeface="Lucida Sans Unicode" panose="020B0602030504020204"/>
              </a:rPr>
              <a:t> </a:t>
            </a:r>
            <a:r>
              <a:rPr sz="2200" dirty="0">
                <a:latin typeface="Lucida Sans Unicode" panose="020B0602030504020204"/>
                <a:cs typeface="Lucida Sans Unicode" panose="020B0602030504020204"/>
              </a:rPr>
              <a:t>diselenggarakan</a:t>
            </a:r>
            <a:r>
              <a:rPr sz="2200" spc="-30" dirty="0">
                <a:latin typeface="Lucida Sans Unicode" panose="020B0602030504020204"/>
                <a:cs typeface="Lucida Sans Unicode" panose="020B0602030504020204"/>
              </a:rPr>
              <a:t> </a:t>
            </a:r>
            <a:r>
              <a:rPr sz="2200" dirty="0">
                <a:latin typeface="Lucida Sans Unicode" panose="020B0602030504020204"/>
                <a:cs typeface="Lucida Sans Unicode" panose="020B0602030504020204"/>
              </a:rPr>
              <a:t>pada</a:t>
            </a:r>
            <a:r>
              <a:rPr sz="2200" spc="-35" dirty="0">
                <a:latin typeface="Lucida Sans Unicode" panose="020B0602030504020204"/>
                <a:cs typeface="Lucida Sans Unicode" panose="020B0602030504020204"/>
              </a:rPr>
              <a:t> </a:t>
            </a:r>
            <a:r>
              <a:rPr sz="2200" dirty="0">
                <a:latin typeface="Lucida Sans Unicode" panose="020B0602030504020204"/>
                <a:cs typeface="Lucida Sans Unicode" panose="020B0602030504020204"/>
              </a:rPr>
              <a:t>tanggal</a:t>
            </a:r>
            <a:r>
              <a:rPr sz="2200" spc="-40" dirty="0">
                <a:latin typeface="Lucida Sans Unicode" panose="020B0602030504020204"/>
                <a:cs typeface="Lucida Sans Unicode" panose="020B0602030504020204"/>
              </a:rPr>
              <a:t> </a:t>
            </a:r>
            <a:r>
              <a:rPr sz="2200" spc="-25" dirty="0">
                <a:latin typeface="Lucida Sans Unicode" panose="020B0602030504020204"/>
                <a:cs typeface="Lucida Sans Unicode" panose="020B0602030504020204"/>
              </a:rPr>
              <a:t>24-</a:t>
            </a:r>
            <a:endParaRPr sz="2200">
              <a:latin typeface="Lucida Sans Unicode" panose="020B0602030504020204"/>
              <a:cs typeface="Lucida Sans Unicode" panose="020B0602030504020204"/>
            </a:endParaRPr>
          </a:p>
        </p:txBody>
      </p:sp>
      <p:sp>
        <p:nvSpPr>
          <p:cNvPr id="10" name="object 10"/>
          <p:cNvSpPr txBox="1"/>
          <p:nvPr/>
        </p:nvSpPr>
        <p:spPr>
          <a:xfrm>
            <a:off x="1103630" y="2480556"/>
            <a:ext cx="7961630" cy="629285"/>
          </a:xfrm>
          <a:prstGeom prst="rect">
            <a:avLst/>
          </a:prstGeom>
        </p:spPr>
        <p:txBody>
          <a:bodyPr vert="horz" wrap="square" lIns="0" tIns="80010" rIns="0" bIns="0" rtlCol="0">
            <a:spAutoFit/>
          </a:bodyPr>
          <a:lstStyle/>
          <a:p>
            <a:pPr marL="12700" marR="5080" indent="-635">
              <a:lnSpc>
                <a:spcPct val="80000"/>
              </a:lnSpc>
              <a:spcBef>
                <a:spcPts val="630"/>
              </a:spcBef>
              <a:tabLst>
                <a:tab pos="819150" algn="l"/>
                <a:tab pos="2376170" algn="l"/>
                <a:tab pos="3536315" algn="l"/>
                <a:tab pos="4248785" algn="l"/>
                <a:tab pos="5466080" algn="l"/>
                <a:tab pos="6940550" algn="l"/>
              </a:tabLst>
            </a:pPr>
            <a:r>
              <a:rPr sz="2200" spc="-25" dirty="0">
                <a:latin typeface="Lucida Sans Unicode" panose="020B0602030504020204"/>
                <a:cs typeface="Lucida Sans Unicode" panose="020B0602030504020204"/>
              </a:rPr>
              <a:t>25</a:t>
            </a:r>
            <a:r>
              <a:rPr sz="2200" dirty="0">
                <a:latin typeface="Lucida Sans Unicode" panose="020B0602030504020204"/>
                <a:cs typeface="Lucida Sans Unicode" panose="020B0602030504020204"/>
              </a:rPr>
              <a:t>	</a:t>
            </a:r>
            <a:r>
              <a:rPr sz="2200" spc="-10" dirty="0">
                <a:latin typeface="Lucida Sans Unicode" panose="020B0602030504020204"/>
                <a:cs typeface="Lucida Sans Unicode" panose="020B0602030504020204"/>
              </a:rPr>
              <a:t>Oktober</a:t>
            </a:r>
            <a:r>
              <a:rPr sz="2200" dirty="0">
                <a:latin typeface="Lucida Sans Unicode" panose="020B0602030504020204"/>
                <a:cs typeface="Lucida Sans Unicode" panose="020B0602030504020204"/>
              </a:rPr>
              <a:t>	</a:t>
            </a:r>
            <a:r>
              <a:rPr sz="2200" spc="-20" dirty="0">
                <a:latin typeface="Lucida Sans Unicode" panose="020B0602030504020204"/>
                <a:cs typeface="Lucida Sans Unicode" panose="020B0602030504020204"/>
              </a:rPr>
              <a:t>2015</a:t>
            </a:r>
            <a:r>
              <a:rPr sz="2200" dirty="0">
                <a:latin typeface="Lucida Sans Unicode" panose="020B0602030504020204"/>
                <a:cs typeface="Lucida Sans Unicode" panose="020B0602030504020204"/>
              </a:rPr>
              <a:t>	</a:t>
            </a:r>
            <a:r>
              <a:rPr sz="2200" spc="-25" dirty="0">
                <a:latin typeface="Lucida Sans Unicode" panose="020B0602030504020204"/>
                <a:cs typeface="Lucida Sans Unicode" panose="020B0602030504020204"/>
              </a:rPr>
              <a:t>di</a:t>
            </a:r>
            <a:r>
              <a:rPr sz="2200" dirty="0">
                <a:latin typeface="Lucida Sans Unicode" panose="020B0602030504020204"/>
                <a:cs typeface="Lucida Sans Unicode" panose="020B0602030504020204"/>
              </a:rPr>
              <a:t>	</a:t>
            </a:r>
            <a:r>
              <a:rPr sz="2200" b="1" spc="-10" dirty="0">
                <a:solidFill>
                  <a:srgbClr val="FF0000"/>
                </a:solidFill>
                <a:latin typeface="Lucida Sans Unicode" panose="020B0602030504020204"/>
                <a:cs typeface="Lucida Sans Unicode" panose="020B0602030504020204"/>
              </a:rPr>
              <a:t>Ancol</a:t>
            </a:r>
            <a:r>
              <a:rPr sz="2200" b="1" dirty="0">
                <a:solidFill>
                  <a:srgbClr val="FF0000"/>
                </a:solidFill>
                <a:latin typeface="Lucida Sans Unicode" panose="020B0602030504020204"/>
                <a:cs typeface="Lucida Sans Unicode" panose="020B0602030504020204"/>
              </a:rPr>
              <a:t>	</a:t>
            </a:r>
            <a:r>
              <a:rPr sz="2200" b="1" spc="-10" dirty="0">
                <a:solidFill>
                  <a:srgbClr val="FF0000"/>
                </a:solidFill>
                <a:latin typeface="Lucida Sans Unicode" panose="020B0602030504020204"/>
                <a:cs typeface="Lucida Sans Unicode" panose="020B0602030504020204"/>
              </a:rPr>
              <a:t>Jakarta</a:t>
            </a:r>
            <a:r>
              <a:rPr sz="2200" spc="-10" dirty="0">
                <a:latin typeface="Lucida Sans Unicode" panose="020B0602030504020204"/>
                <a:cs typeface="Lucida Sans Unicode" panose="020B0602030504020204"/>
              </a:rPr>
              <a:t>,</a:t>
            </a:r>
            <a:r>
              <a:rPr sz="2200" dirty="0">
                <a:latin typeface="Lucida Sans Unicode" panose="020B0602030504020204"/>
                <a:cs typeface="Lucida Sans Unicode" panose="020B0602030504020204"/>
              </a:rPr>
              <a:t>	</a:t>
            </a:r>
            <a:r>
              <a:rPr sz="2200" spc="-10" dirty="0">
                <a:latin typeface="Lucida Sans Unicode" panose="020B0602030504020204"/>
                <a:cs typeface="Lucida Sans Unicode" panose="020B0602030504020204"/>
              </a:rPr>
              <a:t>dengan keputusan/rekomendasi:</a:t>
            </a:r>
            <a:endParaRPr sz="2200">
              <a:latin typeface="Lucida Sans Unicode" panose="020B0602030504020204"/>
              <a:cs typeface="Lucida Sans Unicode" panose="020B0602030504020204"/>
            </a:endParaRPr>
          </a:p>
        </p:txBody>
      </p:sp>
      <p:sp>
        <p:nvSpPr>
          <p:cNvPr id="11" name="object 11"/>
          <p:cNvSpPr txBox="1"/>
          <p:nvPr/>
        </p:nvSpPr>
        <p:spPr>
          <a:xfrm>
            <a:off x="4642930" y="3394963"/>
            <a:ext cx="4421505" cy="375920"/>
          </a:xfrm>
          <a:prstGeom prst="rect">
            <a:avLst/>
          </a:prstGeom>
        </p:spPr>
        <p:txBody>
          <a:bodyPr vert="horz" wrap="square" lIns="0" tIns="12065" rIns="0" bIns="0" rtlCol="0">
            <a:spAutoFit/>
          </a:bodyPr>
          <a:lstStyle/>
          <a:p>
            <a:pPr marL="12700">
              <a:lnSpc>
                <a:spcPct val="100000"/>
              </a:lnSpc>
              <a:spcBef>
                <a:spcPts val="95"/>
              </a:spcBef>
              <a:tabLst>
                <a:tab pos="2093595" algn="l"/>
                <a:tab pos="2846070" algn="l"/>
                <a:tab pos="3747770" algn="l"/>
              </a:tabLst>
            </a:pPr>
            <a:r>
              <a:rPr sz="2300" spc="-10" dirty="0">
                <a:latin typeface="Lucida Sans Unicode" panose="020B0602030504020204"/>
                <a:cs typeface="Lucida Sans Unicode" panose="020B0602030504020204"/>
              </a:rPr>
              <a:t>menetapkan</a:t>
            </a:r>
            <a:r>
              <a:rPr sz="2300" dirty="0">
                <a:latin typeface="Lucida Sans Unicode" panose="020B0602030504020204"/>
                <a:cs typeface="Lucida Sans Unicode" panose="020B0602030504020204"/>
              </a:rPr>
              <a:t>	</a:t>
            </a:r>
            <a:r>
              <a:rPr sz="2300" b="1" spc="-25" dirty="0">
                <a:solidFill>
                  <a:srgbClr val="FF0000"/>
                </a:solidFill>
                <a:latin typeface="Lucida Sans Unicode" panose="020B0602030504020204"/>
                <a:cs typeface="Lucida Sans Unicode" panose="020B0602030504020204"/>
              </a:rPr>
              <a:t>AD</a:t>
            </a:r>
            <a:r>
              <a:rPr sz="2300" b="1" dirty="0">
                <a:solidFill>
                  <a:srgbClr val="FF0000"/>
                </a:solidFill>
                <a:latin typeface="Lucida Sans Unicode" panose="020B0602030504020204"/>
                <a:cs typeface="Lucida Sans Unicode" panose="020B0602030504020204"/>
              </a:rPr>
              <a:t>	</a:t>
            </a:r>
            <a:r>
              <a:rPr sz="2300" b="1" spc="-25" dirty="0">
                <a:solidFill>
                  <a:srgbClr val="FF0000"/>
                </a:solidFill>
                <a:latin typeface="Lucida Sans Unicode" panose="020B0602030504020204"/>
                <a:cs typeface="Lucida Sans Unicode" panose="020B0602030504020204"/>
              </a:rPr>
              <a:t>ART</a:t>
            </a:r>
            <a:r>
              <a:rPr sz="2300" b="1" dirty="0">
                <a:solidFill>
                  <a:srgbClr val="FF0000"/>
                </a:solidFill>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hasil</a:t>
            </a:r>
            <a:endParaRPr sz="2300">
              <a:latin typeface="Lucida Sans Unicode" panose="020B0602030504020204"/>
              <a:cs typeface="Lucida Sans Unicode" panose="020B0602030504020204"/>
            </a:endParaRPr>
          </a:p>
        </p:txBody>
      </p:sp>
      <p:sp>
        <p:nvSpPr>
          <p:cNvPr id="12" name="object 12"/>
          <p:cNvSpPr txBox="1"/>
          <p:nvPr/>
        </p:nvSpPr>
        <p:spPr>
          <a:xfrm>
            <a:off x="1103630" y="3394963"/>
            <a:ext cx="3275329" cy="656590"/>
          </a:xfrm>
          <a:prstGeom prst="rect">
            <a:avLst/>
          </a:prstGeom>
        </p:spPr>
        <p:txBody>
          <a:bodyPr vert="horz" wrap="square" lIns="0" tIns="82550" rIns="0" bIns="0" rtlCol="0">
            <a:spAutoFit/>
          </a:bodyPr>
          <a:lstStyle/>
          <a:p>
            <a:pPr marL="410845" marR="5080" indent="-398780">
              <a:lnSpc>
                <a:spcPct val="80000"/>
              </a:lnSpc>
              <a:spcBef>
                <a:spcPts val="650"/>
              </a:spcBef>
              <a:tabLst>
                <a:tab pos="410845" algn="l"/>
                <a:tab pos="2693670" algn="l"/>
              </a:tabLst>
            </a:pPr>
            <a:r>
              <a:rPr sz="2300" spc="-25" dirty="0">
                <a:latin typeface="Lucida Sans Unicode" panose="020B0602030504020204"/>
                <a:cs typeface="Lucida Sans Unicode" panose="020B0602030504020204"/>
              </a:rPr>
              <a:t>a.</a:t>
            </a:r>
            <a:r>
              <a:rPr sz="2300" dirty="0">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Mengesahkan</a:t>
            </a:r>
            <a:r>
              <a:rPr sz="2300" dirty="0">
                <a:latin typeface="Lucida Sans Unicode" panose="020B0602030504020204"/>
                <a:cs typeface="Lucida Sans Unicode" panose="020B0602030504020204"/>
              </a:rPr>
              <a:t>	</a:t>
            </a:r>
            <a:r>
              <a:rPr sz="2300" spc="-25" dirty="0">
                <a:latin typeface="Lucida Sans Unicode" panose="020B0602030504020204"/>
                <a:cs typeface="Lucida Sans Unicode" panose="020B0602030504020204"/>
              </a:rPr>
              <a:t>dan </a:t>
            </a:r>
            <a:r>
              <a:rPr sz="2300" dirty="0">
                <a:latin typeface="Lucida Sans Unicode" panose="020B0602030504020204"/>
                <a:cs typeface="Lucida Sans Unicode" panose="020B0602030504020204"/>
              </a:rPr>
              <a:t>rekomendasi</a:t>
            </a:r>
            <a:r>
              <a:rPr sz="2300" spc="-125" dirty="0">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RATAS</a:t>
            </a:r>
            <a:endParaRPr sz="2300">
              <a:latin typeface="Lucida Sans Unicode" panose="020B0602030504020204"/>
              <a:cs typeface="Lucida Sans Unicode" panose="020B0602030504020204"/>
            </a:endParaRPr>
          </a:p>
        </p:txBody>
      </p:sp>
      <p:sp>
        <p:nvSpPr>
          <p:cNvPr id="13" name="object 13"/>
          <p:cNvSpPr txBox="1"/>
          <p:nvPr/>
        </p:nvSpPr>
        <p:spPr>
          <a:xfrm>
            <a:off x="1103630" y="4338297"/>
            <a:ext cx="7961630" cy="1879600"/>
          </a:xfrm>
          <a:prstGeom prst="rect">
            <a:avLst/>
          </a:prstGeom>
        </p:spPr>
        <p:txBody>
          <a:bodyPr vert="horz" wrap="square" lIns="0" tIns="82550" rIns="0" bIns="0" rtlCol="0">
            <a:spAutoFit/>
          </a:bodyPr>
          <a:lstStyle/>
          <a:p>
            <a:pPr marL="410845" marR="5080" indent="-398780" algn="just">
              <a:lnSpc>
                <a:spcPct val="80000"/>
              </a:lnSpc>
              <a:spcBef>
                <a:spcPts val="650"/>
              </a:spcBef>
            </a:pPr>
            <a:r>
              <a:rPr sz="2300" dirty="0">
                <a:latin typeface="Lucida Sans Unicode" panose="020B0602030504020204"/>
                <a:cs typeface="Lucida Sans Unicode" panose="020B0602030504020204"/>
              </a:rPr>
              <a:t>b.</a:t>
            </a:r>
            <a:r>
              <a:rPr sz="2300" spc="130"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Mengesahkan</a:t>
            </a:r>
            <a:r>
              <a:rPr sz="2300" spc="1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dan</a:t>
            </a:r>
            <a:r>
              <a:rPr sz="2300" spc="1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mengukuhkan</a:t>
            </a:r>
            <a:r>
              <a:rPr sz="2300" spc="5" dirty="0">
                <a:latin typeface="Lucida Sans Unicode" panose="020B0602030504020204"/>
                <a:cs typeface="Lucida Sans Unicode" panose="020B0602030504020204"/>
              </a:rPr>
              <a:t> </a:t>
            </a:r>
            <a:r>
              <a:rPr sz="2300" b="1" dirty="0">
                <a:solidFill>
                  <a:srgbClr val="FF0000"/>
                </a:solidFill>
                <a:latin typeface="Lucida Sans Unicode" panose="020B0602030504020204"/>
                <a:cs typeface="Lucida Sans Unicode" panose="020B0602030504020204"/>
              </a:rPr>
              <a:t>KETUA</a:t>
            </a:r>
            <a:r>
              <a:rPr sz="2300" b="1" spc="20" dirty="0">
                <a:solidFill>
                  <a:srgbClr val="FF0000"/>
                </a:solidFill>
                <a:latin typeface="Lucida Sans Unicode" panose="020B0602030504020204"/>
                <a:cs typeface="Lucida Sans Unicode" panose="020B0602030504020204"/>
              </a:rPr>
              <a:t> </a:t>
            </a:r>
            <a:r>
              <a:rPr sz="2300" b="1" dirty="0">
                <a:solidFill>
                  <a:srgbClr val="FF0000"/>
                </a:solidFill>
                <a:latin typeface="Lucida Sans Unicode" panose="020B0602030504020204"/>
                <a:cs typeface="Lucida Sans Unicode" panose="020B0602030504020204"/>
              </a:rPr>
              <a:t>UMUM</a:t>
            </a:r>
            <a:r>
              <a:rPr sz="2300" b="1" spc="20" dirty="0">
                <a:solidFill>
                  <a:srgbClr val="FF0000"/>
                </a:solidFill>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hasil </a:t>
            </a:r>
            <a:r>
              <a:rPr sz="2300" dirty="0">
                <a:latin typeface="Lucida Sans Unicode" panose="020B0602030504020204"/>
                <a:cs typeface="Lucida Sans Unicode" panose="020B0602030504020204"/>
              </a:rPr>
              <a:t>rekomendasi</a:t>
            </a:r>
            <a:r>
              <a:rPr sz="2300" spc="-125" dirty="0">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RATAS</a:t>
            </a:r>
            <a:endParaRPr sz="2300">
              <a:latin typeface="Lucida Sans Unicode" panose="020B0602030504020204"/>
              <a:cs typeface="Lucida Sans Unicode" panose="020B0602030504020204"/>
            </a:endParaRPr>
          </a:p>
          <a:p>
            <a:pPr marL="410845" marR="5715" indent="-398780" algn="just">
              <a:lnSpc>
                <a:spcPct val="80000"/>
              </a:lnSpc>
              <a:spcBef>
                <a:spcPts val="3005"/>
              </a:spcBef>
            </a:pPr>
            <a:r>
              <a:rPr sz="2300" dirty="0">
                <a:latin typeface="Lucida Sans Unicode" panose="020B0602030504020204"/>
                <a:cs typeface="Lucida Sans Unicode" panose="020B0602030504020204"/>
              </a:rPr>
              <a:t>c.</a:t>
            </a:r>
            <a:r>
              <a:rPr sz="2300" spc="40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Segera</a:t>
            </a:r>
            <a:r>
              <a:rPr sz="2300" spc="70"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menyelenggarakan</a:t>
            </a:r>
            <a:r>
              <a:rPr sz="2300" spc="55" dirty="0">
                <a:latin typeface="Lucida Sans Unicode" panose="020B0602030504020204"/>
                <a:cs typeface="Lucida Sans Unicode" panose="020B0602030504020204"/>
              </a:rPr>
              <a:t> </a:t>
            </a:r>
            <a:r>
              <a:rPr sz="2300" b="1" dirty="0">
                <a:solidFill>
                  <a:srgbClr val="FF0000"/>
                </a:solidFill>
                <a:latin typeface="Lucida Sans Unicode" panose="020B0602030504020204"/>
                <a:cs typeface="Lucida Sans Unicode" panose="020B0602030504020204"/>
              </a:rPr>
              <a:t>RAKERNAS</a:t>
            </a:r>
            <a:r>
              <a:rPr sz="2300" b="1" spc="65" dirty="0">
                <a:solidFill>
                  <a:srgbClr val="FF0000"/>
                </a:solidFill>
                <a:latin typeface="Lucida Sans Unicode" panose="020B0602030504020204"/>
                <a:cs typeface="Lucida Sans Unicode" panose="020B0602030504020204"/>
              </a:rPr>
              <a:t> </a:t>
            </a:r>
            <a:r>
              <a:rPr sz="2300" b="1" dirty="0">
                <a:solidFill>
                  <a:srgbClr val="FF0000"/>
                </a:solidFill>
                <a:latin typeface="Lucida Sans Unicode" panose="020B0602030504020204"/>
                <a:cs typeface="Lucida Sans Unicode" panose="020B0602030504020204"/>
              </a:rPr>
              <a:t>I</a:t>
            </a:r>
            <a:r>
              <a:rPr sz="2300" b="1" spc="50" dirty="0">
                <a:solidFill>
                  <a:srgbClr val="FF0000"/>
                </a:solidFill>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a:t>
            </a:r>
            <a:r>
              <a:rPr sz="2300" spc="70"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Rapat</a:t>
            </a:r>
            <a:r>
              <a:rPr sz="2300" spc="65" dirty="0">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Kerja </a:t>
            </a:r>
            <a:r>
              <a:rPr sz="2300" dirty="0">
                <a:latin typeface="Lucida Sans Unicode" panose="020B0602030504020204"/>
                <a:cs typeface="Lucida Sans Unicode" panose="020B0602030504020204"/>
              </a:rPr>
              <a:t>Nasional</a:t>
            </a:r>
            <a:r>
              <a:rPr sz="2300" spc="50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guna</a:t>
            </a:r>
            <a:r>
              <a:rPr sz="2300" spc="50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menyusun</a:t>
            </a:r>
            <a:r>
              <a:rPr sz="2300" spc="50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program</a:t>
            </a:r>
            <a:r>
              <a:rPr sz="2300" spc="505" dirty="0">
                <a:latin typeface="Lucida Sans Unicode" panose="020B0602030504020204"/>
                <a:cs typeface="Lucida Sans Unicode" panose="020B0602030504020204"/>
              </a:rPr>
              <a:t>  </a:t>
            </a:r>
            <a:r>
              <a:rPr sz="2300" dirty="0">
                <a:latin typeface="Lucida Sans Unicode" panose="020B0602030504020204"/>
                <a:cs typeface="Lucida Sans Unicode" panose="020B0602030504020204"/>
              </a:rPr>
              <a:t>kerja</a:t>
            </a:r>
            <a:r>
              <a:rPr sz="2300" spc="509" dirty="0">
                <a:latin typeface="Lucida Sans Unicode" panose="020B0602030504020204"/>
                <a:cs typeface="Lucida Sans Unicode" panose="020B0602030504020204"/>
              </a:rPr>
              <a:t>  </a:t>
            </a:r>
            <a:r>
              <a:rPr sz="2300" spc="-20" dirty="0">
                <a:latin typeface="Lucida Sans Unicode" panose="020B0602030504020204"/>
                <a:cs typeface="Lucida Sans Unicode" panose="020B0602030504020204"/>
              </a:rPr>
              <a:t>JPK</a:t>
            </a:r>
            <a:r>
              <a:rPr sz="2300" spc="-20" dirty="0">
                <a:solidFill>
                  <a:srgbClr val="FF0000"/>
                </a:solidFill>
                <a:latin typeface="Lucida Sans Unicode" panose="020B0602030504020204"/>
                <a:cs typeface="Lucida Sans Unicode" panose="020B0602030504020204"/>
              </a:rPr>
              <a:t>P </a:t>
            </a:r>
            <a:r>
              <a:rPr sz="2300" dirty="0">
                <a:latin typeface="Lucida Sans Unicode" panose="020B0602030504020204"/>
                <a:cs typeface="Lucida Sans Unicode" panose="020B0602030504020204"/>
              </a:rPr>
              <a:t>periode</a:t>
            </a:r>
            <a:r>
              <a:rPr sz="2300" spc="-80" dirty="0">
                <a:latin typeface="Lucida Sans Unicode" panose="020B0602030504020204"/>
                <a:cs typeface="Lucida Sans Unicode" panose="020B0602030504020204"/>
              </a:rPr>
              <a:t> </a:t>
            </a:r>
            <a:r>
              <a:rPr sz="2300" spc="-10" dirty="0">
                <a:latin typeface="Lucida Sans Unicode" panose="020B0602030504020204"/>
                <a:cs typeface="Lucida Sans Unicode" panose="020B0602030504020204"/>
              </a:rPr>
              <a:t>2016-</a:t>
            </a:r>
            <a:r>
              <a:rPr sz="2300" spc="-20" dirty="0">
                <a:latin typeface="Lucida Sans Unicode" panose="020B0602030504020204"/>
                <a:cs typeface="Lucida Sans Unicode" panose="020B0602030504020204"/>
              </a:rPr>
              <a:t>2021</a:t>
            </a:r>
            <a:endParaRPr sz="2300">
              <a:latin typeface="Lucida Sans Unicode" panose="020B0602030504020204"/>
              <a:cs typeface="Lucida Sans Unicode" panose="020B0602030504020204"/>
            </a:endParaRPr>
          </a:p>
        </p:txBody>
      </p:sp>
      <p:grpSp>
        <p:nvGrpSpPr>
          <p:cNvPr id="14" name="object 14"/>
          <p:cNvGrpSpPr/>
          <p:nvPr/>
        </p:nvGrpSpPr>
        <p:grpSpPr>
          <a:xfrm>
            <a:off x="909827" y="727709"/>
            <a:ext cx="8239759" cy="1152525"/>
            <a:chOff x="909827" y="727709"/>
            <a:chExt cx="8239759" cy="1152525"/>
          </a:xfrm>
        </p:grpSpPr>
        <p:pic>
          <p:nvPicPr>
            <p:cNvPr id="15" name="object 15"/>
            <p:cNvPicPr/>
            <p:nvPr/>
          </p:nvPicPr>
          <p:blipFill>
            <a:blip r:embed="rId6" cstate="print"/>
            <a:stretch>
              <a:fillRect/>
            </a:stretch>
          </p:blipFill>
          <p:spPr>
            <a:xfrm>
              <a:off x="909828" y="727710"/>
              <a:ext cx="8239506" cy="1152144"/>
            </a:xfrm>
            <a:prstGeom prst="rect">
              <a:avLst/>
            </a:prstGeom>
          </p:spPr>
        </p:pic>
        <p:sp>
          <p:nvSpPr>
            <p:cNvPr id="16" name="object 16"/>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7" name="object 17"/>
            <p:cNvPicPr/>
            <p:nvPr/>
          </p:nvPicPr>
          <p:blipFill>
            <a:blip r:embed="rId7" cstate="print"/>
            <a:stretch>
              <a:fillRect/>
            </a:stretch>
          </p:blipFill>
          <p:spPr>
            <a:xfrm>
              <a:off x="3710939" y="1043178"/>
              <a:ext cx="2640329" cy="407669"/>
            </a:xfrm>
            <a:prstGeom prst="rect">
              <a:avLst/>
            </a:prstGeom>
          </p:spPr>
        </p:pic>
      </p:grpSp>
      <p:sp>
        <p:nvSpPr>
          <p:cNvPr id="18" name="object 18"/>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9" name="object 19"/>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20" name="object 20"/>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33</a:t>
            </a:fld>
            <a:endParaRPr spc="-2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293873"/>
            <a:ext cx="7960995" cy="1379220"/>
          </a:xfrm>
          <a:prstGeom prst="rect">
            <a:avLst/>
          </a:prstGeom>
        </p:spPr>
        <p:txBody>
          <a:bodyPr vert="horz" wrap="square" lIns="0" tIns="53975" rIns="0" bIns="0" rtlCol="0">
            <a:spAutoFit/>
          </a:bodyPr>
          <a:lstStyle/>
          <a:p>
            <a:pPr marL="12700" marR="5080" algn="just">
              <a:lnSpc>
                <a:spcPts val="2590"/>
              </a:lnSpc>
              <a:spcBef>
                <a:spcPts val="425"/>
              </a:spcBef>
            </a:pPr>
            <a:r>
              <a:rPr sz="2400" b="1" dirty="0">
                <a:solidFill>
                  <a:srgbClr val="FF0000"/>
                </a:solidFill>
                <a:latin typeface="Lucida Sans Unicode" panose="020B0602030504020204"/>
                <a:cs typeface="Lucida Sans Unicode" panose="020B0602030504020204"/>
              </a:rPr>
              <a:t>RAKERNAS</a:t>
            </a:r>
            <a:r>
              <a:rPr sz="2400" b="1" spc="19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I</a:t>
            </a:r>
            <a:r>
              <a:rPr sz="2400" dirty="0">
                <a:latin typeface="Lucida Sans Unicode" panose="020B0602030504020204"/>
                <a:cs typeface="Lucida Sans Unicode" panose="020B0602030504020204"/>
              </a:rPr>
              <a:t>,</a:t>
            </a:r>
            <a:r>
              <a:rPr sz="2400" spc="19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Rapat</a:t>
            </a:r>
            <a:r>
              <a:rPr sz="2400" spc="19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Kerja</a:t>
            </a:r>
            <a:r>
              <a:rPr sz="2400" spc="19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Nasional</a:t>
            </a:r>
            <a:r>
              <a:rPr sz="2400" spc="19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Pertama</a:t>
            </a:r>
            <a:r>
              <a:rPr sz="2400" spc="195"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 </a:t>
            </a:r>
            <a:r>
              <a:rPr sz="2400" dirty="0">
                <a:latin typeface="Lucida Sans Unicode" panose="020B0602030504020204"/>
                <a:cs typeface="Lucida Sans Unicode" panose="020B0602030504020204"/>
              </a:rPr>
              <a:t>diselenggarakan</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tanggal</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16-</a:t>
            </a:r>
            <a:r>
              <a:rPr sz="2400" dirty="0">
                <a:latin typeface="Lucida Sans Unicode" panose="020B0602030504020204"/>
                <a:cs typeface="Lucida Sans Unicode" panose="020B0602030504020204"/>
              </a:rPr>
              <a:t>17</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Januari</a:t>
            </a:r>
            <a:r>
              <a:rPr sz="2400" spc="2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2016</a:t>
            </a:r>
            <a:r>
              <a:rPr sz="2400" spc="15"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di </a:t>
            </a:r>
            <a:r>
              <a:rPr sz="2400" dirty="0">
                <a:latin typeface="Lucida Sans Unicode" panose="020B0602030504020204"/>
                <a:cs typeface="Lucida Sans Unicode" panose="020B0602030504020204"/>
              </a:rPr>
              <a:t>Megamendung,</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Puncak</a:t>
            </a:r>
            <a:r>
              <a:rPr sz="2400" spc="1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Bogor</a:t>
            </a:r>
            <a:r>
              <a:rPr sz="2400" spc="18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Jawa</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Barat</a:t>
            </a:r>
            <a:r>
              <a:rPr sz="2400" spc="18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dengan agenda:</a:t>
            </a:r>
            <a:endParaRPr sz="2400">
              <a:latin typeface="Lucida Sans Unicode" panose="020B0602030504020204"/>
              <a:cs typeface="Lucida Sans Unicode" panose="020B0602030504020204"/>
            </a:endParaRPr>
          </a:p>
        </p:txBody>
      </p:sp>
      <p:sp>
        <p:nvSpPr>
          <p:cNvPr id="10" name="object 10"/>
          <p:cNvSpPr txBox="1"/>
          <p:nvPr/>
        </p:nvSpPr>
        <p:spPr>
          <a:xfrm>
            <a:off x="1103630" y="4041902"/>
            <a:ext cx="227901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Lucida Sans Unicode" panose="020B0602030504020204"/>
                <a:cs typeface="Lucida Sans Unicode" panose="020B0602030504020204"/>
              </a:rPr>
              <a:t>a.</a:t>
            </a:r>
            <a:r>
              <a:rPr sz="2400" spc="26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Pembahasan</a:t>
            </a:r>
            <a:endParaRPr sz="2400">
              <a:latin typeface="Lucida Sans Unicode" panose="020B0602030504020204"/>
              <a:cs typeface="Lucida Sans Unicode" panose="020B0602030504020204"/>
            </a:endParaRPr>
          </a:p>
        </p:txBody>
      </p:sp>
      <p:sp>
        <p:nvSpPr>
          <p:cNvPr id="11" name="object 11"/>
          <p:cNvSpPr txBox="1"/>
          <p:nvPr/>
        </p:nvSpPr>
        <p:spPr>
          <a:xfrm>
            <a:off x="3881120" y="4041902"/>
            <a:ext cx="13004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program</a:t>
            </a:r>
            <a:endParaRPr sz="2400">
              <a:latin typeface="Lucida Sans Unicode" panose="020B0602030504020204"/>
              <a:cs typeface="Lucida Sans Unicode" panose="020B0602030504020204"/>
            </a:endParaRPr>
          </a:p>
        </p:txBody>
      </p:sp>
      <p:sp>
        <p:nvSpPr>
          <p:cNvPr id="12" name="object 12"/>
          <p:cNvSpPr txBox="1"/>
          <p:nvPr/>
        </p:nvSpPr>
        <p:spPr>
          <a:xfrm>
            <a:off x="5681247" y="4041902"/>
            <a:ext cx="76009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kerja</a:t>
            </a:r>
            <a:endParaRPr sz="2400">
              <a:latin typeface="Lucida Sans Unicode" panose="020B0602030504020204"/>
              <a:cs typeface="Lucida Sans Unicode" panose="020B0602030504020204"/>
            </a:endParaRPr>
          </a:p>
        </p:txBody>
      </p:sp>
      <p:sp>
        <p:nvSpPr>
          <p:cNvPr id="13" name="object 13"/>
          <p:cNvSpPr txBox="1"/>
          <p:nvPr/>
        </p:nvSpPr>
        <p:spPr>
          <a:xfrm>
            <a:off x="6941311" y="4041902"/>
            <a:ext cx="655955" cy="391160"/>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a:latin typeface="Lucida Sans Unicode" panose="020B0602030504020204"/>
              <a:cs typeface="Lucida Sans Unicode" panose="020B0602030504020204"/>
            </a:endParaRPr>
          </a:p>
        </p:txBody>
      </p:sp>
      <p:sp>
        <p:nvSpPr>
          <p:cNvPr id="14" name="object 14"/>
          <p:cNvSpPr txBox="1"/>
          <p:nvPr/>
        </p:nvSpPr>
        <p:spPr>
          <a:xfrm>
            <a:off x="8096504" y="4041902"/>
            <a:ext cx="96837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Lucida Sans Unicode" panose="020B0602030504020204"/>
                <a:cs typeface="Lucida Sans Unicode" panose="020B0602030504020204"/>
              </a:rPr>
              <a:t>secara</a:t>
            </a:r>
            <a:endParaRPr sz="2400">
              <a:latin typeface="Lucida Sans Unicode" panose="020B0602030504020204"/>
              <a:cs typeface="Lucida Sans Unicode" panose="020B0602030504020204"/>
            </a:endParaRPr>
          </a:p>
        </p:txBody>
      </p:sp>
      <p:sp>
        <p:nvSpPr>
          <p:cNvPr id="15" name="object 15"/>
          <p:cNvSpPr txBox="1"/>
          <p:nvPr/>
        </p:nvSpPr>
        <p:spPr>
          <a:xfrm>
            <a:off x="1502155" y="4371085"/>
            <a:ext cx="7560945" cy="720725"/>
          </a:xfrm>
          <a:prstGeom prst="rect">
            <a:avLst/>
          </a:prstGeom>
        </p:spPr>
        <p:txBody>
          <a:bodyPr vert="horz" wrap="square" lIns="0" tIns="53975" rIns="0" bIns="0" rtlCol="0">
            <a:spAutoFit/>
          </a:bodyPr>
          <a:lstStyle/>
          <a:p>
            <a:pPr marL="12700" marR="5080">
              <a:lnSpc>
                <a:spcPts val="2590"/>
              </a:lnSpc>
              <a:spcBef>
                <a:spcPts val="425"/>
              </a:spcBef>
              <a:tabLst>
                <a:tab pos="1494155" algn="l"/>
                <a:tab pos="2866390" algn="l"/>
                <a:tab pos="4829810" algn="l"/>
                <a:tab pos="5784850" algn="l"/>
                <a:tab pos="7162800" algn="l"/>
              </a:tabLst>
            </a:pP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periode</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2016-</a:t>
            </a:r>
            <a:r>
              <a:rPr sz="2400" spc="-20" dirty="0">
                <a:latin typeface="Lucida Sans Unicode" panose="020B0602030504020204"/>
                <a:cs typeface="Lucida Sans Unicode" panose="020B0602030504020204"/>
              </a:rPr>
              <a:t>2017</a:t>
            </a:r>
            <a:r>
              <a:rPr sz="2400" dirty="0">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dihadiri</a:t>
            </a:r>
            <a:r>
              <a:rPr sz="2400"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30 </a:t>
            </a:r>
            <a:r>
              <a:rPr sz="2400" spc="-10" dirty="0">
                <a:latin typeface="Lucida Sans Unicode" panose="020B0602030504020204"/>
                <a:cs typeface="Lucida Sans Unicode" panose="020B0602030504020204"/>
              </a:rPr>
              <a:t>Provinsi</a:t>
            </a:r>
            <a:endParaRPr sz="2400">
              <a:latin typeface="Lucida Sans Unicode" panose="020B0602030504020204"/>
              <a:cs typeface="Lucida Sans Unicode" panose="020B0602030504020204"/>
            </a:endParaRPr>
          </a:p>
        </p:txBody>
      </p:sp>
      <p:sp>
        <p:nvSpPr>
          <p:cNvPr id="16" name="object 16"/>
          <p:cNvSpPr txBox="1"/>
          <p:nvPr/>
        </p:nvSpPr>
        <p:spPr>
          <a:xfrm>
            <a:off x="1502155" y="5789167"/>
            <a:ext cx="6371590" cy="391160"/>
          </a:xfrm>
          <a:prstGeom prst="rect">
            <a:avLst/>
          </a:prstGeom>
        </p:spPr>
        <p:txBody>
          <a:bodyPr vert="horz" wrap="square" lIns="0" tIns="12700" rIns="0" bIns="0" rtlCol="0">
            <a:spAutoFit/>
          </a:bodyPr>
          <a:lstStyle/>
          <a:p>
            <a:pPr marL="12700">
              <a:lnSpc>
                <a:spcPct val="100000"/>
              </a:lnSpc>
              <a:spcBef>
                <a:spcPts val="100"/>
              </a:spcBef>
              <a:tabLst>
                <a:tab pos="1100455" algn="l"/>
                <a:tab pos="1478915" algn="l"/>
                <a:tab pos="2647950" algn="l"/>
                <a:tab pos="3935095" algn="l"/>
                <a:tab pos="4333875" algn="l"/>
                <a:tab pos="4696460" algn="l"/>
              </a:tabLst>
            </a:pPr>
            <a:r>
              <a:rPr sz="2400" spc="-10" dirty="0">
                <a:latin typeface="Lucida Sans Unicode" panose="020B0602030504020204"/>
                <a:cs typeface="Lucida Sans Unicode" panose="020B0602030504020204"/>
              </a:rPr>
              <a:t>dalam</a:t>
            </a:r>
            <a:r>
              <a:rPr sz="2400" dirty="0">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3</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b="1" spc="-50" dirty="0">
                <a:solidFill>
                  <a:srgbClr val="FF0000"/>
                </a:solidFill>
                <a:latin typeface="Lucida Sans Unicode" panose="020B0602030504020204"/>
                <a:cs typeface="Lucida Sans Unicode" panose="020B0602030504020204"/>
              </a:rPr>
              <a:t>A</a:t>
            </a:r>
            <a:r>
              <a:rPr sz="2400" b="1" dirty="0">
                <a:solidFill>
                  <a:srgbClr val="FF0000"/>
                </a:solidFill>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Organisasi,</a:t>
            </a:r>
            <a:endParaRPr sz="2400">
              <a:latin typeface="Lucida Sans Unicode" panose="020B0602030504020204"/>
              <a:cs typeface="Lucida Sans Unicode" panose="020B0602030504020204"/>
            </a:endParaRPr>
          </a:p>
        </p:txBody>
      </p:sp>
      <p:sp>
        <p:nvSpPr>
          <p:cNvPr id="17" name="object 17"/>
          <p:cNvSpPr txBox="1"/>
          <p:nvPr/>
        </p:nvSpPr>
        <p:spPr>
          <a:xfrm>
            <a:off x="1103630" y="5459983"/>
            <a:ext cx="7962900" cy="720725"/>
          </a:xfrm>
          <a:prstGeom prst="rect">
            <a:avLst/>
          </a:prstGeom>
        </p:spPr>
        <p:txBody>
          <a:bodyPr vert="horz" wrap="square" lIns="0" tIns="12700" rIns="0" bIns="0" rtlCol="0">
            <a:spAutoFit/>
          </a:bodyPr>
          <a:lstStyle/>
          <a:p>
            <a:pPr marR="5080" algn="r">
              <a:lnSpc>
                <a:spcPts val="2735"/>
              </a:lnSpc>
              <a:spcBef>
                <a:spcPts val="100"/>
              </a:spcBef>
              <a:tabLst>
                <a:tab pos="2604135" algn="l"/>
                <a:tab pos="3700145" algn="l"/>
                <a:tab pos="5669915" algn="l"/>
                <a:tab pos="6783070" algn="l"/>
              </a:tabLst>
            </a:pPr>
            <a:r>
              <a:rPr sz="2400" dirty="0">
                <a:latin typeface="Lucida Sans Unicode" panose="020B0602030504020204"/>
                <a:cs typeface="Lucida Sans Unicode" panose="020B0602030504020204"/>
              </a:rPr>
              <a:t>b.</a:t>
            </a:r>
            <a:r>
              <a:rPr sz="2400" spc="7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Menetapkan</a:t>
            </a:r>
            <a:r>
              <a:rPr sz="2400" dirty="0">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hasil</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RAKERNAS</a:t>
            </a:r>
            <a:r>
              <a:rPr sz="2400" b="1" dirty="0">
                <a:solidFill>
                  <a:srgbClr val="FF0000"/>
                </a:solidFill>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dibahas</a:t>
            </a:r>
            <a:endParaRPr sz="2400">
              <a:latin typeface="Lucida Sans Unicode" panose="020B0602030504020204"/>
              <a:cs typeface="Lucida Sans Unicode" panose="020B0602030504020204"/>
            </a:endParaRPr>
          </a:p>
          <a:p>
            <a:pPr marR="6985" algn="r">
              <a:lnSpc>
                <a:spcPts val="2735"/>
              </a:lnSpc>
            </a:pPr>
            <a:r>
              <a:rPr sz="2400" spc="-10" dirty="0">
                <a:latin typeface="Lucida Sans Unicode" panose="020B0602030504020204"/>
                <a:cs typeface="Lucida Sans Unicode" panose="020B0602030504020204"/>
              </a:rPr>
              <a:t>Komisi</a:t>
            </a:r>
            <a:endParaRPr sz="2400">
              <a:latin typeface="Lucida Sans Unicode" panose="020B0602030504020204"/>
              <a:cs typeface="Lucida Sans Unicode" panose="020B0602030504020204"/>
            </a:endParaRPr>
          </a:p>
        </p:txBody>
      </p:sp>
      <p:sp>
        <p:nvSpPr>
          <p:cNvPr id="18" name="object 18"/>
          <p:cNvSpPr txBox="1"/>
          <p:nvPr/>
        </p:nvSpPr>
        <p:spPr>
          <a:xfrm>
            <a:off x="1502155" y="6118352"/>
            <a:ext cx="611568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0000"/>
                </a:solidFill>
                <a:latin typeface="Lucida Sans Unicode" panose="020B0602030504020204"/>
                <a:cs typeface="Lucida Sans Unicode" panose="020B0602030504020204"/>
              </a:rPr>
              <a:t>B</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Program</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Kerja</a:t>
            </a:r>
            <a:r>
              <a:rPr sz="2400" spc="-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dan</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2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C</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Umum)</a:t>
            </a:r>
            <a:endParaRPr sz="2400">
              <a:latin typeface="Lucida Sans Unicode" panose="020B0602030504020204"/>
              <a:cs typeface="Lucida Sans Unicode" panose="020B0602030504020204"/>
            </a:endParaRPr>
          </a:p>
        </p:txBody>
      </p:sp>
      <p:grpSp>
        <p:nvGrpSpPr>
          <p:cNvPr id="19" name="object 19"/>
          <p:cNvGrpSpPr/>
          <p:nvPr/>
        </p:nvGrpSpPr>
        <p:grpSpPr>
          <a:xfrm>
            <a:off x="909827" y="727709"/>
            <a:ext cx="8239759" cy="1152525"/>
            <a:chOff x="909827" y="727709"/>
            <a:chExt cx="8239759" cy="1152525"/>
          </a:xfrm>
        </p:grpSpPr>
        <p:pic>
          <p:nvPicPr>
            <p:cNvPr id="20" name="object 20"/>
            <p:cNvPicPr/>
            <p:nvPr/>
          </p:nvPicPr>
          <p:blipFill>
            <a:blip r:embed="rId6" cstate="print"/>
            <a:stretch>
              <a:fillRect/>
            </a:stretch>
          </p:blipFill>
          <p:spPr>
            <a:xfrm>
              <a:off x="909828" y="727710"/>
              <a:ext cx="8239506" cy="1152144"/>
            </a:xfrm>
            <a:prstGeom prst="rect">
              <a:avLst/>
            </a:prstGeom>
          </p:spPr>
        </p:pic>
        <p:sp>
          <p:nvSpPr>
            <p:cNvPr id="21" name="object 21"/>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22" name="object 22"/>
          <p:cNvSpPr txBox="1">
            <a:spLocks noGrp="1"/>
          </p:cNvSpPr>
          <p:nvPr>
            <p:ph type="title"/>
          </p:nvPr>
        </p:nvSpPr>
        <p:spPr>
          <a:xfrm>
            <a:off x="161670" y="1022337"/>
            <a:ext cx="9052560" cy="660295"/>
          </a:xfrm>
          <a:prstGeom prst="rect">
            <a:avLst/>
          </a:prstGeom>
        </p:spPr>
        <p:txBody>
          <a:bodyPr vert="horz" wrap="square" lIns="0" tIns="12065" rIns="0" bIns="0" rtlCol="0">
            <a:spAutoFit/>
          </a:bodyPr>
          <a:lstStyle/>
          <a:p>
            <a:pPr marL="3413760">
              <a:lnSpc>
                <a:spcPct val="100000"/>
              </a:lnSpc>
              <a:spcBef>
                <a:spcPts val="95"/>
              </a:spcBef>
            </a:pPr>
            <a:r>
              <a:rPr sz="4100" b="1" dirty="0">
                <a:latin typeface="Lucida Sans Unicode" panose="020B0602030504020204"/>
                <a:cs typeface="Lucida Sans Unicode" panose="020B0602030504020204"/>
              </a:rPr>
              <a:t>RAKERNAS</a:t>
            </a:r>
            <a:r>
              <a:rPr sz="4100" b="1" spc="-225" dirty="0">
                <a:latin typeface="Lucida Sans Unicode" panose="020B0602030504020204"/>
                <a:cs typeface="Lucida Sans Unicode" panose="020B0602030504020204"/>
              </a:rPr>
              <a:t> </a:t>
            </a:r>
            <a:r>
              <a:rPr sz="4100" b="1" spc="-50" dirty="0">
                <a:latin typeface="Lucida Sans Unicode" panose="020B0602030504020204"/>
                <a:cs typeface="Lucida Sans Unicode" panose="020B0602030504020204"/>
              </a:rPr>
              <a:t>I</a:t>
            </a:r>
            <a:endParaRPr sz="4100" dirty="0">
              <a:latin typeface="Lucida Sans Unicode" panose="020B0602030504020204"/>
              <a:cs typeface="Lucida Sans Unicode" panose="020B0602030504020204"/>
            </a:endParaRPr>
          </a:p>
        </p:txBody>
      </p:sp>
      <p:sp>
        <p:nvSpPr>
          <p:cNvPr id="23" name="object 23"/>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24" name="object 24"/>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25" name="object 25"/>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34</a:t>
            </a:fld>
            <a:endParaRPr spc="-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293873"/>
            <a:ext cx="7960995" cy="1379220"/>
          </a:xfrm>
          <a:prstGeom prst="rect">
            <a:avLst/>
          </a:prstGeom>
        </p:spPr>
        <p:txBody>
          <a:bodyPr vert="horz" wrap="square" lIns="0" tIns="53975" rIns="0" bIns="0" rtlCol="0">
            <a:spAutoFit/>
          </a:bodyPr>
          <a:lstStyle/>
          <a:p>
            <a:pPr marL="12700" marR="5080" algn="just">
              <a:lnSpc>
                <a:spcPts val="2590"/>
              </a:lnSpc>
              <a:spcBef>
                <a:spcPts val="425"/>
              </a:spcBef>
            </a:pPr>
            <a:r>
              <a:rPr sz="2400" b="1" dirty="0">
                <a:solidFill>
                  <a:srgbClr val="FF0000"/>
                </a:solidFill>
                <a:latin typeface="Lucida Sans Unicode" panose="020B0602030504020204"/>
                <a:cs typeface="Lucida Sans Unicode" panose="020B0602030504020204"/>
              </a:rPr>
              <a:t>RAKERNAS</a:t>
            </a:r>
            <a:r>
              <a:rPr sz="2400" b="1" spc="32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II</a:t>
            </a:r>
            <a:r>
              <a:rPr sz="2400" dirty="0">
                <a:latin typeface="Lucida Sans Unicode" panose="020B0602030504020204"/>
                <a:cs typeface="Lucida Sans Unicode" panose="020B0602030504020204"/>
              </a:rPr>
              <a:t>,</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Rapat</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Kerja</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Nasional</a:t>
            </a:r>
            <a:r>
              <a:rPr sz="2400" spc="3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Kedua</a:t>
            </a:r>
            <a:r>
              <a:rPr sz="2400" spc="330"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 </a:t>
            </a:r>
            <a:r>
              <a:rPr sz="2400" dirty="0">
                <a:latin typeface="Lucida Sans Unicode" panose="020B0602030504020204"/>
                <a:cs typeface="Lucida Sans Unicode" panose="020B0602030504020204"/>
              </a:rPr>
              <a:t>diselenggarakan</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tanggal</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16-</a:t>
            </a:r>
            <a:r>
              <a:rPr sz="2400" dirty="0">
                <a:latin typeface="Lucida Sans Unicode" panose="020B0602030504020204"/>
                <a:cs typeface="Lucida Sans Unicode" panose="020B0602030504020204"/>
              </a:rPr>
              <a:t>17</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Januari</a:t>
            </a:r>
            <a:r>
              <a:rPr sz="2400" spc="2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2017</a:t>
            </a:r>
            <a:r>
              <a:rPr sz="2400" spc="15"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di </a:t>
            </a:r>
            <a:r>
              <a:rPr sz="2400" dirty="0">
                <a:latin typeface="Lucida Sans Unicode" panose="020B0602030504020204"/>
                <a:cs typeface="Lucida Sans Unicode" panose="020B0602030504020204"/>
              </a:rPr>
              <a:t>Megamendung,</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Puncak</a:t>
            </a:r>
            <a:r>
              <a:rPr sz="2400" spc="1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Bogor</a:t>
            </a:r>
            <a:r>
              <a:rPr sz="2400" spc="18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Jawa</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Barat</a:t>
            </a:r>
            <a:r>
              <a:rPr sz="2400" spc="18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dengan agenda:</a:t>
            </a:r>
            <a:endParaRPr sz="2400">
              <a:latin typeface="Lucida Sans Unicode" panose="020B0602030504020204"/>
              <a:cs typeface="Lucida Sans Unicode" panose="020B0602030504020204"/>
            </a:endParaRPr>
          </a:p>
        </p:txBody>
      </p:sp>
      <p:sp>
        <p:nvSpPr>
          <p:cNvPr id="10" name="object 10"/>
          <p:cNvSpPr txBox="1"/>
          <p:nvPr/>
        </p:nvSpPr>
        <p:spPr>
          <a:xfrm>
            <a:off x="1103630" y="4041902"/>
            <a:ext cx="227901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Lucida Sans Unicode" panose="020B0602030504020204"/>
                <a:cs typeface="Lucida Sans Unicode" panose="020B0602030504020204"/>
              </a:rPr>
              <a:t>a.</a:t>
            </a:r>
            <a:r>
              <a:rPr sz="2400" spc="26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Pembahasan</a:t>
            </a:r>
            <a:endParaRPr sz="2400">
              <a:latin typeface="Lucida Sans Unicode" panose="020B0602030504020204"/>
              <a:cs typeface="Lucida Sans Unicode" panose="020B0602030504020204"/>
            </a:endParaRPr>
          </a:p>
        </p:txBody>
      </p:sp>
      <p:sp>
        <p:nvSpPr>
          <p:cNvPr id="11" name="object 11"/>
          <p:cNvSpPr txBox="1"/>
          <p:nvPr/>
        </p:nvSpPr>
        <p:spPr>
          <a:xfrm>
            <a:off x="3881120" y="4041902"/>
            <a:ext cx="13004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program</a:t>
            </a:r>
            <a:endParaRPr sz="2400">
              <a:latin typeface="Lucida Sans Unicode" panose="020B0602030504020204"/>
              <a:cs typeface="Lucida Sans Unicode" panose="020B0602030504020204"/>
            </a:endParaRPr>
          </a:p>
        </p:txBody>
      </p:sp>
      <p:sp>
        <p:nvSpPr>
          <p:cNvPr id="12" name="object 12"/>
          <p:cNvSpPr txBox="1"/>
          <p:nvPr/>
        </p:nvSpPr>
        <p:spPr>
          <a:xfrm>
            <a:off x="5681247" y="4041902"/>
            <a:ext cx="76009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kerja</a:t>
            </a:r>
            <a:endParaRPr sz="2400">
              <a:latin typeface="Lucida Sans Unicode" panose="020B0602030504020204"/>
              <a:cs typeface="Lucida Sans Unicode" panose="020B0602030504020204"/>
            </a:endParaRPr>
          </a:p>
        </p:txBody>
      </p:sp>
      <p:sp>
        <p:nvSpPr>
          <p:cNvPr id="13" name="object 13"/>
          <p:cNvSpPr txBox="1"/>
          <p:nvPr/>
        </p:nvSpPr>
        <p:spPr>
          <a:xfrm>
            <a:off x="6941311" y="4041902"/>
            <a:ext cx="655955" cy="391160"/>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a:latin typeface="Lucida Sans Unicode" panose="020B0602030504020204"/>
              <a:cs typeface="Lucida Sans Unicode" panose="020B0602030504020204"/>
            </a:endParaRPr>
          </a:p>
        </p:txBody>
      </p:sp>
      <p:sp>
        <p:nvSpPr>
          <p:cNvPr id="14" name="object 14"/>
          <p:cNvSpPr txBox="1"/>
          <p:nvPr/>
        </p:nvSpPr>
        <p:spPr>
          <a:xfrm>
            <a:off x="8096504" y="4041902"/>
            <a:ext cx="96837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Lucida Sans Unicode" panose="020B0602030504020204"/>
                <a:cs typeface="Lucida Sans Unicode" panose="020B0602030504020204"/>
              </a:rPr>
              <a:t>secara</a:t>
            </a:r>
            <a:endParaRPr sz="2400">
              <a:latin typeface="Lucida Sans Unicode" panose="020B0602030504020204"/>
              <a:cs typeface="Lucida Sans Unicode" panose="020B0602030504020204"/>
            </a:endParaRPr>
          </a:p>
        </p:txBody>
      </p:sp>
      <p:sp>
        <p:nvSpPr>
          <p:cNvPr id="15" name="object 15"/>
          <p:cNvSpPr txBox="1"/>
          <p:nvPr/>
        </p:nvSpPr>
        <p:spPr>
          <a:xfrm>
            <a:off x="1502155" y="4371085"/>
            <a:ext cx="7560945" cy="720725"/>
          </a:xfrm>
          <a:prstGeom prst="rect">
            <a:avLst/>
          </a:prstGeom>
        </p:spPr>
        <p:txBody>
          <a:bodyPr vert="horz" wrap="square" lIns="0" tIns="53975" rIns="0" bIns="0" rtlCol="0">
            <a:spAutoFit/>
          </a:bodyPr>
          <a:lstStyle/>
          <a:p>
            <a:pPr marL="12700" marR="5080">
              <a:lnSpc>
                <a:spcPts val="2590"/>
              </a:lnSpc>
              <a:spcBef>
                <a:spcPts val="425"/>
              </a:spcBef>
              <a:tabLst>
                <a:tab pos="1494155" algn="l"/>
                <a:tab pos="2866390" algn="l"/>
                <a:tab pos="4829810" algn="l"/>
                <a:tab pos="5784850" algn="l"/>
                <a:tab pos="7162800" algn="l"/>
              </a:tabLst>
            </a:pP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periode</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2017-</a:t>
            </a:r>
            <a:r>
              <a:rPr sz="2400" spc="-20" dirty="0">
                <a:latin typeface="Lucida Sans Unicode" panose="020B0602030504020204"/>
                <a:cs typeface="Lucida Sans Unicode" panose="020B0602030504020204"/>
              </a:rPr>
              <a:t>2018</a:t>
            </a:r>
            <a:r>
              <a:rPr sz="2400" dirty="0">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dihadiri</a:t>
            </a:r>
            <a:r>
              <a:rPr sz="2400"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32 </a:t>
            </a:r>
            <a:r>
              <a:rPr sz="2400" spc="-10" dirty="0">
                <a:latin typeface="Lucida Sans Unicode" panose="020B0602030504020204"/>
                <a:cs typeface="Lucida Sans Unicode" panose="020B0602030504020204"/>
              </a:rPr>
              <a:t>Provinsi</a:t>
            </a:r>
            <a:endParaRPr sz="2400">
              <a:latin typeface="Lucida Sans Unicode" panose="020B0602030504020204"/>
              <a:cs typeface="Lucida Sans Unicode" panose="020B0602030504020204"/>
            </a:endParaRPr>
          </a:p>
        </p:txBody>
      </p:sp>
      <p:sp>
        <p:nvSpPr>
          <p:cNvPr id="16" name="object 16"/>
          <p:cNvSpPr txBox="1"/>
          <p:nvPr/>
        </p:nvSpPr>
        <p:spPr>
          <a:xfrm>
            <a:off x="1502155" y="5789167"/>
            <a:ext cx="6371590" cy="391160"/>
          </a:xfrm>
          <a:prstGeom prst="rect">
            <a:avLst/>
          </a:prstGeom>
        </p:spPr>
        <p:txBody>
          <a:bodyPr vert="horz" wrap="square" lIns="0" tIns="12700" rIns="0" bIns="0" rtlCol="0">
            <a:spAutoFit/>
          </a:bodyPr>
          <a:lstStyle/>
          <a:p>
            <a:pPr marL="12700">
              <a:lnSpc>
                <a:spcPct val="100000"/>
              </a:lnSpc>
              <a:spcBef>
                <a:spcPts val="100"/>
              </a:spcBef>
              <a:tabLst>
                <a:tab pos="1100455" algn="l"/>
                <a:tab pos="1478915" algn="l"/>
                <a:tab pos="2647950" algn="l"/>
                <a:tab pos="3935095" algn="l"/>
                <a:tab pos="4333875" algn="l"/>
                <a:tab pos="4696460" algn="l"/>
              </a:tabLst>
            </a:pPr>
            <a:r>
              <a:rPr sz="2400" spc="-10" dirty="0">
                <a:latin typeface="Lucida Sans Unicode" panose="020B0602030504020204"/>
                <a:cs typeface="Lucida Sans Unicode" panose="020B0602030504020204"/>
              </a:rPr>
              <a:t>dalam</a:t>
            </a:r>
            <a:r>
              <a:rPr sz="2400" dirty="0">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3</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b="1" spc="-50" dirty="0">
                <a:solidFill>
                  <a:srgbClr val="FF0000"/>
                </a:solidFill>
                <a:latin typeface="Lucida Sans Unicode" panose="020B0602030504020204"/>
                <a:cs typeface="Lucida Sans Unicode" panose="020B0602030504020204"/>
              </a:rPr>
              <a:t>A</a:t>
            </a:r>
            <a:r>
              <a:rPr sz="2400" b="1" dirty="0">
                <a:solidFill>
                  <a:srgbClr val="FF0000"/>
                </a:solidFill>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Organisasi,</a:t>
            </a:r>
            <a:endParaRPr sz="2400">
              <a:latin typeface="Lucida Sans Unicode" panose="020B0602030504020204"/>
              <a:cs typeface="Lucida Sans Unicode" panose="020B0602030504020204"/>
            </a:endParaRPr>
          </a:p>
        </p:txBody>
      </p:sp>
      <p:sp>
        <p:nvSpPr>
          <p:cNvPr id="17" name="object 17"/>
          <p:cNvSpPr txBox="1"/>
          <p:nvPr/>
        </p:nvSpPr>
        <p:spPr>
          <a:xfrm>
            <a:off x="1103630" y="5459983"/>
            <a:ext cx="7962900" cy="720725"/>
          </a:xfrm>
          <a:prstGeom prst="rect">
            <a:avLst/>
          </a:prstGeom>
        </p:spPr>
        <p:txBody>
          <a:bodyPr vert="horz" wrap="square" lIns="0" tIns="12700" rIns="0" bIns="0" rtlCol="0">
            <a:spAutoFit/>
          </a:bodyPr>
          <a:lstStyle/>
          <a:p>
            <a:pPr marR="5080" algn="r">
              <a:lnSpc>
                <a:spcPts val="2735"/>
              </a:lnSpc>
              <a:spcBef>
                <a:spcPts val="100"/>
              </a:spcBef>
              <a:tabLst>
                <a:tab pos="2604135" algn="l"/>
                <a:tab pos="3700145" algn="l"/>
                <a:tab pos="5669915" algn="l"/>
                <a:tab pos="6783070" algn="l"/>
              </a:tabLst>
            </a:pPr>
            <a:r>
              <a:rPr sz="2400" dirty="0">
                <a:latin typeface="Lucida Sans Unicode" panose="020B0602030504020204"/>
                <a:cs typeface="Lucida Sans Unicode" panose="020B0602030504020204"/>
              </a:rPr>
              <a:t>b.</a:t>
            </a:r>
            <a:r>
              <a:rPr sz="2400" spc="7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Menetapkan</a:t>
            </a:r>
            <a:r>
              <a:rPr sz="2400" dirty="0">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hasil</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RAKERNAS</a:t>
            </a:r>
            <a:r>
              <a:rPr sz="2400" b="1" dirty="0">
                <a:solidFill>
                  <a:srgbClr val="FF0000"/>
                </a:solidFill>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dibahas</a:t>
            </a:r>
            <a:endParaRPr sz="2400">
              <a:latin typeface="Lucida Sans Unicode" panose="020B0602030504020204"/>
              <a:cs typeface="Lucida Sans Unicode" panose="020B0602030504020204"/>
            </a:endParaRPr>
          </a:p>
          <a:p>
            <a:pPr marR="6985" algn="r">
              <a:lnSpc>
                <a:spcPts val="2735"/>
              </a:lnSpc>
            </a:pPr>
            <a:r>
              <a:rPr sz="2400" spc="-10" dirty="0">
                <a:latin typeface="Lucida Sans Unicode" panose="020B0602030504020204"/>
                <a:cs typeface="Lucida Sans Unicode" panose="020B0602030504020204"/>
              </a:rPr>
              <a:t>Komisi</a:t>
            </a:r>
            <a:endParaRPr sz="2400">
              <a:latin typeface="Lucida Sans Unicode" panose="020B0602030504020204"/>
              <a:cs typeface="Lucida Sans Unicode" panose="020B0602030504020204"/>
            </a:endParaRPr>
          </a:p>
        </p:txBody>
      </p:sp>
      <p:sp>
        <p:nvSpPr>
          <p:cNvPr id="18" name="object 18"/>
          <p:cNvSpPr txBox="1"/>
          <p:nvPr/>
        </p:nvSpPr>
        <p:spPr>
          <a:xfrm>
            <a:off x="1502155" y="6118352"/>
            <a:ext cx="611568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0000"/>
                </a:solidFill>
                <a:latin typeface="Lucida Sans Unicode" panose="020B0602030504020204"/>
                <a:cs typeface="Lucida Sans Unicode" panose="020B0602030504020204"/>
              </a:rPr>
              <a:t>B</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Program</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Kerja</a:t>
            </a:r>
            <a:r>
              <a:rPr sz="2400" spc="-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dan</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2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C</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Umum)</a:t>
            </a:r>
            <a:endParaRPr sz="2400">
              <a:latin typeface="Lucida Sans Unicode" panose="020B0602030504020204"/>
              <a:cs typeface="Lucida Sans Unicode" panose="020B0602030504020204"/>
            </a:endParaRPr>
          </a:p>
        </p:txBody>
      </p:sp>
      <p:grpSp>
        <p:nvGrpSpPr>
          <p:cNvPr id="19" name="object 19"/>
          <p:cNvGrpSpPr/>
          <p:nvPr/>
        </p:nvGrpSpPr>
        <p:grpSpPr>
          <a:xfrm>
            <a:off x="909827" y="727709"/>
            <a:ext cx="8239759" cy="1152525"/>
            <a:chOff x="909827" y="727709"/>
            <a:chExt cx="8239759" cy="1152525"/>
          </a:xfrm>
        </p:grpSpPr>
        <p:pic>
          <p:nvPicPr>
            <p:cNvPr id="20" name="object 20"/>
            <p:cNvPicPr/>
            <p:nvPr/>
          </p:nvPicPr>
          <p:blipFill>
            <a:blip r:embed="rId6" cstate="print"/>
            <a:stretch>
              <a:fillRect/>
            </a:stretch>
          </p:blipFill>
          <p:spPr>
            <a:xfrm>
              <a:off x="909828" y="727710"/>
              <a:ext cx="8239506" cy="1152144"/>
            </a:xfrm>
            <a:prstGeom prst="rect">
              <a:avLst/>
            </a:prstGeom>
          </p:spPr>
        </p:pic>
        <p:sp>
          <p:nvSpPr>
            <p:cNvPr id="21" name="object 21"/>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22" name="object 22"/>
          <p:cNvSpPr txBox="1">
            <a:spLocks noGrp="1"/>
          </p:cNvSpPr>
          <p:nvPr>
            <p:ph type="title"/>
          </p:nvPr>
        </p:nvSpPr>
        <p:spPr>
          <a:xfrm>
            <a:off x="161670" y="1059486"/>
            <a:ext cx="9052560" cy="660295"/>
          </a:xfrm>
          <a:prstGeom prst="rect">
            <a:avLst/>
          </a:prstGeom>
        </p:spPr>
        <p:txBody>
          <a:bodyPr vert="horz" wrap="square" lIns="0" tIns="12065" rIns="0" bIns="0" rtlCol="0">
            <a:spAutoFit/>
          </a:bodyPr>
          <a:lstStyle/>
          <a:p>
            <a:pPr marL="3338830">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II</a:t>
            </a:r>
            <a:endParaRPr sz="4100" dirty="0">
              <a:latin typeface="Lucida Sans Unicode" panose="020B0602030504020204"/>
              <a:cs typeface="Lucida Sans Unicode" panose="020B0602030504020204"/>
            </a:endParaRPr>
          </a:p>
        </p:txBody>
      </p:sp>
      <p:sp>
        <p:nvSpPr>
          <p:cNvPr id="23" name="object 23"/>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24" name="object 24"/>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25" name="object 25"/>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293873"/>
            <a:ext cx="3314065" cy="391160"/>
          </a:xfrm>
          <a:prstGeom prst="rect">
            <a:avLst/>
          </a:prstGeom>
        </p:spPr>
        <p:txBody>
          <a:bodyPr vert="horz" wrap="square" lIns="0" tIns="12700" rIns="0" bIns="0" rtlCol="0">
            <a:spAutoFit/>
          </a:bodyPr>
          <a:lstStyle/>
          <a:p>
            <a:pPr marL="12700">
              <a:lnSpc>
                <a:spcPct val="100000"/>
              </a:lnSpc>
              <a:spcBef>
                <a:spcPts val="100"/>
              </a:spcBef>
              <a:tabLst>
                <a:tab pos="1840230" algn="l"/>
                <a:tab pos="2465070" algn="l"/>
              </a:tabLst>
            </a:pPr>
            <a:r>
              <a:rPr sz="2400" b="1" spc="-10" dirty="0">
                <a:solidFill>
                  <a:srgbClr val="FF0000"/>
                </a:solidFill>
                <a:latin typeface="Lucida Sans Unicode" panose="020B0602030504020204"/>
                <a:cs typeface="Lucida Sans Unicode" panose="020B0602030504020204"/>
              </a:rPr>
              <a:t>RAKERNAS</a:t>
            </a:r>
            <a:r>
              <a:rPr sz="2400" b="1" dirty="0">
                <a:solidFill>
                  <a:srgbClr val="FF0000"/>
                </a:solidFill>
                <a:latin typeface="Lucida Sans Unicode" panose="020B0602030504020204"/>
                <a:cs typeface="Lucida Sans Unicode" panose="020B0602030504020204"/>
              </a:rPr>
              <a:t>	</a:t>
            </a:r>
            <a:r>
              <a:rPr sz="2400" b="1" spc="-20" dirty="0">
                <a:solidFill>
                  <a:srgbClr val="FF0000"/>
                </a:solidFill>
                <a:latin typeface="Lucida Sans Unicode" panose="020B0602030504020204"/>
                <a:cs typeface="Lucida Sans Unicode" panose="020B0602030504020204"/>
              </a:rPr>
              <a:t>III</a:t>
            </a:r>
            <a:r>
              <a:rPr sz="2400" spc="-2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Rapat</a:t>
            </a:r>
            <a:endParaRPr sz="2400">
              <a:latin typeface="Lucida Sans Unicode" panose="020B0602030504020204"/>
              <a:cs typeface="Lucida Sans Unicode" panose="020B0602030504020204"/>
            </a:endParaRPr>
          </a:p>
        </p:txBody>
      </p:sp>
      <p:sp>
        <p:nvSpPr>
          <p:cNvPr id="10" name="object 10"/>
          <p:cNvSpPr txBox="1"/>
          <p:nvPr/>
        </p:nvSpPr>
        <p:spPr>
          <a:xfrm>
            <a:off x="4657389" y="2293873"/>
            <a:ext cx="4407535" cy="391160"/>
          </a:xfrm>
          <a:prstGeom prst="rect">
            <a:avLst/>
          </a:prstGeom>
        </p:spPr>
        <p:txBody>
          <a:bodyPr vert="horz" wrap="square" lIns="0" tIns="12700" rIns="0" bIns="0" rtlCol="0">
            <a:spAutoFit/>
          </a:bodyPr>
          <a:lstStyle/>
          <a:p>
            <a:pPr marL="12700">
              <a:lnSpc>
                <a:spcPct val="100000"/>
              </a:lnSpc>
              <a:spcBef>
                <a:spcPts val="100"/>
              </a:spcBef>
              <a:tabLst>
                <a:tab pos="1031240" algn="l"/>
                <a:tab pos="2567305" algn="l"/>
                <a:tab pos="3763645" algn="l"/>
              </a:tabLst>
            </a:pPr>
            <a:r>
              <a:rPr sz="2400" spc="-10" dirty="0">
                <a:latin typeface="Lucida Sans Unicode" panose="020B0602030504020204"/>
                <a:cs typeface="Lucida Sans Unicode" panose="020B0602030504020204"/>
              </a:rPr>
              <a:t>Kerja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Ketiga</a:t>
            </a:r>
            <a:r>
              <a:rPr sz="2400"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a:latin typeface="Lucida Sans Unicode" panose="020B0602030504020204"/>
              <a:cs typeface="Lucida Sans Unicode" panose="020B0602030504020204"/>
            </a:endParaRPr>
          </a:p>
        </p:txBody>
      </p:sp>
      <p:sp>
        <p:nvSpPr>
          <p:cNvPr id="11" name="object 11"/>
          <p:cNvSpPr txBox="1"/>
          <p:nvPr/>
        </p:nvSpPr>
        <p:spPr>
          <a:xfrm>
            <a:off x="1103630" y="2623058"/>
            <a:ext cx="7960359" cy="1049655"/>
          </a:xfrm>
          <a:prstGeom prst="rect">
            <a:avLst/>
          </a:prstGeom>
        </p:spPr>
        <p:txBody>
          <a:bodyPr vert="horz" wrap="square" lIns="0" tIns="53975" rIns="0" bIns="0" rtlCol="0">
            <a:spAutoFit/>
          </a:bodyPr>
          <a:lstStyle/>
          <a:p>
            <a:pPr marL="12700" marR="5080" algn="just">
              <a:lnSpc>
                <a:spcPts val="2590"/>
              </a:lnSpc>
              <a:spcBef>
                <a:spcPts val="425"/>
              </a:spcBef>
            </a:pPr>
            <a:r>
              <a:rPr sz="2400" dirty="0">
                <a:latin typeface="Lucida Sans Unicode" panose="020B0602030504020204"/>
                <a:cs typeface="Lucida Sans Unicode" panose="020B0602030504020204"/>
              </a:rPr>
              <a:t>diselenggarakan</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tanggal</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17-</a:t>
            </a:r>
            <a:r>
              <a:rPr sz="2400" dirty="0">
                <a:latin typeface="Lucida Sans Unicode" panose="020B0602030504020204"/>
                <a:cs typeface="Lucida Sans Unicode" panose="020B0602030504020204"/>
              </a:rPr>
              <a:t>19</a:t>
            </a:r>
            <a:r>
              <a:rPr sz="2400" spc="1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Januari</a:t>
            </a:r>
            <a:r>
              <a:rPr sz="2400" spc="2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2018</a:t>
            </a:r>
            <a:r>
              <a:rPr sz="2400" spc="15"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di </a:t>
            </a:r>
            <a:r>
              <a:rPr sz="2400" dirty="0">
                <a:latin typeface="Lucida Sans Unicode" panose="020B0602030504020204"/>
                <a:cs typeface="Lucida Sans Unicode" panose="020B0602030504020204"/>
              </a:rPr>
              <a:t>Megamendung,</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Puncak</a:t>
            </a:r>
            <a:r>
              <a:rPr sz="2400" spc="1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Bogor</a:t>
            </a:r>
            <a:r>
              <a:rPr sz="2400" spc="18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Jawa</a:t>
            </a:r>
            <a:r>
              <a:rPr sz="2400" spc="1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Barat</a:t>
            </a:r>
            <a:r>
              <a:rPr sz="2400" spc="18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dengan agenda:</a:t>
            </a:r>
            <a:endParaRPr sz="2400">
              <a:latin typeface="Lucida Sans Unicode" panose="020B0602030504020204"/>
              <a:cs typeface="Lucida Sans Unicode" panose="020B0602030504020204"/>
            </a:endParaRPr>
          </a:p>
        </p:txBody>
      </p:sp>
      <p:sp>
        <p:nvSpPr>
          <p:cNvPr id="12" name="object 12"/>
          <p:cNvSpPr txBox="1"/>
          <p:nvPr/>
        </p:nvSpPr>
        <p:spPr>
          <a:xfrm>
            <a:off x="1103630" y="4041902"/>
            <a:ext cx="227901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Lucida Sans Unicode" panose="020B0602030504020204"/>
                <a:cs typeface="Lucida Sans Unicode" panose="020B0602030504020204"/>
              </a:rPr>
              <a:t>a.</a:t>
            </a:r>
            <a:r>
              <a:rPr sz="2400" spc="26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Pembahasan</a:t>
            </a:r>
            <a:endParaRPr sz="2400">
              <a:latin typeface="Lucida Sans Unicode" panose="020B0602030504020204"/>
              <a:cs typeface="Lucida Sans Unicode" panose="020B0602030504020204"/>
            </a:endParaRPr>
          </a:p>
        </p:txBody>
      </p:sp>
      <p:sp>
        <p:nvSpPr>
          <p:cNvPr id="13" name="object 13"/>
          <p:cNvSpPr txBox="1"/>
          <p:nvPr/>
        </p:nvSpPr>
        <p:spPr>
          <a:xfrm>
            <a:off x="3881120" y="4041902"/>
            <a:ext cx="13004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program</a:t>
            </a:r>
            <a:endParaRPr sz="2400">
              <a:latin typeface="Lucida Sans Unicode" panose="020B0602030504020204"/>
              <a:cs typeface="Lucida Sans Unicode" panose="020B0602030504020204"/>
            </a:endParaRPr>
          </a:p>
        </p:txBody>
      </p:sp>
      <p:sp>
        <p:nvSpPr>
          <p:cNvPr id="14" name="object 14"/>
          <p:cNvSpPr txBox="1"/>
          <p:nvPr/>
        </p:nvSpPr>
        <p:spPr>
          <a:xfrm>
            <a:off x="5681247" y="4041902"/>
            <a:ext cx="76009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kerja</a:t>
            </a:r>
            <a:endParaRPr sz="2400">
              <a:latin typeface="Lucida Sans Unicode" panose="020B0602030504020204"/>
              <a:cs typeface="Lucida Sans Unicode" panose="020B0602030504020204"/>
            </a:endParaRPr>
          </a:p>
        </p:txBody>
      </p:sp>
      <p:sp>
        <p:nvSpPr>
          <p:cNvPr id="15" name="object 15"/>
          <p:cNvSpPr txBox="1"/>
          <p:nvPr/>
        </p:nvSpPr>
        <p:spPr>
          <a:xfrm>
            <a:off x="6941311" y="4041902"/>
            <a:ext cx="655955" cy="391160"/>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a:latin typeface="Lucida Sans Unicode" panose="020B0602030504020204"/>
              <a:cs typeface="Lucida Sans Unicode" panose="020B0602030504020204"/>
            </a:endParaRPr>
          </a:p>
        </p:txBody>
      </p:sp>
      <p:sp>
        <p:nvSpPr>
          <p:cNvPr id="16" name="object 16"/>
          <p:cNvSpPr txBox="1"/>
          <p:nvPr/>
        </p:nvSpPr>
        <p:spPr>
          <a:xfrm>
            <a:off x="8096504" y="4041902"/>
            <a:ext cx="96837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Lucida Sans Unicode" panose="020B0602030504020204"/>
                <a:cs typeface="Lucida Sans Unicode" panose="020B0602030504020204"/>
              </a:rPr>
              <a:t>secara</a:t>
            </a:r>
            <a:endParaRPr sz="2400">
              <a:latin typeface="Lucida Sans Unicode" panose="020B0602030504020204"/>
              <a:cs typeface="Lucida Sans Unicode" panose="020B0602030504020204"/>
            </a:endParaRPr>
          </a:p>
        </p:txBody>
      </p:sp>
      <p:sp>
        <p:nvSpPr>
          <p:cNvPr id="17" name="object 17"/>
          <p:cNvSpPr txBox="1"/>
          <p:nvPr/>
        </p:nvSpPr>
        <p:spPr>
          <a:xfrm>
            <a:off x="1502155" y="4371085"/>
            <a:ext cx="7560945" cy="720725"/>
          </a:xfrm>
          <a:prstGeom prst="rect">
            <a:avLst/>
          </a:prstGeom>
        </p:spPr>
        <p:txBody>
          <a:bodyPr vert="horz" wrap="square" lIns="0" tIns="53975" rIns="0" bIns="0" rtlCol="0">
            <a:spAutoFit/>
          </a:bodyPr>
          <a:lstStyle/>
          <a:p>
            <a:pPr marL="12700" marR="5080">
              <a:lnSpc>
                <a:spcPts val="2590"/>
              </a:lnSpc>
              <a:spcBef>
                <a:spcPts val="425"/>
              </a:spcBef>
              <a:tabLst>
                <a:tab pos="1494155" algn="l"/>
                <a:tab pos="2866390" algn="l"/>
                <a:tab pos="4829810" algn="l"/>
                <a:tab pos="5784850" algn="l"/>
                <a:tab pos="7162800" algn="l"/>
              </a:tabLst>
            </a:pP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periode</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2018-</a:t>
            </a:r>
            <a:r>
              <a:rPr sz="2400" spc="-20" dirty="0">
                <a:latin typeface="Lucida Sans Unicode" panose="020B0602030504020204"/>
                <a:cs typeface="Lucida Sans Unicode" panose="020B0602030504020204"/>
              </a:rPr>
              <a:t>2019</a:t>
            </a:r>
            <a:r>
              <a:rPr sz="2400" dirty="0">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dihadiri</a:t>
            </a:r>
            <a:r>
              <a:rPr sz="2400"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32 </a:t>
            </a:r>
            <a:r>
              <a:rPr sz="2400" spc="-10" dirty="0">
                <a:latin typeface="Lucida Sans Unicode" panose="020B0602030504020204"/>
                <a:cs typeface="Lucida Sans Unicode" panose="020B0602030504020204"/>
              </a:rPr>
              <a:t>Provinsi</a:t>
            </a:r>
            <a:endParaRPr sz="2400">
              <a:latin typeface="Lucida Sans Unicode" panose="020B0602030504020204"/>
              <a:cs typeface="Lucida Sans Unicode" panose="020B0602030504020204"/>
            </a:endParaRPr>
          </a:p>
        </p:txBody>
      </p:sp>
      <p:sp>
        <p:nvSpPr>
          <p:cNvPr id="18" name="object 18"/>
          <p:cNvSpPr txBox="1"/>
          <p:nvPr/>
        </p:nvSpPr>
        <p:spPr>
          <a:xfrm>
            <a:off x="1502155" y="5789167"/>
            <a:ext cx="6371590" cy="391160"/>
          </a:xfrm>
          <a:prstGeom prst="rect">
            <a:avLst/>
          </a:prstGeom>
        </p:spPr>
        <p:txBody>
          <a:bodyPr vert="horz" wrap="square" lIns="0" tIns="12700" rIns="0" bIns="0" rtlCol="0">
            <a:spAutoFit/>
          </a:bodyPr>
          <a:lstStyle/>
          <a:p>
            <a:pPr marL="12700">
              <a:lnSpc>
                <a:spcPct val="100000"/>
              </a:lnSpc>
              <a:spcBef>
                <a:spcPts val="100"/>
              </a:spcBef>
              <a:tabLst>
                <a:tab pos="1100455" algn="l"/>
                <a:tab pos="1478915" algn="l"/>
                <a:tab pos="2647950" algn="l"/>
                <a:tab pos="3935095" algn="l"/>
                <a:tab pos="4333875" algn="l"/>
                <a:tab pos="4696460" algn="l"/>
              </a:tabLst>
            </a:pPr>
            <a:r>
              <a:rPr sz="2400" spc="-10" dirty="0">
                <a:latin typeface="Lucida Sans Unicode" panose="020B0602030504020204"/>
                <a:cs typeface="Lucida Sans Unicode" panose="020B0602030504020204"/>
              </a:rPr>
              <a:t>dalam</a:t>
            </a:r>
            <a:r>
              <a:rPr sz="2400" dirty="0">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3</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r>
              <a:rPr sz="2400" dirty="0">
                <a:latin typeface="Lucida Sans Unicode" panose="020B0602030504020204"/>
                <a:cs typeface="Lucida Sans Unicode" panose="020B0602030504020204"/>
              </a:rPr>
              <a:t>	</a:t>
            </a:r>
            <a:r>
              <a:rPr sz="2400" b="1" spc="-50" dirty="0">
                <a:solidFill>
                  <a:srgbClr val="FF0000"/>
                </a:solidFill>
                <a:latin typeface="Lucida Sans Unicode" panose="020B0602030504020204"/>
                <a:cs typeface="Lucida Sans Unicode" panose="020B0602030504020204"/>
              </a:rPr>
              <a:t>A</a:t>
            </a:r>
            <a:r>
              <a:rPr sz="2400" b="1" dirty="0">
                <a:solidFill>
                  <a:srgbClr val="FF0000"/>
                </a:solidFill>
                <a:latin typeface="Lucida Sans Unicode" panose="020B0602030504020204"/>
                <a:cs typeface="Lucida Sans Unicode" panose="020B0602030504020204"/>
              </a:rPr>
              <a:t>	</a:t>
            </a:r>
            <a:r>
              <a:rPr sz="2400" spc="-5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Organisasi,</a:t>
            </a:r>
            <a:endParaRPr sz="2400">
              <a:latin typeface="Lucida Sans Unicode" panose="020B0602030504020204"/>
              <a:cs typeface="Lucida Sans Unicode" panose="020B0602030504020204"/>
            </a:endParaRPr>
          </a:p>
        </p:txBody>
      </p:sp>
      <p:sp>
        <p:nvSpPr>
          <p:cNvPr id="19" name="object 19"/>
          <p:cNvSpPr txBox="1"/>
          <p:nvPr/>
        </p:nvSpPr>
        <p:spPr>
          <a:xfrm>
            <a:off x="1103630" y="5459983"/>
            <a:ext cx="7962900" cy="720725"/>
          </a:xfrm>
          <a:prstGeom prst="rect">
            <a:avLst/>
          </a:prstGeom>
        </p:spPr>
        <p:txBody>
          <a:bodyPr vert="horz" wrap="square" lIns="0" tIns="12700" rIns="0" bIns="0" rtlCol="0">
            <a:spAutoFit/>
          </a:bodyPr>
          <a:lstStyle/>
          <a:p>
            <a:pPr marR="5080" algn="r">
              <a:lnSpc>
                <a:spcPts val="2735"/>
              </a:lnSpc>
              <a:spcBef>
                <a:spcPts val="100"/>
              </a:spcBef>
              <a:tabLst>
                <a:tab pos="2604135" algn="l"/>
                <a:tab pos="3700145" algn="l"/>
                <a:tab pos="5669915" algn="l"/>
                <a:tab pos="6783070" algn="l"/>
              </a:tabLst>
            </a:pPr>
            <a:r>
              <a:rPr sz="2400" dirty="0">
                <a:latin typeface="Lucida Sans Unicode" panose="020B0602030504020204"/>
                <a:cs typeface="Lucida Sans Unicode" panose="020B0602030504020204"/>
              </a:rPr>
              <a:t>b.</a:t>
            </a:r>
            <a:r>
              <a:rPr sz="2400" spc="7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Menetapkan</a:t>
            </a:r>
            <a:r>
              <a:rPr sz="2400" dirty="0">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hasil</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RAKERNAS</a:t>
            </a:r>
            <a:r>
              <a:rPr sz="2400" b="1" dirty="0">
                <a:solidFill>
                  <a:srgbClr val="FF0000"/>
                </a:solidFill>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yang</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dibahas</a:t>
            </a:r>
            <a:endParaRPr sz="2400">
              <a:latin typeface="Lucida Sans Unicode" panose="020B0602030504020204"/>
              <a:cs typeface="Lucida Sans Unicode" panose="020B0602030504020204"/>
            </a:endParaRPr>
          </a:p>
          <a:p>
            <a:pPr marR="6985" algn="r">
              <a:lnSpc>
                <a:spcPts val="2735"/>
              </a:lnSpc>
            </a:pPr>
            <a:r>
              <a:rPr sz="2400" spc="-10" dirty="0">
                <a:latin typeface="Lucida Sans Unicode" panose="020B0602030504020204"/>
                <a:cs typeface="Lucida Sans Unicode" panose="020B0602030504020204"/>
              </a:rPr>
              <a:t>Komisi</a:t>
            </a:r>
            <a:endParaRPr sz="2400">
              <a:latin typeface="Lucida Sans Unicode" panose="020B0602030504020204"/>
              <a:cs typeface="Lucida Sans Unicode" panose="020B0602030504020204"/>
            </a:endParaRPr>
          </a:p>
        </p:txBody>
      </p:sp>
      <p:sp>
        <p:nvSpPr>
          <p:cNvPr id="20" name="object 20"/>
          <p:cNvSpPr txBox="1"/>
          <p:nvPr/>
        </p:nvSpPr>
        <p:spPr>
          <a:xfrm>
            <a:off x="1502155" y="6118352"/>
            <a:ext cx="611568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0000"/>
                </a:solidFill>
                <a:latin typeface="Lucida Sans Unicode" panose="020B0602030504020204"/>
                <a:cs typeface="Lucida Sans Unicode" panose="020B0602030504020204"/>
              </a:rPr>
              <a:t>B</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Program</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Kerja</a:t>
            </a:r>
            <a:r>
              <a:rPr sz="2400" spc="-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dan</a:t>
            </a:r>
            <a:r>
              <a:rPr sz="2400" spc="-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2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C</a:t>
            </a:r>
            <a:r>
              <a:rPr sz="2400" b="1" spc="-2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Umum)</a:t>
            </a:r>
            <a:endParaRPr sz="2400">
              <a:latin typeface="Lucida Sans Unicode" panose="020B0602030504020204"/>
              <a:cs typeface="Lucida Sans Unicode" panose="020B0602030504020204"/>
            </a:endParaRPr>
          </a:p>
        </p:txBody>
      </p:sp>
      <p:grpSp>
        <p:nvGrpSpPr>
          <p:cNvPr id="21" name="object 21"/>
          <p:cNvGrpSpPr/>
          <p:nvPr/>
        </p:nvGrpSpPr>
        <p:grpSpPr>
          <a:xfrm>
            <a:off x="909827" y="727709"/>
            <a:ext cx="8239759" cy="1152525"/>
            <a:chOff x="909827" y="727709"/>
            <a:chExt cx="8239759" cy="1152525"/>
          </a:xfrm>
        </p:grpSpPr>
        <p:pic>
          <p:nvPicPr>
            <p:cNvPr id="22" name="object 22"/>
            <p:cNvPicPr/>
            <p:nvPr/>
          </p:nvPicPr>
          <p:blipFill>
            <a:blip r:embed="rId6" cstate="print"/>
            <a:stretch>
              <a:fillRect/>
            </a:stretch>
          </p:blipFill>
          <p:spPr>
            <a:xfrm>
              <a:off x="909828" y="727710"/>
              <a:ext cx="8239506" cy="1152144"/>
            </a:xfrm>
            <a:prstGeom prst="rect">
              <a:avLst/>
            </a:prstGeom>
          </p:spPr>
        </p:pic>
        <p:sp>
          <p:nvSpPr>
            <p:cNvPr id="23" name="object 23"/>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24" name="object 24"/>
          <p:cNvSpPr txBox="1">
            <a:spLocks noGrp="1"/>
          </p:cNvSpPr>
          <p:nvPr>
            <p:ph type="title"/>
          </p:nvPr>
        </p:nvSpPr>
        <p:spPr>
          <a:xfrm>
            <a:off x="304800" y="1039788"/>
            <a:ext cx="9052560" cy="660295"/>
          </a:xfrm>
          <a:prstGeom prst="rect">
            <a:avLst/>
          </a:prstGeom>
        </p:spPr>
        <p:txBody>
          <a:bodyPr vert="horz" wrap="square" lIns="0" tIns="12065" rIns="0" bIns="0" rtlCol="0">
            <a:spAutoFit/>
          </a:bodyPr>
          <a:lstStyle/>
          <a:p>
            <a:pPr marL="3263265">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III</a:t>
            </a:r>
            <a:endParaRPr sz="4100" dirty="0">
              <a:latin typeface="Lucida Sans Unicode" panose="020B0602030504020204"/>
              <a:cs typeface="Lucida Sans Unicode" panose="020B0602030504020204"/>
            </a:endParaRPr>
          </a:p>
        </p:txBody>
      </p:sp>
      <p:sp>
        <p:nvSpPr>
          <p:cNvPr id="25" name="object 2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26" name="object 26"/>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27" name="object 27"/>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36</a:t>
            </a:fld>
            <a:endParaRPr spc="-2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315972"/>
            <a:ext cx="7961630" cy="421640"/>
          </a:xfrm>
          <a:prstGeom prst="rect">
            <a:avLst/>
          </a:prstGeom>
        </p:spPr>
        <p:txBody>
          <a:bodyPr vert="horz" wrap="square" lIns="0" tIns="12065" rIns="0" bIns="0" rtlCol="0">
            <a:spAutoFit/>
          </a:bodyPr>
          <a:lstStyle/>
          <a:p>
            <a:pPr marL="12700">
              <a:lnSpc>
                <a:spcPct val="100000"/>
              </a:lnSpc>
              <a:spcBef>
                <a:spcPts val="95"/>
              </a:spcBef>
            </a:pPr>
            <a:r>
              <a:rPr sz="2600" b="1" dirty="0">
                <a:solidFill>
                  <a:srgbClr val="FF0000"/>
                </a:solidFill>
                <a:latin typeface="Lucida Sans Unicode" panose="020B0602030504020204"/>
                <a:cs typeface="Lucida Sans Unicode" panose="020B0602030504020204"/>
              </a:rPr>
              <a:t>RAKERNAS</a:t>
            </a:r>
            <a:r>
              <a:rPr sz="2600" b="1" spc="-75" dirty="0">
                <a:solidFill>
                  <a:srgbClr val="FF0000"/>
                </a:solidFill>
                <a:latin typeface="Lucida Sans Unicode" panose="020B0602030504020204"/>
                <a:cs typeface="Lucida Sans Unicode" panose="020B0602030504020204"/>
              </a:rPr>
              <a:t> </a:t>
            </a:r>
            <a:r>
              <a:rPr sz="2600" b="1" dirty="0">
                <a:solidFill>
                  <a:srgbClr val="FF0000"/>
                </a:solidFill>
                <a:latin typeface="Lucida Sans Unicode" panose="020B0602030504020204"/>
                <a:cs typeface="Lucida Sans Unicode" panose="020B0602030504020204"/>
              </a:rPr>
              <a:t>IV</a:t>
            </a:r>
            <a:r>
              <a:rPr sz="2600" dirty="0">
                <a:latin typeface="Lucida Sans Unicode" panose="020B0602030504020204"/>
                <a:cs typeface="Lucida Sans Unicode" panose="020B0602030504020204"/>
              </a:rPr>
              <a:t>,</a:t>
            </a:r>
            <a:r>
              <a:rPr sz="2600" spc="-7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Rapat</a:t>
            </a:r>
            <a:r>
              <a:rPr sz="2600" spc="-7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Kerja</a:t>
            </a:r>
            <a:r>
              <a:rPr sz="2600" spc="-7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Nasional</a:t>
            </a:r>
            <a:r>
              <a:rPr sz="2600" spc="-7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Keempat</a:t>
            </a:r>
            <a:r>
              <a:rPr sz="2600" spc="-65" dirty="0">
                <a:latin typeface="Lucida Sans Unicode" panose="020B0602030504020204"/>
                <a:cs typeface="Lucida Sans Unicode" panose="020B0602030504020204"/>
              </a:rPr>
              <a:t> </a:t>
            </a:r>
            <a:r>
              <a:rPr sz="2600" b="1" spc="-20" dirty="0">
                <a:latin typeface="Lucida Sans Unicode" panose="020B0602030504020204"/>
                <a:cs typeface="Lucida Sans Unicode" panose="020B0602030504020204"/>
              </a:rPr>
              <a:t>JPK</a:t>
            </a:r>
            <a:r>
              <a:rPr sz="2600" b="1" spc="-20" dirty="0">
                <a:solidFill>
                  <a:srgbClr val="FF0000"/>
                </a:solidFill>
                <a:latin typeface="Lucida Sans Unicode" panose="020B0602030504020204"/>
                <a:cs typeface="Lucida Sans Unicode" panose="020B0602030504020204"/>
              </a:rPr>
              <a:t>P</a:t>
            </a:r>
            <a:endParaRPr sz="2600">
              <a:latin typeface="Lucida Sans Unicode" panose="020B0602030504020204"/>
              <a:cs typeface="Lucida Sans Unicode" panose="020B0602030504020204"/>
            </a:endParaRPr>
          </a:p>
        </p:txBody>
      </p:sp>
      <p:sp>
        <p:nvSpPr>
          <p:cNvPr id="10" name="object 10"/>
          <p:cNvSpPr txBox="1"/>
          <p:nvPr/>
        </p:nvSpPr>
        <p:spPr>
          <a:xfrm>
            <a:off x="1103630" y="2672577"/>
            <a:ext cx="2661285" cy="421640"/>
          </a:xfrm>
          <a:prstGeom prst="rect">
            <a:avLst/>
          </a:prstGeom>
        </p:spPr>
        <p:txBody>
          <a:bodyPr vert="horz" wrap="square" lIns="0" tIns="12065" rIns="0" bIns="0" rtlCol="0">
            <a:spAutoFit/>
          </a:bodyPr>
          <a:lstStyle/>
          <a:p>
            <a:pPr marL="12700">
              <a:lnSpc>
                <a:spcPct val="100000"/>
              </a:lnSpc>
              <a:spcBef>
                <a:spcPts val="95"/>
              </a:spcBef>
            </a:pPr>
            <a:r>
              <a:rPr sz="2600" spc="-10" dirty="0">
                <a:latin typeface="Lucida Sans Unicode" panose="020B0602030504020204"/>
                <a:cs typeface="Lucida Sans Unicode" panose="020B0602030504020204"/>
              </a:rPr>
              <a:t>diselenggarakan</a:t>
            </a:r>
            <a:endParaRPr sz="2600">
              <a:latin typeface="Lucida Sans Unicode" panose="020B0602030504020204"/>
              <a:cs typeface="Lucida Sans Unicode" panose="020B0602030504020204"/>
            </a:endParaRPr>
          </a:p>
        </p:txBody>
      </p:sp>
      <p:sp>
        <p:nvSpPr>
          <p:cNvPr id="11" name="object 11"/>
          <p:cNvSpPr txBox="1"/>
          <p:nvPr/>
        </p:nvSpPr>
        <p:spPr>
          <a:xfrm>
            <a:off x="1103630" y="3029183"/>
            <a:ext cx="2946400" cy="421640"/>
          </a:xfrm>
          <a:prstGeom prst="rect">
            <a:avLst/>
          </a:prstGeom>
        </p:spPr>
        <p:txBody>
          <a:bodyPr vert="horz" wrap="square" lIns="0" tIns="12065" rIns="0" bIns="0" rtlCol="0">
            <a:spAutoFit/>
          </a:bodyPr>
          <a:lstStyle/>
          <a:p>
            <a:pPr marL="12700">
              <a:lnSpc>
                <a:spcPct val="100000"/>
              </a:lnSpc>
              <a:spcBef>
                <a:spcPts val="95"/>
              </a:spcBef>
              <a:tabLst>
                <a:tab pos="1044575" algn="l"/>
                <a:tab pos="1544955" algn="l"/>
              </a:tabLst>
            </a:pPr>
            <a:r>
              <a:rPr sz="2600" spc="-20" dirty="0">
                <a:latin typeface="Lucida Sans Unicode" panose="020B0602030504020204"/>
                <a:cs typeface="Lucida Sans Unicode" panose="020B0602030504020204"/>
              </a:rPr>
              <a:t>2019</a:t>
            </a:r>
            <a:r>
              <a:rPr sz="2600" dirty="0">
                <a:latin typeface="Lucida Sans Unicode" panose="020B0602030504020204"/>
                <a:cs typeface="Lucida Sans Unicode" panose="020B0602030504020204"/>
              </a:rPr>
              <a:t>	</a:t>
            </a:r>
            <a:r>
              <a:rPr sz="2600" spc="-25" dirty="0">
                <a:latin typeface="Lucida Sans Unicode" panose="020B0602030504020204"/>
                <a:cs typeface="Lucida Sans Unicode" panose="020B0602030504020204"/>
              </a:rPr>
              <a:t>di</a:t>
            </a:r>
            <a:r>
              <a:rPr sz="260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Asarama</a:t>
            </a:r>
            <a:endParaRPr sz="2600">
              <a:latin typeface="Lucida Sans Unicode" panose="020B0602030504020204"/>
              <a:cs typeface="Lucida Sans Unicode" panose="020B0602030504020204"/>
            </a:endParaRPr>
          </a:p>
        </p:txBody>
      </p:sp>
      <p:sp>
        <p:nvSpPr>
          <p:cNvPr id="12" name="object 12"/>
          <p:cNvSpPr txBox="1"/>
          <p:nvPr/>
        </p:nvSpPr>
        <p:spPr>
          <a:xfrm>
            <a:off x="4034881" y="2672577"/>
            <a:ext cx="937260" cy="778510"/>
          </a:xfrm>
          <a:prstGeom prst="rect">
            <a:avLst/>
          </a:prstGeom>
        </p:spPr>
        <p:txBody>
          <a:bodyPr vert="horz" wrap="square" lIns="0" tIns="57150" rIns="0" bIns="0" rtlCol="0">
            <a:spAutoFit/>
          </a:bodyPr>
          <a:lstStyle/>
          <a:p>
            <a:pPr marL="197485" marR="5080" indent="-185420">
              <a:lnSpc>
                <a:spcPts val="2810"/>
              </a:lnSpc>
              <a:spcBef>
                <a:spcPts val="450"/>
              </a:spcBef>
            </a:pPr>
            <a:r>
              <a:rPr sz="2600" spc="-20" dirty="0">
                <a:latin typeface="Lucida Sans Unicode" panose="020B0602030504020204"/>
                <a:cs typeface="Lucida Sans Unicode" panose="020B0602030504020204"/>
              </a:rPr>
              <a:t>pada </a:t>
            </a:r>
            <a:r>
              <a:rPr sz="2600" spc="-10" dirty="0">
                <a:latin typeface="Lucida Sans Unicode" panose="020B0602030504020204"/>
                <a:cs typeface="Lucida Sans Unicode" panose="020B0602030504020204"/>
              </a:rPr>
              <a:t>Haji,</a:t>
            </a:r>
            <a:endParaRPr sz="2600">
              <a:latin typeface="Lucida Sans Unicode" panose="020B0602030504020204"/>
              <a:cs typeface="Lucida Sans Unicode" panose="020B0602030504020204"/>
            </a:endParaRPr>
          </a:p>
        </p:txBody>
      </p:sp>
      <p:sp>
        <p:nvSpPr>
          <p:cNvPr id="13" name="object 13"/>
          <p:cNvSpPr txBox="1"/>
          <p:nvPr/>
        </p:nvSpPr>
        <p:spPr>
          <a:xfrm>
            <a:off x="5110719" y="2672577"/>
            <a:ext cx="3954145" cy="778510"/>
          </a:xfrm>
          <a:prstGeom prst="rect">
            <a:avLst/>
          </a:prstGeom>
        </p:spPr>
        <p:txBody>
          <a:bodyPr vert="horz" wrap="square" lIns="0" tIns="57150" rIns="0" bIns="0" rtlCol="0">
            <a:spAutoFit/>
          </a:bodyPr>
          <a:lstStyle/>
          <a:p>
            <a:pPr marL="43815" marR="5080" indent="-31750">
              <a:lnSpc>
                <a:spcPts val="2810"/>
              </a:lnSpc>
              <a:spcBef>
                <a:spcPts val="450"/>
              </a:spcBef>
              <a:tabLst>
                <a:tab pos="1509395" algn="l"/>
                <a:tab pos="2442845" algn="l"/>
                <a:tab pos="2832100" algn="l"/>
              </a:tabLst>
            </a:pPr>
            <a:r>
              <a:rPr sz="2600" spc="-10" dirty="0">
                <a:latin typeface="Lucida Sans Unicode" panose="020B0602030504020204"/>
                <a:cs typeface="Lucida Sans Unicode" panose="020B0602030504020204"/>
              </a:rPr>
              <a:t>tanggal</a:t>
            </a:r>
            <a:r>
              <a:rPr sz="2600" dirty="0">
                <a:latin typeface="Lucida Sans Unicode" panose="020B0602030504020204"/>
                <a:cs typeface="Lucida Sans Unicode" panose="020B0602030504020204"/>
              </a:rPr>
              <a:t>	</a:t>
            </a:r>
            <a:r>
              <a:rPr sz="2600" spc="-25" dirty="0">
                <a:latin typeface="Lucida Sans Unicode" panose="020B0602030504020204"/>
                <a:cs typeface="Lucida Sans Unicode" panose="020B0602030504020204"/>
              </a:rPr>
              <a:t>18-20</a:t>
            </a:r>
            <a:r>
              <a:rPr sz="260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Januari Sudiang</a:t>
            </a:r>
            <a:r>
              <a:rPr sz="2600" dirty="0">
                <a:latin typeface="Lucida Sans Unicode" panose="020B0602030504020204"/>
                <a:cs typeface="Lucida Sans Unicode" panose="020B0602030504020204"/>
              </a:rPr>
              <a:t>	</a:t>
            </a:r>
            <a:r>
              <a:rPr sz="2600" spc="-73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Kota	</a:t>
            </a:r>
            <a:r>
              <a:rPr sz="2600" spc="-10" dirty="0">
                <a:latin typeface="Lucida Sans Unicode" panose="020B0602030504020204"/>
                <a:cs typeface="Lucida Sans Unicode" panose="020B0602030504020204"/>
              </a:rPr>
              <a:t>Makassar</a:t>
            </a:r>
            <a:endParaRPr sz="2600">
              <a:latin typeface="Lucida Sans Unicode" panose="020B0602030504020204"/>
              <a:cs typeface="Lucida Sans Unicode" panose="020B0602030504020204"/>
            </a:endParaRPr>
          </a:p>
        </p:txBody>
      </p:sp>
      <p:sp>
        <p:nvSpPr>
          <p:cNvPr id="14" name="object 14"/>
          <p:cNvSpPr txBox="1"/>
          <p:nvPr/>
        </p:nvSpPr>
        <p:spPr>
          <a:xfrm>
            <a:off x="1103630" y="3385788"/>
            <a:ext cx="7962900" cy="3120390"/>
          </a:xfrm>
          <a:prstGeom prst="rect">
            <a:avLst/>
          </a:prstGeom>
        </p:spPr>
        <p:txBody>
          <a:bodyPr vert="horz" wrap="square" lIns="0" tIns="12065" rIns="0" bIns="0" rtlCol="0">
            <a:spAutoFit/>
          </a:bodyPr>
          <a:lstStyle/>
          <a:p>
            <a:pPr marL="12700">
              <a:lnSpc>
                <a:spcPct val="100000"/>
              </a:lnSpc>
              <a:spcBef>
                <a:spcPts val="95"/>
              </a:spcBef>
            </a:pPr>
            <a:r>
              <a:rPr sz="2600" dirty="0">
                <a:latin typeface="Lucida Sans Unicode" panose="020B0602030504020204"/>
                <a:cs typeface="Lucida Sans Unicode" panose="020B0602030504020204"/>
              </a:rPr>
              <a:t>Sulawesi</a:t>
            </a:r>
            <a:r>
              <a:rPr sz="2600" spc="-11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Selatan</a:t>
            </a:r>
            <a:r>
              <a:rPr sz="2600" spc="-9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dengan</a:t>
            </a:r>
            <a:r>
              <a:rPr sz="2600" spc="-10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agenda:</a:t>
            </a:r>
            <a:endParaRPr sz="2600">
              <a:latin typeface="Lucida Sans Unicode" panose="020B0602030504020204"/>
              <a:cs typeface="Lucida Sans Unicode" panose="020B0602030504020204"/>
            </a:endParaRPr>
          </a:p>
          <a:p>
            <a:pPr marL="409575" marR="7620" indent="-397510" algn="just">
              <a:lnSpc>
                <a:spcPts val="2810"/>
              </a:lnSpc>
              <a:spcBef>
                <a:spcPts val="3645"/>
              </a:spcBef>
              <a:buAutoNum type="alphaLcPeriod"/>
              <a:tabLst>
                <a:tab pos="410845" algn="l"/>
              </a:tabLst>
            </a:pPr>
            <a:r>
              <a:rPr sz="2600" dirty="0">
                <a:latin typeface="Lucida Sans Unicode" panose="020B0602030504020204"/>
                <a:cs typeface="Lucida Sans Unicode" panose="020B0602030504020204"/>
              </a:rPr>
              <a:t>Pembahasan</a:t>
            </a:r>
            <a:r>
              <a:rPr sz="2600" spc="225" dirty="0">
                <a:latin typeface="Lucida Sans Unicode" panose="020B0602030504020204"/>
                <a:cs typeface="Lucida Sans Unicode" panose="020B0602030504020204"/>
              </a:rPr>
              <a:t>   </a:t>
            </a:r>
            <a:r>
              <a:rPr sz="2600" b="1" dirty="0">
                <a:solidFill>
                  <a:srgbClr val="FF0000"/>
                </a:solidFill>
                <a:latin typeface="Lucida Sans Unicode" panose="020B0602030504020204"/>
                <a:cs typeface="Lucida Sans Unicode" panose="020B0602030504020204"/>
              </a:rPr>
              <a:t>program</a:t>
            </a:r>
            <a:r>
              <a:rPr sz="2600" b="1" spc="225" dirty="0">
                <a:solidFill>
                  <a:srgbClr val="FF0000"/>
                </a:solidFill>
                <a:latin typeface="Lucida Sans Unicode" panose="020B0602030504020204"/>
                <a:cs typeface="Lucida Sans Unicode" panose="020B0602030504020204"/>
              </a:rPr>
              <a:t>   </a:t>
            </a:r>
            <a:r>
              <a:rPr sz="2600" b="1" dirty="0">
                <a:solidFill>
                  <a:srgbClr val="FF0000"/>
                </a:solidFill>
                <a:latin typeface="Lucida Sans Unicode" panose="020B0602030504020204"/>
                <a:cs typeface="Lucida Sans Unicode" panose="020B0602030504020204"/>
              </a:rPr>
              <a:t>kerja</a:t>
            </a:r>
            <a:r>
              <a:rPr sz="2600" b="1" spc="229" dirty="0">
                <a:solidFill>
                  <a:srgbClr val="FF0000"/>
                </a:solidFill>
                <a:latin typeface="Lucida Sans Unicode" panose="020B0602030504020204"/>
                <a:cs typeface="Lucida Sans Unicode" panose="020B0602030504020204"/>
              </a:rPr>
              <a:t>   </a:t>
            </a:r>
            <a:r>
              <a:rPr sz="2600" b="1" dirty="0">
                <a:latin typeface="Lucida Sans Unicode" panose="020B0602030504020204"/>
                <a:cs typeface="Lucida Sans Unicode" panose="020B0602030504020204"/>
              </a:rPr>
              <a:t>JPK</a:t>
            </a:r>
            <a:r>
              <a:rPr sz="2600" b="1" dirty="0">
                <a:solidFill>
                  <a:srgbClr val="FF0000"/>
                </a:solidFill>
                <a:latin typeface="Lucida Sans Unicode" panose="020B0602030504020204"/>
                <a:cs typeface="Lucida Sans Unicode" panose="020B0602030504020204"/>
              </a:rPr>
              <a:t>P</a:t>
            </a:r>
            <a:r>
              <a:rPr sz="2600" b="1" spc="225" dirty="0">
                <a:solidFill>
                  <a:srgbClr val="FF0000"/>
                </a:solidFill>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secara 	</a:t>
            </a:r>
            <a:r>
              <a:rPr sz="2600" dirty="0">
                <a:latin typeface="Lucida Sans Unicode" panose="020B0602030504020204"/>
                <a:cs typeface="Lucida Sans Unicode" panose="020B0602030504020204"/>
              </a:rPr>
              <a:t>nasional</a:t>
            </a:r>
            <a:r>
              <a:rPr sz="2600" spc="21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periode</a:t>
            </a:r>
            <a:r>
              <a:rPr sz="2600" spc="220" dirty="0">
                <a:latin typeface="Lucida Sans Unicode" panose="020B0602030504020204"/>
                <a:cs typeface="Lucida Sans Unicode" panose="020B0602030504020204"/>
              </a:rPr>
              <a:t> </a:t>
            </a:r>
            <a:r>
              <a:rPr sz="2600" spc="-25" dirty="0">
                <a:latin typeface="Lucida Sans Unicode" panose="020B0602030504020204"/>
                <a:cs typeface="Lucida Sans Unicode" panose="020B0602030504020204"/>
              </a:rPr>
              <a:t>2019-</a:t>
            </a:r>
            <a:r>
              <a:rPr sz="2600" dirty="0">
                <a:latin typeface="Lucida Sans Unicode" panose="020B0602030504020204"/>
                <a:cs typeface="Lucida Sans Unicode" panose="020B0602030504020204"/>
              </a:rPr>
              <a:t>2020</a:t>
            </a:r>
            <a:r>
              <a:rPr sz="2600" spc="21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yang</a:t>
            </a:r>
            <a:r>
              <a:rPr sz="2600" spc="21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dihadiri</a:t>
            </a:r>
            <a:r>
              <a:rPr sz="2600" spc="215" dirty="0">
                <a:latin typeface="Lucida Sans Unicode" panose="020B0602030504020204"/>
                <a:cs typeface="Lucida Sans Unicode" panose="020B0602030504020204"/>
              </a:rPr>
              <a:t> </a:t>
            </a:r>
            <a:r>
              <a:rPr sz="2600" spc="-25" dirty="0">
                <a:latin typeface="Lucida Sans Unicode" panose="020B0602030504020204"/>
                <a:cs typeface="Lucida Sans Unicode" panose="020B0602030504020204"/>
              </a:rPr>
              <a:t>34 	</a:t>
            </a:r>
            <a:r>
              <a:rPr sz="2600" dirty="0">
                <a:latin typeface="Lucida Sans Unicode" panose="020B0602030504020204"/>
                <a:cs typeface="Lucida Sans Unicode" panose="020B0602030504020204"/>
              </a:rPr>
              <a:t>Provinsi</a:t>
            </a:r>
            <a:r>
              <a:rPr sz="2600" spc="-7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dan</a:t>
            </a:r>
            <a:r>
              <a:rPr sz="2600" spc="-7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1</a:t>
            </a:r>
            <a:r>
              <a:rPr sz="2600" spc="-7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Pewakilan</a:t>
            </a:r>
            <a:r>
              <a:rPr sz="2600" spc="-6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Wilayah</a:t>
            </a:r>
            <a:r>
              <a:rPr sz="2600" spc="-65"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Luar</a:t>
            </a:r>
            <a:r>
              <a:rPr sz="2600" spc="-8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Negeri</a:t>
            </a:r>
            <a:endParaRPr sz="2600">
              <a:latin typeface="Lucida Sans Unicode" panose="020B0602030504020204"/>
              <a:cs typeface="Lucida Sans Unicode" panose="020B0602030504020204"/>
            </a:endParaRPr>
          </a:p>
          <a:p>
            <a:pPr marL="409575" marR="5080" indent="-397510" algn="just">
              <a:lnSpc>
                <a:spcPts val="2810"/>
              </a:lnSpc>
              <a:spcBef>
                <a:spcPts val="3600"/>
              </a:spcBef>
              <a:buAutoNum type="alphaLcPeriod"/>
              <a:tabLst>
                <a:tab pos="410845" algn="l"/>
              </a:tabLst>
            </a:pPr>
            <a:r>
              <a:rPr sz="2600" dirty="0">
                <a:latin typeface="Lucida Sans Unicode" panose="020B0602030504020204"/>
                <a:cs typeface="Lucida Sans Unicode" panose="020B0602030504020204"/>
              </a:rPr>
              <a:t>Menetapkan</a:t>
            </a:r>
            <a:r>
              <a:rPr sz="2600" spc="240" dirty="0">
                <a:latin typeface="Lucida Sans Unicode" panose="020B0602030504020204"/>
                <a:cs typeface="Lucida Sans Unicode" panose="020B0602030504020204"/>
              </a:rPr>
              <a:t>  </a:t>
            </a:r>
            <a:r>
              <a:rPr sz="2600" b="1" dirty="0">
                <a:solidFill>
                  <a:srgbClr val="FF0000"/>
                </a:solidFill>
                <a:latin typeface="Lucida Sans Unicode" panose="020B0602030504020204"/>
                <a:cs typeface="Lucida Sans Unicode" panose="020B0602030504020204"/>
              </a:rPr>
              <a:t>hasil</a:t>
            </a:r>
            <a:r>
              <a:rPr sz="2600" b="1" spc="240" dirty="0">
                <a:solidFill>
                  <a:srgbClr val="FF0000"/>
                </a:solidFill>
                <a:latin typeface="Lucida Sans Unicode" panose="020B0602030504020204"/>
                <a:cs typeface="Lucida Sans Unicode" panose="020B0602030504020204"/>
              </a:rPr>
              <a:t>  </a:t>
            </a:r>
            <a:r>
              <a:rPr sz="2600" b="1" dirty="0">
                <a:solidFill>
                  <a:srgbClr val="FF0000"/>
                </a:solidFill>
                <a:latin typeface="Lucida Sans Unicode" panose="020B0602030504020204"/>
                <a:cs typeface="Lucida Sans Unicode" panose="020B0602030504020204"/>
              </a:rPr>
              <a:t>RAKERNAS</a:t>
            </a:r>
            <a:r>
              <a:rPr sz="2600" b="1" spc="240" dirty="0">
                <a:solidFill>
                  <a:srgbClr val="FF0000"/>
                </a:solidFill>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yang</a:t>
            </a:r>
            <a:r>
              <a:rPr sz="2600" spc="24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dibahas 	</a:t>
            </a:r>
            <a:r>
              <a:rPr sz="2600" dirty="0">
                <a:latin typeface="Lucida Sans Unicode" panose="020B0602030504020204"/>
                <a:cs typeface="Lucida Sans Unicode" panose="020B0602030504020204"/>
              </a:rPr>
              <a:t>dalam</a:t>
            </a:r>
            <a:r>
              <a:rPr sz="2600" spc="-40" dirty="0">
                <a:latin typeface="Lucida Sans Unicode" panose="020B0602030504020204"/>
                <a:cs typeface="Lucida Sans Unicode" panose="020B0602030504020204"/>
              </a:rPr>
              <a:t> </a:t>
            </a:r>
            <a:r>
              <a:rPr sz="2600" dirty="0">
                <a:latin typeface="Lucida Sans Unicode" panose="020B0602030504020204"/>
                <a:cs typeface="Lucida Sans Unicode" panose="020B0602030504020204"/>
              </a:rPr>
              <a:t>4</a:t>
            </a:r>
            <a:r>
              <a:rPr sz="2600" spc="-40" dirty="0">
                <a:latin typeface="Lucida Sans Unicode" panose="020B0602030504020204"/>
                <a:cs typeface="Lucida Sans Unicode" panose="020B0602030504020204"/>
              </a:rPr>
              <a:t> </a:t>
            </a:r>
            <a:r>
              <a:rPr sz="2600" spc="-10" dirty="0">
                <a:latin typeface="Lucida Sans Unicode" panose="020B0602030504020204"/>
                <a:cs typeface="Lucida Sans Unicode" panose="020B0602030504020204"/>
              </a:rPr>
              <a:t>komisi</a:t>
            </a:r>
            <a:endParaRPr sz="2600">
              <a:latin typeface="Lucida Sans Unicode" panose="020B0602030504020204"/>
              <a:cs typeface="Lucida Sans Unicode" panose="020B0602030504020204"/>
            </a:endParaRPr>
          </a:p>
        </p:txBody>
      </p:sp>
      <p:grpSp>
        <p:nvGrpSpPr>
          <p:cNvPr id="15" name="object 15"/>
          <p:cNvGrpSpPr/>
          <p:nvPr/>
        </p:nvGrpSpPr>
        <p:grpSpPr>
          <a:xfrm>
            <a:off x="909827" y="727709"/>
            <a:ext cx="8239759" cy="1152525"/>
            <a:chOff x="909827" y="727709"/>
            <a:chExt cx="8239759" cy="1152525"/>
          </a:xfrm>
        </p:grpSpPr>
        <p:pic>
          <p:nvPicPr>
            <p:cNvPr id="16" name="object 16"/>
            <p:cNvPicPr/>
            <p:nvPr/>
          </p:nvPicPr>
          <p:blipFill>
            <a:blip r:embed="rId6" cstate="print"/>
            <a:stretch>
              <a:fillRect/>
            </a:stretch>
          </p:blipFill>
          <p:spPr>
            <a:xfrm>
              <a:off x="909828" y="727710"/>
              <a:ext cx="8239506" cy="1152144"/>
            </a:xfrm>
            <a:prstGeom prst="rect">
              <a:avLst/>
            </a:prstGeom>
          </p:spPr>
        </p:pic>
        <p:sp>
          <p:nvSpPr>
            <p:cNvPr id="17" name="object 17"/>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18" name="object 18"/>
          <p:cNvSpPr txBox="1">
            <a:spLocks noGrp="1"/>
          </p:cNvSpPr>
          <p:nvPr>
            <p:ph type="title"/>
          </p:nvPr>
        </p:nvSpPr>
        <p:spPr>
          <a:xfrm>
            <a:off x="152400" y="1035197"/>
            <a:ext cx="9052560" cy="660295"/>
          </a:xfrm>
          <a:prstGeom prst="rect">
            <a:avLst/>
          </a:prstGeom>
        </p:spPr>
        <p:txBody>
          <a:bodyPr vert="horz" wrap="square" lIns="0" tIns="12065" rIns="0" bIns="0" rtlCol="0">
            <a:spAutoFit/>
          </a:bodyPr>
          <a:lstStyle/>
          <a:p>
            <a:pPr marL="3243580">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IV</a:t>
            </a:r>
            <a:endParaRPr sz="4100" dirty="0">
              <a:latin typeface="Lucida Sans Unicode" panose="020B0602030504020204"/>
              <a:cs typeface="Lucida Sans Unicode" panose="020B0602030504020204"/>
            </a:endParaRPr>
          </a:p>
        </p:txBody>
      </p:sp>
      <p:sp>
        <p:nvSpPr>
          <p:cNvPr id="19" name="object 19"/>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20" name="object 20"/>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21" name="object 21"/>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37</a:t>
            </a:fld>
            <a:endParaRPr spc="-25"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228341"/>
            <a:ext cx="159004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RAKERNAS</a:t>
            </a:r>
            <a:endParaRPr sz="2400">
              <a:latin typeface="Lucida Sans Unicode" panose="020B0602030504020204"/>
              <a:cs typeface="Lucida Sans Unicode" panose="020B0602030504020204"/>
            </a:endParaRPr>
          </a:p>
        </p:txBody>
      </p:sp>
      <p:sp>
        <p:nvSpPr>
          <p:cNvPr id="10" name="object 10"/>
          <p:cNvSpPr txBox="1"/>
          <p:nvPr/>
        </p:nvSpPr>
        <p:spPr>
          <a:xfrm>
            <a:off x="2880249" y="2228341"/>
            <a:ext cx="6182995" cy="391160"/>
          </a:xfrm>
          <a:prstGeom prst="rect">
            <a:avLst/>
          </a:prstGeom>
        </p:spPr>
        <p:txBody>
          <a:bodyPr vert="horz" wrap="square" lIns="0" tIns="12700" rIns="0" bIns="0" rtlCol="0">
            <a:spAutoFit/>
          </a:bodyPr>
          <a:lstStyle/>
          <a:p>
            <a:pPr marL="12700">
              <a:lnSpc>
                <a:spcPct val="100000"/>
              </a:lnSpc>
              <a:spcBef>
                <a:spcPts val="100"/>
              </a:spcBef>
              <a:tabLst>
                <a:tab pos="424180" algn="l"/>
                <a:tab pos="788035" algn="l"/>
                <a:tab pos="2404745" algn="l"/>
                <a:tab pos="2886075" algn="l"/>
                <a:tab pos="3933190" algn="l"/>
                <a:tab pos="4899025" algn="l"/>
              </a:tabLst>
            </a:pPr>
            <a:r>
              <a:rPr sz="2400" b="1" spc="-50" dirty="0">
                <a:solidFill>
                  <a:srgbClr val="FF0000"/>
                </a:solidFill>
                <a:latin typeface="Lucida Sans Unicode" panose="020B0602030504020204"/>
                <a:cs typeface="Lucida Sans Unicode" panose="020B0602030504020204"/>
              </a:rPr>
              <a:t>V</a:t>
            </a:r>
            <a:r>
              <a:rPr sz="2400" b="1" dirty="0">
                <a:solidFill>
                  <a:srgbClr val="FF0000"/>
                </a:solidFill>
                <a:latin typeface="Lucida Sans Unicode" panose="020B0602030504020204"/>
                <a:cs typeface="Lucida Sans Unicode" panose="020B0602030504020204"/>
              </a:rPr>
              <a:t>	</a:t>
            </a:r>
            <a:r>
              <a:rPr sz="2400" b="1" spc="-50" dirty="0">
                <a:solidFill>
                  <a:srgbClr val="FF0000"/>
                </a:solidFill>
                <a:latin typeface="Lucida Sans Unicode" panose="020B0602030504020204"/>
                <a:cs typeface="Lucida Sans Unicode" panose="020B0602030504020204"/>
              </a:rPr>
              <a:t>–</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KONGRES</a:t>
            </a:r>
            <a:r>
              <a:rPr sz="2400" b="1" dirty="0">
                <a:solidFill>
                  <a:srgbClr val="FF0000"/>
                </a:solidFill>
                <a:latin typeface="Lucida Sans Unicode" panose="020B0602030504020204"/>
                <a:cs typeface="Lucida Sans Unicode" panose="020B0602030504020204"/>
              </a:rPr>
              <a:t>	</a:t>
            </a:r>
            <a:r>
              <a:rPr sz="2400" b="1" spc="-25" dirty="0">
                <a:solidFill>
                  <a:srgbClr val="FF0000"/>
                </a:solidFill>
                <a:latin typeface="Lucida Sans Unicode" panose="020B0602030504020204"/>
                <a:cs typeface="Lucida Sans Unicode" panose="020B0602030504020204"/>
              </a:rPr>
              <a:t>II</a:t>
            </a:r>
            <a:r>
              <a:rPr sz="2400" spc="-25"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Rapat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Kerja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a:t>
            </a:r>
            <a:endParaRPr sz="2400">
              <a:latin typeface="Lucida Sans Unicode" panose="020B0602030504020204"/>
              <a:cs typeface="Lucida Sans Unicode" panose="020B0602030504020204"/>
            </a:endParaRPr>
          </a:p>
        </p:txBody>
      </p:sp>
      <p:sp>
        <p:nvSpPr>
          <p:cNvPr id="11" name="object 11"/>
          <p:cNvSpPr txBox="1"/>
          <p:nvPr/>
        </p:nvSpPr>
        <p:spPr>
          <a:xfrm>
            <a:off x="1103630" y="2520950"/>
            <a:ext cx="6481445" cy="391160"/>
          </a:xfrm>
          <a:prstGeom prst="rect">
            <a:avLst/>
          </a:prstGeom>
        </p:spPr>
        <p:txBody>
          <a:bodyPr vert="horz" wrap="square" lIns="0" tIns="12700" rIns="0" bIns="0" rtlCol="0">
            <a:spAutoFit/>
          </a:bodyPr>
          <a:lstStyle/>
          <a:p>
            <a:pPr marL="12700">
              <a:lnSpc>
                <a:spcPct val="100000"/>
              </a:lnSpc>
              <a:spcBef>
                <a:spcPts val="100"/>
              </a:spcBef>
              <a:tabLst>
                <a:tab pos="1277620" algn="l"/>
                <a:tab pos="3477895" algn="l"/>
                <a:tab pos="5368290" algn="l"/>
              </a:tabLst>
            </a:pPr>
            <a:r>
              <a:rPr sz="2400" spc="-10" dirty="0">
                <a:latin typeface="Lucida Sans Unicode" panose="020B0602030504020204"/>
                <a:cs typeface="Lucida Sans Unicode" panose="020B0602030504020204"/>
              </a:rPr>
              <a:t>Kelima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dilaksanakan</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bersamaan</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dengan</a:t>
            </a:r>
            <a:endParaRPr sz="2400">
              <a:latin typeface="Lucida Sans Unicode" panose="020B0602030504020204"/>
              <a:cs typeface="Lucida Sans Unicode" panose="020B0602030504020204"/>
            </a:endParaRPr>
          </a:p>
        </p:txBody>
      </p:sp>
      <p:sp>
        <p:nvSpPr>
          <p:cNvPr id="12" name="object 12"/>
          <p:cNvSpPr txBox="1"/>
          <p:nvPr/>
        </p:nvSpPr>
        <p:spPr>
          <a:xfrm>
            <a:off x="7826619" y="2520950"/>
            <a:ext cx="124269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Lucida Sans Unicode" panose="020B0602030504020204"/>
                <a:cs typeface="Lucida Sans Unicode" panose="020B0602030504020204"/>
              </a:rPr>
              <a:t>Kongres</a:t>
            </a:r>
            <a:endParaRPr sz="2400">
              <a:latin typeface="Lucida Sans Unicode" panose="020B0602030504020204"/>
              <a:cs typeface="Lucida Sans Unicode" panose="020B0602030504020204"/>
            </a:endParaRPr>
          </a:p>
        </p:txBody>
      </p:sp>
      <p:sp>
        <p:nvSpPr>
          <p:cNvPr id="13" name="object 13"/>
          <p:cNvSpPr txBox="1"/>
          <p:nvPr/>
        </p:nvSpPr>
        <p:spPr>
          <a:xfrm>
            <a:off x="1103630" y="2813558"/>
            <a:ext cx="7963534" cy="3521075"/>
          </a:xfrm>
          <a:prstGeom prst="rect">
            <a:avLst/>
          </a:prstGeom>
        </p:spPr>
        <p:txBody>
          <a:bodyPr vert="horz" wrap="square" lIns="0" tIns="85725" rIns="0" bIns="0" rtlCol="0">
            <a:spAutoFit/>
          </a:bodyPr>
          <a:lstStyle/>
          <a:p>
            <a:pPr marL="12700" marR="5080" algn="just">
              <a:lnSpc>
                <a:spcPct val="80000"/>
              </a:lnSpc>
              <a:spcBef>
                <a:spcPts val="675"/>
              </a:spcBef>
            </a:pPr>
            <a:r>
              <a:rPr sz="2400" dirty="0">
                <a:latin typeface="Lucida Sans Unicode" panose="020B0602030504020204"/>
                <a:cs typeface="Lucida Sans Unicode" panose="020B0602030504020204"/>
              </a:rPr>
              <a:t>Nasional</a:t>
            </a:r>
            <a:r>
              <a:rPr sz="2400" spc="19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Kedua</a:t>
            </a:r>
            <a:r>
              <a:rPr sz="2400" spc="19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JPKP</a:t>
            </a:r>
            <a:r>
              <a:rPr sz="2400" spc="19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20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diselenggarakan</a:t>
            </a:r>
            <a:r>
              <a:rPr sz="2400" spc="195" dirty="0">
                <a:latin typeface="Lucida Sans Unicode" panose="020B0602030504020204"/>
                <a:cs typeface="Lucida Sans Unicode" panose="020B0602030504020204"/>
              </a:rPr>
              <a:t>  </a:t>
            </a:r>
            <a:r>
              <a:rPr sz="2400" spc="-20" dirty="0">
                <a:latin typeface="Lucida Sans Unicode" panose="020B0602030504020204"/>
                <a:cs typeface="Lucida Sans Unicode" panose="020B0602030504020204"/>
              </a:rPr>
              <a:t>pada </a:t>
            </a:r>
            <a:r>
              <a:rPr sz="2400" dirty="0">
                <a:latin typeface="Lucida Sans Unicode" panose="020B0602030504020204"/>
                <a:cs typeface="Lucida Sans Unicode" panose="020B0602030504020204"/>
              </a:rPr>
              <a:t>tanggal</a:t>
            </a:r>
            <a:r>
              <a:rPr sz="2400" spc="32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17-</a:t>
            </a:r>
            <a:r>
              <a:rPr sz="2400" dirty="0">
                <a:latin typeface="Lucida Sans Unicode" panose="020B0602030504020204"/>
                <a:cs typeface="Lucida Sans Unicode" panose="020B0602030504020204"/>
              </a:rPr>
              <a:t>19</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Januari</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2020</a:t>
            </a:r>
            <a:r>
              <a:rPr sz="2400" spc="3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Kinasih</a:t>
            </a:r>
            <a:r>
              <a:rPr sz="2400" spc="32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Resort, </a:t>
            </a:r>
            <a:r>
              <a:rPr sz="2400" dirty="0">
                <a:latin typeface="Lucida Sans Unicode" panose="020B0602030504020204"/>
                <a:cs typeface="Lucida Sans Unicode" panose="020B0602030504020204"/>
              </a:rPr>
              <a:t>Caringin</a:t>
            </a:r>
            <a:r>
              <a:rPr sz="2400" spc="-3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Jawa</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Barat</a:t>
            </a:r>
            <a:r>
              <a:rPr sz="2400" spc="-5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dengan</a:t>
            </a:r>
            <a:r>
              <a:rPr sz="2400" spc="-4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agenda:</a:t>
            </a:r>
            <a:endParaRPr sz="2400">
              <a:latin typeface="Lucida Sans Unicode" panose="020B0602030504020204"/>
              <a:cs typeface="Lucida Sans Unicode" panose="020B0602030504020204"/>
            </a:endParaRPr>
          </a:p>
          <a:p>
            <a:pPr marL="526415" marR="7620" indent="-514350">
              <a:lnSpc>
                <a:spcPts val="2300"/>
              </a:lnSpc>
              <a:spcBef>
                <a:spcPts val="3090"/>
              </a:spcBef>
              <a:buClr>
                <a:srgbClr val="2DA2BF"/>
              </a:buClr>
              <a:buSzPct val="67000"/>
              <a:buAutoNum type="alphaLcPeriod"/>
              <a:tabLst>
                <a:tab pos="526415" algn="l"/>
                <a:tab pos="5828030" algn="l"/>
                <a:tab pos="7000875" algn="l"/>
              </a:tabLst>
            </a:pPr>
            <a:r>
              <a:rPr sz="2400" spc="-10" dirty="0">
                <a:latin typeface="Lucida Sans Unicode" panose="020B0602030504020204"/>
                <a:cs typeface="Lucida Sans Unicode" panose="020B0602030504020204"/>
              </a:rPr>
              <a:t>Pemilihan/Penetapan/Pengukuhan</a:t>
            </a:r>
            <a:r>
              <a:rPr sz="2400" dirty="0">
                <a:latin typeface="Lucida Sans Unicode" panose="020B0602030504020204"/>
                <a:cs typeface="Lucida Sans Unicode" panose="020B0602030504020204"/>
              </a:rPr>
              <a:t>	</a:t>
            </a:r>
            <a:r>
              <a:rPr sz="2400" spc="-10" dirty="0">
                <a:solidFill>
                  <a:srgbClr val="FF0000"/>
                </a:solidFill>
                <a:latin typeface="Lucida Sans Unicode" panose="020B0602030504020204"/>
                <a:cs typeface="Lucida Sans Unicode" panose="020B0602030504020204"/>
              </a:rPr>
              <a:t>KETUA</a:t>
            </a:r>
            <a:r>
              <a:rPr sz="2400" dirty="0">
                <a:solidFill>
                  <a:srgbClr val="FF0000"/>
                </a:solidFill>
                <a:latin typeface="Lucida Sans Unicode" panose="020B0602030504020204"/>
                <a:cs typeface="Lucida Sans Unicode" panose="020B0602030504020204"/>
              </a:rPr>
              <a:t>	</a:t>
            </a:r>
            <a:r>
              <a:rPr sz="2400" spc="-20" dirty="0">
                <a:solidFill>
                  <a:srgbClr val="FF0000"/>
                </a:solidFill>
                <a:latin typeface="Lucida Sans Unicode" panose="020B0602030504020204"/>
                <a:cs typeface="Lucida Sans Unicode" panose="020B0602030504020204"/>
              </a:rPr>
              <a:t>UMUM </a:t>
            </a:r>
            <a:r>
              <a:rPr sz="2400" dirty="0">
                <a:latin typeface="Lucida Sans Unicode" panose="020B0602030504020204"/>
                <a:cs typeface="Lucida Sans Unicode" panose="020B0602030504020204"/>
              </a:rPr>
              <a:t>periode</a:t>
            </a:r>
            <a:r>
              <a:rPr sz="2400" spc="-9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2020-</a:t>
            </a:r>
            <a:r>
              <a:rPr sz="2400" spc="-20" dirty="0">
                <a:latin typeface="Lucida Sans Unicode" panose="020B0602030504020204"/>
                <a:cs typeface="Lucida Sans Unicode" panose="020B0602030504020204"/>
              </a:rPr>
              <a:t>2025</a:t>
            </a:r>
            <a:endParaRPr sz="2400">
              <a:latin typeface="Lucida Sans Unicode" panose="020B0602030504020204"/>
              <a:cs typeface="Lucida Sans Unicode" panose="020B0602030504020204"/>
            </a:endParaRPr>
          </a:p>
          <a:p>
            <a:pPr marL="527050" marR="7620" indent="-514350">
              <a:lnSpc>
                <a:spcPts val="2300"/>
              </a:lnSpc>
              <a:spcBef>
                <a:spcPts val="405"/>
              </a:spcBef>
              <a:buClr>
                <a:srgbClr val="2DA2BF"/>
              </a:buClr>
              <a:buSzPct val="67000"/>
              <a:buAutoNum type="alphaLcPeriod"/>
              <a:tabLst>
                <a:tab pos="527050" algn="l"/>
                <a:tab pos="2529840" algn="l"/>
                <a:tab pos="3955415" algn="l"/>
                <a:tab pos="4840605" algn="l"/>
                <a:tab pos="5621655" algn="l"/>
                <a:tab pos="6302375" algn="l"/>
                <a:tab pos="6713855" algn="l"/>
              </a:tabLst>
            </a:pPr>
            <a:r>
              <a:rPr sz="2400" spc="-10" dirty="0">
                <a:latin typeface="Lucida Sans Unicode" panose="020B0602030504020204"/>
                <a:cs typeface="Lucida Sans Unicode" panose="020B0602030504020204"/>
              </a:rPr>
              <a:t>Pembahasan</a:t>
            </a:r>
            <a:r>
              <a:rPr sz="2400" dirty="0">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program</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kerja</a:t>
            </a:r>
            <a:r>
              <a:rPr sz="2400" b="1" dirty="0">
                <a:solidFill>
                  <a:srgbClr val="FF0000"/>
                </a:solidFill>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r>
              <a:rPr sz="2400" b="1" dirty="0">
                <a:solidFill>
                  <a:srgbClr val="FF0000"/>
                </a:solidFill>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secara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 </a:t>
            </a:r>
            <a:r>
              <a:rPr sz="2400" dirty="0">
                <a:latin typeface="Lucida Sans Unicode" panose="020B0602030504020204"/>
                <a:cs typeface="Lucida Sans Unicode" panose="020B0602030504020204"/>
              </a:rPr>
              <a:t>periode</a:t>
            </a:r>
            <a:r>
              <a:rPr sz="2400" spc="-5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2020-</a:t>
            </a:r>
            <a:r>
              <a:rPr sz="2400" dirty="0">
                <a:latin typeface="Lucida Sans Unicode" panose="020B0602030504020204"/>
                <a:cs typeface="Lucida Sans Unicode" panose="020B0602030504020204"/>
              </a:rPr>
              <a:t>2021</a:t>
            </a:r>
            <a:r>
              <a:rPr sz="2400" spc="-8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6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dihadiri</a:t>
            </a:r>
            <a:r>
              <a:rPr sz="2400" spc="-40" dirty="0">
                <a:latin typeface="Lucida Sans Unicode" panose="020B0602030504020204"/>
                <a:cs typeface="Lucida Sans Unicode" panose="020B0602030504020204"/>
              </a:rPr>
              <a:t> </a:t>
            </a:r>
            <a:r>
              <a:rPr sz="2400" spc="-25" dirty="0">
                <a:latin typeface="Lucida Sans Unicode" panose="020B0602030504020204"/>
                <a:cs typeface="Lucida Sans Unicode" panose="020B0602030504020204"/>
              </a:rPr>
              <a:t>34</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Provinsi </a:t>
            </a:r>
            <a:r>
              <a:rPr sz="2400" dirty="0">
                <a:latin typeface="Lucida Sans Unicode" panose="020B0602030504020204"/>
                <a:cs typeface="Lucida Sans Unicode" panose="020B0602030504020204"/>
              </a:rPr>
              <a:t>dan</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1</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Pewakilan</a:t>
            </a:r>
            <a:r>
              <a:rPr sz="2400" spc="-4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Wilayah</a:t>
            </a:r>
            <a:r>
              <a:rPr sz="2400" spc="-4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Luar</a:t>
            </a:r>
            <a:r>
              <a:rPr sz="2400" spc="-5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Negeri</a:t>
            </a:r>
            <a:endParaRPr sz="2400">
              <a:latin typeface="Lucida Sans Unicode" panose="020B0602030504020204"/>
              <a:cs typeface="Lucida Sans Unicode" panose="020B0602030504020204"/>
            </a:endParaRPr>
          </a:p>
          <a:p>
            <a:pPr marL="527050" marR="5080" indent="-514350">
              <a:lnSpc>
                <a:spcPts val="2300"/>
              </a:lnSpc>
              <a:spcBef>
                <a:spcPts val="415"/>
              </a:spcBef>
              <a:buClr>
                <a:srgbClr val="2DA2BF"/>
              </a:buClr>
              <a:buSzPct val="67000"/>
              <a:buAutoNum type="alphaLcPeriod"/>
              <a:tabLst>
                <a:tab pos="527050" algn="l"/>
              </a:tabLst>
            </a:pPr>
            <a:r>
              <a:rPr sz="2400" dirty="0">
                <a:latin typeface="Lucida Sans Unicode" panose="020B0602030504020204"/>
                <a:cs typeface="Lucida Sans Unicode" panose="020B0602030504020204"/>
              </a:rPr>
              <a:t>Menetapkan</a:t>
            </a:r>
            <a:r>
              <a:rPr sz="2400" spc="120"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hasil</a:t>
            </a:r>
            <a:r>
              <a:rPr sz="2400" b="1" spc="15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RAKERNAS</a:t>
            </a:r>
            <a:r>
              <a:rPr sz="2400" b="1" spc="14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13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dibahas</a:t>
            </a:r>
            <a:r>
              <a:rPr sz="2400" spc="14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dalam </a:t>
            </a:r>
            <a:r>
              <a:rPr sz="2400" dirty="0">
                <a:latin typeface="Lucida Sans Unicode" panose="020B0602030504020204"/>
                <a:cs typeface="Lucida Sans Unicode" panose="020B0602030504020204"/>
              </a:rPr>
              <a:t>4</a:t>
            </a:r>
            <a:r>
              <a:rPr sz="2400" spc="-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komisi</a:t>
            </a:r>
            <a:endParaRPr sz="2400">
              <a:latin typeface="Lucida Sans Unicode" panose="020B0602030504020204"/>
              <a:cs typeface="Lucida Sans Unicode" panose="020B0602030504020204"/>
            </a:endParaRPr>
          </a:p>
        </p:txBody>
      </p:sp>
      <p:grpSp>
        <p:nvGrpSpPr>
          <p:cNvPr id="14" name="object 14"/>
          <p:cNvGrpSpPr/>
          <p:nvPr/>
        </p:nvGrpSpPr>
        <p:grpSpPr>
          <a:xfrm>
            <a:off x="909827" y="727709"/>
            <a:ext cx="8239759" cy="1152525"/>
            <a:chOff x="909827" y="727709"/>
            <a:chExt cx="8239759" cy="1152525"/>
          </a:xfrm>
        </p:grpSpPr>
        <p:pic>
          <p:nvPicPr>
            <p:cNvPr id="15" name="object 15"/>
            <p:cNvPicPr/>
            <p:nvPr/>
          </p:nvPicPr>
          <p:blipFill>
            <a:blip r:embed="rId6" cstate="print"/>
            <a:stretch>
              <a:fillRect/>
            </a:stretch>
          </p:blipFill>
          <p:spPr>
            <a:xfrm>
              <a:off x="909828" y="727710"/>
              <a:ext cx="8239506" cy="1152144"/>
            </a:xfrm>
            <a:prstGeom prst="rect">
              <a:avLst/>
            </a:prstGeom>
          </p:spPr>
        </p:pic>
        <p:sp>
          <p:nvSpPr>
            <p:cNvPr id="16" name="object 16"/>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17" name="object 17"/>
          <p:cNvSpPr txBox="1">
            <a:spLocks noGrp="1"/>
          </p:cNvSpPr>
          <p:nvPr>
            <p:ph type="title"/>
          </p:nvPr>
        </p:nvSpPr>
        <p:spPr>
          <a:xfrm>
            <a:off x="304800" y="1046762"/>
            <a:ext cx="9052560" cy="660295"/>
          </a:xfrm>
          <a:prstGeom prst="rect">
            <a:avLst/>
          </a:prstGeom>
        </p:spPr>
        <p:txBody>
          <a:bodyPr vert="horz" wrap="square" lIns="0" tIns="12065" rIns="0" bIns="0" rtlCol="0">
            <a:spAutoFit/>
          </a:bodyPr>
          <a:lstStyle/>
          <a:p>
            <a:pPr marL="1591310">
              <a:lnSpc>
                <a:spcPct val="100000"/>
              </a:lnSpc>
              <a:spcBef>
                <a:spcPts val="95"/>
              </a:spcBef>
            </a:pPr>
            <a:r>
              <a:rPr sz="4100" b="1" dirty="0">
                <a:latin typeface="Lucida Sans Unicode" panose="020B0602030504020204"/>
                <a:cs typeface="Lucida Sans Unicode" panose="020B0602030504020204"/>
              </a:rPr>
              <a:t>RAKERNAS</a:t>
            </a:r>
            <a:r>
              <a:rPr sz="4100" b="1" spc="-100" dirty="0">
                <a:latin typeface="Lucida Sans Unicode" panose="020B0602030504020204"/>
                <a:cs typeface="Lucida Sans Unicode" panose="020B0602030504020204"/>
              </a:rPr>
              <a:t> </a:t>
            </a:r>
            <a:r>
              <a:rPr sz="4100" b="1" dirty="0">
                <a:latin typeface="Lucida Sans Unicode" panose="020B0602030504020204"/>
                <a:cs typeface="Lucida Sans Unicode" panose="020B0602030504020204"/>
              </a:rPr>
              <a:t>V</a:t>
            </a:r>
            <a:r>
              <a:rPr sz="4100" b="1" spc="-100" dirty="0">
                <a:latin typeface="Lucida Sans Unicode" panose="020B0602030504020204"/>
                <a:cs typeface="Lucida Sans Unicode" panose="020B0602030504020204"/>
              </a:rPr>
              <a:t> </a:t>
            </a:r>
            <a:r>
              <a:rPr sz="4100" b="1" dirty="0">
                <a:latin typeface="Lucida Sans Unicode" panose="020B0602030504020204"/>
                <a:cs typeface="Lucida Sans Unicode" panose="020B0602030504020204"/>
              </a:rPr>
              <a:t>–</a:t>
            </a:r>
            <a:r>
              <a:rPr sz="4100" b="1" spc="-85" dirty="0">
                <a:latin typeface="Lucida Sans Unicode" panose="020B0602030504020204"/>
                <a:cs typeface="Lucida Sans Unicode" panose="020B0602030504020204"/>
              </a:rPr>
              <a:t> </a:t>
            </a:r>
            <a:r>
              <a:rPr sz="4100" b="1" dirty="0">
                <a:latin typeface="Lucida Sans Unicode" panose="020B0602030504020204"/>
                <a:cs typeface="Lucida Sans Unicode" panose="020B0602030504020204"/>
              </a:rPr>
              <a:t>KONGRES</a:t>
            </a:r>
            <a:r>
              <a:rPr sz="4100" b="1" spc="-95" dirty="0">
                <a:latin typeface="Lucida Sans Unicode" panose="020B0602030504020204"/>
                <a:cs typeface="Lucida Sans Unicode" panose="020B0602030504020204"/>
              </a:rPr>
              <a:t> </a:t>
            </a:r>
            <a:r>
              <a:rPr sz="4100" b="1" spc="-35" dirty="0">
                <a:latin typeface="Lucida Sans Unicode" panose="020B0602030504020204"/>
                <a:cs typeface="Lucida Sans Unicode" panose="020B0602030504020204"/>
              </a:rPr>
              <a:t>II</a:t>
            </a:r>
            <a:endParaRPr sz="4100" dirty="0">
              <a:latin typeface="Lucida Sans Unicode" panose="020B0602030504020204"/>
              <a:cs typeface="Lucida Sans Unicode" panose="020B0602030504020204"/>
            </a:endParaRPr>
          </a:p>
        </p:txBody>
      </p:sp>
      <p:sp>
        <p:nvSpPr>
          <p:cNvPr id="18" name="object 18"/>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19" name="object 19"/>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20" name="object 20"/>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38</a:t>
            </a:fld>
            <a:endParaRPr spc="-25"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grpSp>
        <p:nvGrpSpPr>
          <p:cNvPr id="9" name="object 9"/>
          <p:cNvGrpSpPr/>
          <p:nvPr/>
        </p:nvGrpSpPr>
        <p:grpSpPr>
          <a:xfrm>
            <a:off x="909827" y="727709"/>
            <a:ext cx="8239759" cy="1152525"/>
            <a:chOff x="909827" y="727709"/>
            <a:chExt cx="8239759" cy="1152525"/>
          </a:xfrm>
        </p:grpSpPr>
        <p:pic>
          <p:nvPicPr>
            <p:cNvPr id="10" name="object 10"/>
            <p:cNvPicPr/>
            <p:nvPr/>
          </p:nvPicPr>
          <p:blipFill>
            <a:blip r:embed="rId6" cstate="print"/>
            <a:stretch>
              <a:fillRect/>
            </a:stretch>
          </p:blipFill>
          <p:spPr>
            <a:xfrm>
              <a:off x="909828" y="727710"/>
              <a:ext cx="8239506" cy="1152144"/>
            </a:xfrm>
            <a:prstGeom prst="rect">
              <a:avLst/>
            </a:prstGeom>
          </p:spPr>
        </p:pic>
        <p:sp>
          <p:nvSpPr>
            <p:cNvPr id="11" name="object 11"/>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12" name="object 12"/>
          <p:cNvSpPr txBox="1">
            <a:spLocks noGrp="1"/>
          </p:cNvSpPr>
          <p:nvPr>
            <p:ph type="title"/>
          </p:nvPr>
        </p:nvSpPr>
        <p:spPr>
          <a:xfrm>
            <a:off x="228600" y="1060170"/>
            <a:ext cx="9052560" cy="660295"/>
          </a:xfrm>
          <a:prstGeom prst="rect">
            <a:avLst/>
          </a:prstGeom>
        </p:spPr>
        <p:txBody>
          <a:bodyPr vert="horz" wrap="square" lIns="0" tIns="12065" rIns="0" bIns="0" rtlCol="0">
            <a:spAutoFit/>
          </a:bodyPr>
          <a:lstStyle/>
          <a:p>
            <a:pPr marL="3243580">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VI</a:t>
            </a:r>
            <a:endParaRPr sz="4100" dirty="0">
              <a:latin typeface="Lucida Sans Unicode" panose="020B0602030504020204"/>
              <a:cs typeface="Lucida Sans Unicode" panose="020B0602030504020204"/>
            </a:endParaRPr>
          </a:p>
        </p:txBody>
      </p:sp>
      <p:sp>
        <p:nvSpPr>
          <p:cNvPr id="16" name="object 16"/>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17" name="object 17"/>
          <p:cNvSpPr txBox="1"/>
          <p:nvPr/>
        </p:nvSpPr>
        <p:spPr>
          <a:xfrm>
            <a:off x="7263624" y="7027865"/>
            <a:ext cx="1379855" cy="153035"/>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a:latin typeface="Lucida Sans Unicode" panose="020B0602030504020204"/>
              <a:cs typeface="Lucida Sans Unicode" panose="020B0602030504020204"/>
            </a:endParaRPr>
          </a:p>
        </p:txBody>
      </p:sp>
      <p:sp>
        <p:nvSpPr>
          <p:cNvPr id="18" name="object 18"/>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39</a:t>
            </a:fld>
            <a:endParaRPr spc="-25" dirty="0"/>
          </a:p>
        </p:txBody>
      </p:sp>
      <p:sp>
        <p:nvSpPr>
          <p:cNvPr id="13" name="object 13"/>
          <p:cNvSpPr txBox="1"/>
          <p:nvPr/>
        </p:nvSpPr>
        <p:spPr>
          <a:xfrm>
            <a:off x="1103630" y="2293873"/>
            <a:ext cx="2193290" cy="391160"/>
          </a:xfrm>
          <a:prstGeom prst="rect">
            <a:avLst/>
          </a:prstGeom>
        </p:spPr>
        <p:txBody>
          <a:bodyPr vert="horz" wrap="square" lIns="0" tIns="12700" rIns="0" bIns="0" rtlCol="0">
            <a:spAutoFit/>
          </a:bodyPr>
          <a:lstStyle/>
          <a:p>
            <a:pPr marL="12700">
              <a:lnSpc>
                <a:spcPct val="100000"/>
              </a:lnSpc>
              <a:spcBef>
                <a:spcPts val="100"/>
              </a:spcBef>
              <a:tabLst>
                <a:tab pos="1795780" algn="l"/>
              </a:tabLst>
            </a:pPr>
            <a:r>
              <a:rPr sz="2400" b="1" spc="-10" dirty="0">
                <a:solidFill>
                  <a:srgbClr val="FF0000"/>
                </a:solidFill>
                <a:latin typeface="Lucida Sans Unicode" panose="020B0602030504020204"/>
                <a:cs typeface="Lucida Sans Unicode" panose="020B0602030504020204"/>
              </a:rPr>
              <a:t>RAKERNAS</a:t>
            </a:r>
            <a:r>
              <a:rPr sz="2400" b="1" dirty="0">
                <a:solidFill>
                  <a:srgbClr val="FF0000"/>
                </a:solidFill>
                <a:latin typeface="Lucida Sans Unicode" panose="020B0602030504020204"/>
                <a:cs typeface="Lucida Sans Unicode" panose="020B0602030504020204"/>
              </a:rPr>
              <a:t>	</a:t>
            </a:r>
            <a:r>
              <a:rPr sz="2400" b="1" spc="-25" dirty="0">
                <a:solidFill>
                  <a:srgbClr val="FF0000"/>
                </a:solidFill>
                <a:latin typeface="Lucida Sans Unicode" panose="020B0602030504020204"/>
                <a:cs typeface="Lucida Sans Unicode" panose="020B0602030504020204"/>
              </a:rPr>
              <a:t>VI</a:t>
            </a:r>
            <a:r>
              <a:rPr sz="2400" spc="-25" dirty="0">
                <a:latin typeface="Lucida Sans Unicode" panose="020B0602030504020204"/>
                <a:cs typeface="Lucida Sans Unicode" panose="020B0602030504020204"/>
              </a:rPr>
              <a:t>,</a:t>
            </a:r>
            <a:endParaRPr sz="2400">
              <a:latin typeface="Lucida Sans Unicode" panose="020B0602030504020204"/>
              <a:cs typeface="Lucida Sans Unicode" panose="020B0602030504020204"/>
            </a:endParaRPr>
          </a:p>
        </p:txBody>
      </p:sp>
      <p:sp>
        <p:nvSpPr>
          <p:cNvPr id="14" name="object 14"/>
          <p:cNvSpPr txBox="1"/>
          <p:nvPr/>
        </p:nvSpPr>
        <p:spPr>
          <a:xfrm>
            <a:off x="3490092" y="2293873"/>
            <a:ext cx="5574030" cy="391160"/>
          </a:xfrm>
          <a:prstGeom prst="rect">
            <a:avLst/>
          </a:prstGeom>
        </p:spPr>
        <p:txBody>
          <a:bodyPr vert="horz" wrap="square" lIns="0" tIns="12700" rIns="0" bIns="0" rtlCol="0">
            <a:spAutoFit/>
          </a:bodyPr>
          <a:lstStyle/>
          <a:p>
            <a:pPr marL="12700">
              <a:lnSpc>
                <a:spcPct val="100000"/>
              </a:lnSpc>
              <a:spcBef>
                <a:spcPts val="100"/>
              </a:spcBef>
              <a:tabLst>
                <a:tab pos="1067435" algn="l"/>
                <a:tab pos="2040255" algn="l"/>
                <a:tab pos="3529965" algn="l"/>
                <a:tab pos="4930140" algn="l"/>
              </a:tabLst>
            </a:pPr>
            <a:r>
              <a:rPr sz="2400" spc="-10" dirty="0">
                <a:latin typeface="Lucida Sans Unicode" panose="020B0602030504020204"/>
                <a:cs typeface="Lucida Sans Unicode" panose="020B0602030504020204"/>
              </a:rPr>
              <a:t>Rapat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Kerja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Keenam</a:t>
            </a:r>
            <a:r>
              <a:rPr sz="2400"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a:latin typeface="Lucida Sans Unicode" panose="020B0602030504020204"/>
              <a:cs typeface="Lucida Sans Unicode" panose="020B0602030504020204"/>
            </a:endParaRPr>
          </a:p>
        </p:txBody>
      </p:sp>
      <p:sp>
        <p:nvSpPr>
          <p:cNvPr id="15" name="object 15"/>
          <p:cNvSpPr txBox="1"/>
          <p:nvPr/>
        </p:nvSpPr>
        <p:spPr>
          <a:xfrm>
            <a:off x="1103630" y="2623058"/>
            <a:ext cx="7961630" cy="4032885"/>
          </a:xfrm>
          <a:prstGeom prst="rect">
            <a:avLst/>
          </a:prstGeom>
        </p:spPr>
        <p:txBody>
          <a:bodyPr vert="horz" wrap="square" lIns="0" tIns="53975" rIns="0" bIns="0" rtlCol="0">
            <a:spAutoFit/>
          </a:bodyPr>
          <a:lstStyle/>
          <a:p>
            <a:pPr marL="12700" marR="5080" algn="just">
              <a:lnSpc>
                <a:spcPts val="2590"/>
              </a:lnSpc>
              <a:spcBef>
                <a:spcPts val="425"/>
              </a:spcBef>
            </a:pPr>
            <a:r>
              <a:rPr sz="2400" dirty="0">
                <a:latin typeface="Lucida Sans Unicode" panose="020B0602030504020204"/>
                <a:cs typeface="Lucida Sans Unicode" panose="020B0602030504020204"/>
              </a:rPr>
              <a:t>diselenggarakan</a:t>
            </a:r>
            <a:r>
              <a:rPr sz="2400" spc="4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4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tanggal</a:t>
            </a:r>
            <a:r>
              <a:rPr sz="2400" spc="48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05-</a:t>
            </a:r>
            <a:r>
              <a:rPr sz="2400" dirty="0">
                <a:latin typeface="Lucida Sans Unicode" panose="020B0602030504020204"/>
                <a:cs typeface="Lucida Sans Unicode" panose="020B0602030504020204"/>
              </a:rPr>
              <a:t>07</a:t>
            </a:r>
            <a:r>
              <a:rPr sz="2400" spc="47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Maret</a:t>
            </a:r>
            <a:r>
              <a:rPr sz="2400" spc="48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2021di </a:t>
            </a:r>
            <a:r>
              <a:rPr sz="2400" dirty="0">
                <a:latin typeface="Lucida Sans Unicode" panose="020B0602030504020204"/>
                <a:cs typeface="Lucida Sans Unicode" panose="020B0602030504020204"/>
              </a:rPr>
              <a:t>Asrama</a:t>
            </a:r>
            <a:r>
              <a:rPr sz="2400" spc="32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Haji</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Embarkasi</a:t>
            </a:r>
            <a:r>
              <a:rPr sz="2400" spc="32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Padang,</a:t>
            </a:r>
            <a:r>
              <a:rPr sz="2400" spc="33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Sumatera</a:t>
            </a:r>
            <a:r>
              <a:rPr sz="2400" spc="32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Barat </a:t>
            </a:r>
            <a:r>
              <a:rPr sz="2400" dirty="0">
                <a:latin typeface="Lucida Sans Unicode" panose="020B0602030504020204"/>
                <a:cs typeface="Lucida Sans Unicode" panose="020B0602030504020204"/>
              </a:rPr>
              <a:t>dengan</a:t>
            </a:r>
            <a:r>
              <a:rPr sz="2400" spc="-8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agenda:</a:t>
            </a:r>
            <a:endParaRPr sz="2400">
              <a:latin typeface="Lucida Sans Unicode" panose="020B0602030504020204"/>
              <a:cs typeface="Lucida Sans Unicode" panose="020B0602030504020204"/>
            </a:endParaRPr>
          </a:p>
          <a:p>
            <a:pPr marL="527050" marR="5715" indent="-514350" algn="just">
              <a:lnSpc>
                <a:spcPts val="2590"/>
              </a:lnSpc>
              <a:spcBef>
                <a:spcPts val="410"/>
              </a:spcBef>
              <a:buSzPct val="67000"/>
              <a:buFont typeface="Lucida Sans Unicode" panose="020B0602030504020204"/>
              <a:buAutoNum type="alphaLcPeriod"/>
              <a:tabLst>
                <a:tab pos="527050" algn="l"/>
                <a:tab pos="530225"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Pembahasan</a:t>
            </a:r>
            <a:r>
              <a:rPr sz="2400" spc="35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program</a:t>
            </a:r>
            <a:r>
              <a:rPr sz="2400" b="1" spc="37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kerja</a:t>
            </a:r>
            <a:r>
              <a:rPr sz="2400" b="1" spc="370" dirty="0">
                <a:solidFill>
                  <a:srgbClr val="FF0000"/>
                </a:solidFill>
                <a:latin typeface="Lucida Sans Unicode" panose="020B0602030504020204"/>
                <a:cs typeface="Lucida Sans Unicode" panose="020B0602030504020204"/>
              </a:rPr>
              <a:t> </a:t>
            </a:r>
            <a:r>
              <a:rPr sz="2400" b="1" dirty="0">
                <a:latin typeface="Lucida Sans Unicode" panose="020B0602030504020204"/>
                <a:cs typeface="Lucida Sans Unicode" panose="020B0602030504020204"/>
              </a:rPr>
              <a:t>JPK</a:t>
            </a:r>
            <a:r>
              <a:rPr sz="2400" b="1" dirty="0">
                <a:solidFill>
                  <a:srgbClr val="FF0000"/>
                </a:solidFill>
                <a:latin typeface="Lucida Sans Unicode" panose="020B0602030504020204"/>
                <a:cs typeface="Lucida Sans Unicode" panose="020B0602030504020204"/>
              </a:rPr>
              <a:t>P</a:t>
            </a:r>
            <a:r>
              <a:rPr sz="2400" b="1" spc="37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secara</a:t>
            </a:r>
            <a:r>
              <a:rPr sz="2400" spc="37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 </a:t>
            </a:r>
            <a:r>
              <a:rPr sz="2400" dirty="0">
                <a:latin typeface="Lucida Sans Unicode" panose="020B0602030504020204"/>
                <a:cs typeface="Lucida Sans Unicode" panose="020B0602030504020204"/>
              </a:rPr>
              <a:t>periode</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2021-</a:t>
            </a:r>
            <a:r>
              <a:rPr sz="2400" dirty="0">
                <a:latin typeface="Lucida Sans Unicode" panose="020B0602030504020204"/>
                <a:cs typeface="Lucida Sans Unicode" panose="020B0602030504020204"/>
              </a:rPr>
              <a:t>2022</a:t>
            </a:r>
            <a:r>
              <a:rPr sz="2400" spc="-5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3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dihadiri</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32</a:t>
            </a:r>
            <a:r>
              <a:rPr sz="2400" spc="46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Provinsi</a:t>
            </a:r>
            <a:endParaRPr sz="2400">
              <a:latin typeface="Lucida Sans Unicode" panose="020B0602030504020204"/>
              <a:cs typeface="Lucida Sans Unicode" panose="020B0602030504020204"/>
            </a:endParaRPr>
          </a:p>
          <a:p>
            <a:pPr marL="526415" marR="123825" indent="-514350" algn="just">
              <a:lnSpc>
                <a:spcPts val="2590"/>
              </a:lnSpc>
              <a:spcBef>
                <a:spcPts val="405"/>
              </a:spcBef>
              <a:buSzPct val="67000"/>
              <a:buFont typeface="Lucida Sans Unicode" panose="020B0602030504020204"/>
              <a:buAutoNum type="alphaLcPeriod"/>
              <a:tabLst>
                <a:tab pos="526415" algn="l"/>
                <a:tab pos="529590"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Menetapkan</a:t>
            </a:r>
            <a:r>
              <a:rPr sz="2400" spc="-70"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hasil</a:t>
            </a:r>
            <a:r>
              <a:rPr sz="2400" b="1" spc="-5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RAKERNAS</a:t>
            </a:r>
            <a:r>
              <a:rPr sz="2400" b="1" spc="-55"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dibahas</a:t>
            </a:r>
            <a:r>
              <a:rPr sz="2400" spc="-4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dalam </a:t>
            </a:r>
            <a:r>
              <a:rPr sz="2400" dirty="0">
                <a:latin typeface="Lucida Sans Unicode" panose="020B0602030504020204"/>
                <a:cs typeface="Lucida Sans Unicode" panose="020B0602030504020204"/>
              </a:rPr>
              <a:t>5</a:t>
            </a:r>
            <a:r>
              <a:rPr sz="2400" spc="-4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yaitu:</a:t>
            </a:r>
            <a:endParaRPr sz="2400">
              <a:latin typeface="Lucida Sans Unicode" panose="020B0602030504020204"/>
              <a:cs typeface="Lucida Sans Unicode" panose="020B0602030504020204"/>
            </a:endParaRPr>
          </a:p>
          <a:p>
            <a:pPr marL="533400" algn="just">
              <a:lnSpc>
                <a:spcPct val="100000"/>
              </a:lnSpc>
              <a:spcBef>
                <a:spcPts val="19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15"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A;</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1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kemanusiaan</a:t>
            </a:r>
            <a:endParaRPr sz="1900">
              <a:latin typeface="Lucida Sans Unicode" panose="020B0602030504020204"/>
              <a:cs typeface="Lucida Sans Unicode" panose="020B0602030504020204"/>
            </a:endParaRPr>
          </a:p>
          <a:p>
            <a:pPr marL="533400" algn="just">
              <a:lnSpc>
                <a:spcPct val="100000"/>
              </a:lnSpc>
              <a:spcBef>
                <a:spcPts val="17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B;</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pemberdayaan</a:t>
            </a:r>
            <a:endParaRPr sz="1900">
              <a:latin typeface="Lucida Sans Unicode" panose="020B0602030504020204"/>
              <a:cs typeface="Lucida Sans Unicode" panose="020B0602030504020204"/>
            </a:endParaRPr>
          </a:p>
          <a:p>
            <a:pPr marL="533400" algn="just">
              <a:lnSpc>
                <a:spcPct val="100000"/>
              </a:lnSpc>
              <a:spcBef>
                <a:spcPts val="175"/>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C;</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EKIP</a:t>
            </a:r>
            <a:endParaRPr sz="1900">
              <a:latin typeface="Lucida Sans Unicode" panose="020B0602030504020204"/>
              <a:cs typeface="Lucida Sans Unicode" panose="020B0602030504020204"/>
            </a:endParaRPr>
          </a:p>
          <a:p>
            <a:pPr marL="533400">
              <a:lnSpc>
                <a:spcPct val="100000"/>
              </a:lnSpc>
              <a:spcBef>
                <a:spcPts val="170"/>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D;</a:t>
            </a:r>
            <a:r>
              <a:rPr sz="1900" spc="-5"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hukum</a:t>
            </a:r>
            <a:r>
              <a:rPr sz="1900" spc="-3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kerjasama</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antar</a:t>
            </a:r>
            <a:r>
              <a:rPr sz="1900" spc="-2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lembaga</a:t>
            </a:r>
            <a:endParaRPr sz="1900">
              <a:latin typeface="Lucida Sans Unicode" panose="020B0602030504020204"/>
              <a:cs typeface="Lucida Sans Unicode" panose="020B0602030504020204"/>
            </a:endParaRPr>
          </a:p>
          <a:p>
            <a:pPr marL="533400">
              <a:lnSpc>
                <a:spcPct val="100000"/>
              </a:lnSpc>
              <a:spcBef>
                <a:spcPts val="175"/>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4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E;</a:t>
            </a:r>
            <a:r>
              <a:rPr sz="1900" spc="-2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KKPO</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10" dirty="0">
                <a:latin typeface="Lucida Sans Unicode" panose="020B0602030504020204"/>
                <a:cs typeface="Lucida Sans Unicode" panose="020B0602030504020204"/>
              </a:rPr>
              <a:t> </a:t>
            </a:r>
            <a:r>
              <a:rPr sz="1900" spc="-20" dirty="0">
                <a:latin typeface="Lucida Sans Unicode" panose="020B0602030504020204"/>
                <a:cs typeface="Lucida Sans Unicode" panose="020B0602030504020204"/>
              </a:rPr>
              <a:t>umum</a:t>
            </a:r>
            <a:endParaRPr sz="1900">
              <a:latin typeface="Lucida Sans Unicode" panose="020B0602030504020204"/>
              <a:cs typeface="Lucida Sans Unicode" panose="020B0602030504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993902" y="2143759"/>
            <a:ext cx="976630" cy="254000"/>
          </a:xfrm>
          <a:prstGeom prst="rect">
            <a:avLst/>
          </a:prstGeom>
        </p:spPr>
        <p:txBody>
          <a:bodyPr vert="horz" wrap="square" lIns="0" tIns="12700" rIns="0" bIns="0" rtlCol="0">
            <a:spAutoFit/>
          </a:bodyPr>
          <a:lstStyle/>
          <a:p>
            <a:pPr marL="12700">
              <a:lnSpc>
                <a:spcPct val="100000"/>
              </a:lnSpc>
              <a:spcBef>
                <a:spcPts val="100"/>
              </a:spcBef>
            </a:pPr>
            <a:r>
              <a:rPr sz="1500" b="1" dirty="0">
                <a:latin typeface="Lucida Sans Unicode" panose="020B0602030504020204"/>
                <a:cs typeface="Lucida Sans Unicode" panose="020B0602030504020204"/>
              </a:rPr>
              <a:t>MISI</a:t>
            </a:r>
            <a:r>
              <a:rPr sz="1500" b="1" spc="-15" dirty="0">
                <a:latin typeface="Lucida Sans Unicode" panose="020B0602030504020204"/>
                <a:cs typeface="Lucida Sans Unicode" panose="020B0602030504020204"/>
              </a:rPr>
              <a:t> </a:t>
            </a:r>
            <a:r>
              <a:rPr sz="1500" b="1" dirty="0">
                <a:latin typeface="Lucida Sans Unicode" panose="020B0602030504020204"/>
                <a:cs typeface="Lucida Sans Unicode" panose="020B0602030504020204"/>
              </a:rPr>
              <a:t>JPK</a:t>
            </a:r>
            <a:r>
              <a:rPr sz="1500" b="1" dirty="0">
                <a:solidFill>
                  <a:srgbClr val="FF0000"/>
                </a:solidFill>
                <a:latin typeface="Lucida Sans Unicode" panose="020B0602030504020204"/>
                <a:cs typeface="Lucida Sans Unicode" panose="020B0602030504020204"/>
              </a:rPr>
              <a:t>P</a:t>
            </a:r>
            <a:r>
              <a:rPr sz="1500" b="1" spc="-30" dirty="0">
                <a:solidFill>
                  <a:srgbClr val="FF0000"/>
                </a:solidFill>
                <a:latin typeface="Lucida Sans Unicode" panose="020B0602030504020204"/>
                <a:cs typeface="Lucida Sans Unicode" panose="020B0602030504020204"/>
              </a:rPr>
              <a:t> </a:t>
            </a:r>
            <a:r>
              <a:rPr sz="1500" b="1" spc="-50" dirty="0">
                <a:latin typeface="Lucida Sans Unicode" panose="020B0602030504020204"/>
                <a:cs typeface="Lucida Sans Unicode" panose="020B0602030504020204"/>
              </a:rPr>
              <a:t>:</a:t>
            </a:r>
            <a:endParaRPr sz="1500">
              <a:latin typeface="Lucida Sans Unicode" panose="020B0602030504020204"/>
              <a:cs typeface="Lucida Sans Unicode" panose="020B0602030504020204"/>
            </a:endParaRPr>
          </a:p>
        </p:txBody>
      </p:sp>
      <p:sp>
        <p:nvSpPr>
          <p:cNvPr id="10" name="object 10"/>
          <p:cNvSpPr txBox="1"/>
          <p:nvPr/>
        </p:nvSpPr>
        <p:spPr>
          <a:xfrm>
            <a:off x="1103630" y="2523235"/>
            <a:ext cx="7964170" cy="391160"/>
          </a:xfrm>
          <a:prstGeom prst="rect">
            <a:avLst/>
          </a:prstGeom>
        </p:spPr>
        <p:txBody>
          <a:bodyPr vert="horz" wrap="square" lIns="0" tIns="12700" rIns="0" bIns="0" rtlCol="0">
            <a:spAutoFit/>
          </a:bodyPr>
          <a:lstStyle/>
          <a:p>
            <a:pPr marL="12700">
              <a:lnSpc>
                <a:spcPct val="100000"/>
              </a:lnSpc>
              <a:spcBef>
                <a:spcPts val="100"/>
              </a:spcBef>
              <a:tabLst>
                <a:tab pos="268605" algn="l"/>
                <a:tab pos="2062480" algn="l"/>
                <a:tab pos="2834640" algn="l"/>
                <a:tab pos="5093970" algn="l"/>
                <a:tab pos="7007225" algn="l"/>
              </a:tabLst>
            </a:pPr>
            <a:r>
              <a:rPr sz="1600" spc="10" dirty="0">
                <a:solidFill>
                  <a:srgbClr val="2DA2BF"/>
                </a:solidFill>
                <a:latin typeface="Wingdings 3" panose="05040102010807070707"/>
                <a:cs typeface="Wingdings 3" panose="05040102010807070707"/>
              </a:rPr>
              <a:t>🞂</a:t>
            </a:r>
            <a:r>
              <a:rPr sz="1600" spc="125" dirty="0">
                <a:solidFill>
                  <a:srgbClr val="2DA2BF"/>
                </a:solidFill>
                <a:latin typeface="Wingdings 3" panose="05040102010807070707"/>
                <a:cs typeface="Wingdings 3" panose="05040102010807070707"/>
              </a:rPr>
              <a:t>​</a:t>
            </a:r>
            <a:r>
              <a:rPr sz="1600" dirty="0">
                <a:solidFill>
                  <a:srgbClr val="2DA2BF"/>
                </a:solidFill>
                <a:latin typeface="Times New Roman" panose="02020603050405020304"/>
                <a:cs typeface="Times New Roman" panose="02020603050405020304"/>
              </a:rPr>
              <a:t>	</a:t>
            </a:r>
            <a:r>
              <a:rPr sz="2400" b="1" spc="-10" dirty="0">
                <a:solidFill>
                  <a:srgbClr val="FF0000"/>
                </a:solidFill>
                <a:latin typeface="Lucida Sans Unicode" panose="020B0602030504020204"/>
                <a:cs typeface="Lucida Sans Unicode" panose="020B0602030504020204"/>
              </a:rPr>
              <a:t>Membantu</a:t>
            </a:r>
            <a:r>
              <a:rPr sz="2400" b="1" dirty="0">
                <a:solidFill>
                  <a:srgbClr val="FF0000"/>
                </a:solidFill>
                <a:latin typeface="Lucida Sans Unicode" panose="020B0602030504020204"/>
                <a:cs typeface="Lucida Sans Unicode" panose="020B0602030504020204"/>
              </a:rPr>
              <a:t>	</a:t>
            </a:r>
            <a:r>
              <a:rPr sz="2400" b="1" spc="-25" dirty="0">
                <a:solidFill>
                  <a:srgbClr val="FF0000"/>
                </a:solidFill>
                <a:latin typeface="Lucida Sans Unicode" panose="020B0602030504020204"/>
                <a:cs typeface="Lucida Sans Unicode" panose="020B0602030504020204"/>
              </a:rPr>
              <a:t>dan</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mendampingi</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pemerintah</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secara</a:t>
            </a:r>
            <a:endParaRPr sz="2400">
              <a:latin typeface="Lucida Sans Unicode" panose="020B0602030504020204"/>
              <a:cs typeface="Lucida Sans Unicode" panose="020B0602030504020204"/>
            </a:endParaRPr>
          </a:p>
        </p:txBody>
      </p:sp>
      <p:sp>
        <p:nvSpPr>
          <p:cNvPr id="11" name="object 11"/>
          <p:cNvSpPr txBox="1"/>
          <p:nvPr/>
        </p:nvSpPr>
        <p:spPr>
          <a:xfrm>
            <a:off x="1359661" y="2815844"/>
            <a:ext cx="2240915" cy="391160"/>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FF0000"/>
                </a:solidFill>
                <a:latin typeface="Lucida Sans Unicode" panose="020B0602030504020204"/>
                <a:cs typeface="Lucida Sans Unicode" panose="020B0602030504020204"/>
              </a:rPr>
              <a:t>bersama-</a:t>
            </a:r>
            <a:r>
              <a:rPr sz="2400" b="1" spc="-20" dirty="0">
                <a:solidFill>
                  <a:srgbClr val="FF0000"/>
                </a:solidFill>
                <a:latin typeface="Lucida Sans Unicode" panose="020B0602030504020204"/>
                <a:cs typeface="Lucida Sans Unicode" panose="020B0602030504020204"/>
              </a:rPr>
              <a:t>sama</a:t>
            </a:r>
            <a:endParaRPr sz="2400">
              <a:latin typeface="Lucida Sans Unicode" panose="020B0602030504020204"/>
              <a:cs typeface="Lucida Sans Unicode" panose="020B0602030504020204"/>
            </a:endParaRPr>
          </a:p>
        </p:txBody>
      </p:sp>
      <p:sp>
        <p:nvSpPr>
          <p:cNvPr id="12" name="object 12"/>
          <p:cNvSpPr txBox="1"/>
          <p:nvPr/>
        </p:nvSpPr>
        <p:spPr>
          <a:xfrm>
            <a:off x="4166402" y="2815844"/>
            <a:ext cx="3405504" cy="391160"/>
          </a:xfrm>
          <a:prstGeom prst="rect">
            <a:avLst/>
          </a:prstGeom>
        </p:spPr>
        <p:txBody>
          <a:bodyPr vert="horz" wrap="square" lIns="0" tIns="12700" rIns="0" bIns="0" rtlCol="0">
            <a:spAutoFit/>
          </a:bodyPr>
          <a:lstStyle/>
          <a:p>
            <a:pPr marL="12700">
              <a:lnSpc>
                <a:spcPct val="100000"/>
              </a:lnSpc>
              <a:spcBef>
                <a:spcPts val="100"/>
              </a:spcBef>
              <a:tabLst>
                <a:tab pos="1702435" algn="l"/>
              </a:tabLst>
            </a:pPr>
            <a:r>
              <a:rPr sz="2400" b="1" spc="-10" dirty="0">
                <a:solidFill>
                  <a:srgbClr val="FF0000"/>
                </a:solidFill>
                <a:latin typeface="Lucida Sans Unicode" panose="020B0602030504020204"/>
                <a:cs typeface="Lucida Sans Unicode" panose="020B0602030504020204"/>
              </a:rPr>
              <a:t>dengan</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masyarakat</a:t>
            </a:r>
            <a:endParaRPr sz="2400">
              <a:latin typeface="Lucida Sans Unicode" panose="020B0602030504020204"/>
              <a:cs typeface="Lucida Sans Unicode" panose="020B0602030504020204"/>
            </a:endParaRPr>
          </a:p>
        </p:txBody>
      </p:sp>
      <p:sp>
        <p:nvSpPr>
          <p:cNvPr id="13" name="object 13"/>
          <p:cNvSpPr txBox="1"/>
          <p:nvPr/>
        </p:nvSpPr>
        <p:spPr>
          <a:xfrm>
            <a:off x="8137924" y="2815844"/>
            <a:ext cx="92773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0000"/>
                </a:solidFill>
                <a:latin typeface="Lucida Sans Unicode" panose="020B0602030504020204"/>
                <a:cs typeface="Lucida Sans Unicode" panose="020B0602030504020204"/>
              </a:rPr>
              <a:t>dalam</a:t>
            </a:r>
            <a:endParaRPr sz="2400">
              <a:latin typeface="Lucida Sans Unicode" panose="020B0602030504020204"/>
              <a:cs typeface="Lucida Sans Unicode" panose="020B0602030504020204"/>
            </a:endParaRPr>
          </a:p>
        </p:txBody>
      </p:sp>
      <p:sp>
        <p:nvSpPr>
          <p:cNvPr id="14" name="object 14"/>
          <p:cNvSpPr txBox="1"/>
          <p:nvPr/>
        </p:nvSpPr>
        <p:spPr>
          <a:xfrm>
            <a:off x="1359661" y="3108452"/>
            <a:ext cx="7707630" cy="683895"/>
          </a:xfrm>
          <a:prstGeom prst="rect">
            <a:avLst/>
          </a:prstGeom>
        </p:spPr>
        <p:txBody>
          <a:bodyPr vert="horz" wrap="square" lIns="0" tIns="85725" rIns="0" bIns="0" rtlCol="0">
            <a:spAutoFit/>
          </a:bodyPr>
          <a:lstStyle/>
          <a:p>
            <a:pPr marL="12700" marR="5080">
              <a:lnSpc>
                <a:spcPct val="80000"/>
              </a:lnSpc>
              <a:spcBef>
                <a:spcPts val="675"/>
              </a:spcBef>
              <a:tabLst>
                <a:tab pos="1419225" algn="l"/>
                <a:tab pos="1779270" algn="l"/>
                <a:tab pos="2595245" algn="l"/>
                <a:tab pos="4970780" algn="l"/>
              </a:tabLst>
            </a:pPr>
            <a:r>
              <a:rPr sz="2400" b="1" spc="-10" dirty="0">
                <a:solidFill>
                  <a:srgbClr val="FF0000"/>
                </a:solidFill>
                <a:latin typeface="Lucida Sans Unicode" panose="020B0602030504020204"/>
                <a:cs typeface="Lucida Sans Unicode" panose="020B0602030504020204"/>
              </a:rPr>
              <a:t>sosialisasi</a:t>
            </a:r>
            <a:r>
              <a:rPr sz="2400" b="1" dirty="0">
                <a:solidFill>
                  <a:srgbClr val="FF0000"/>
                </a:solidFill>
                <a:latin typeface="Lucida Sans Unicode" panose="020B0602030504020204"/>
                <a:cs typeface="Lucida Sans Unicode" panose="020B0602030504020204"/>
              </a:rPr>
              <a:t>	</a:t>
            </a:r>
            <a:r>
              <a:rPr sz="2400" b="1" spc="-25" dirty="0">
                <a:solidFill>
                  <a:srgbClr val="FF0000"/>
                </a:solidFill>
                <a:latin typeface="Lucida Sans Unicode" panose="020B0602030504020204"/>
                <a:cs typeface="Lucida Sans Unicode" panose="020B0602030504020204"/>
              </a:rPr>
              <a:t>dan</a:t>
            </a:r>
            <a:r>
              <a:rPr sz="2400" b="1"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melaksanakan</a:t>
            </a:r>
            <a:r>
              <a:rPr sz="2400" b="1" dirty="0">
                <a:solidFill>
                  <a:srgbClr val="FF0000"/>
                </a:solidFill>
                <a:latin typeface="Lucida Sans Unicode" panose="020B0602030504020204"/>
                <a:cs typeface="Lucida Sans Unicode" panose="020B0602030504020204"/>
              </a:rPr>
              <a:t>	</a:t>
            </a:r>
            <a:r>
              <a:rPr sz="2400" b="1" spc="-20" dirty="0">
                <a:solidFill>
                  <a:srgbClr val="FF0000"/>
                </a:solidFill>
                <a:latin typeface="Lucida Sans Unicode" panose="020B0602030504020204"/>
                <a:cs typeface="Lucida Sans Unicode" panose="020B0602030504020204"/>
              </a:rPr>
              <a:t>program-</a:t>
            </a:r>
            <a:r>
              <a:rPr sz="2400" b="1" spc="-10" dirty="0">
                <a:solidFill>
                  <a:srgbClr val="FF0000"/>
                </a:solidFill>
                <a:latin typeface="Lucida Sans Unicode" panose="020B0602030504020204"/>
                <a:cs typeface="Lucida Sans Unicode" panose="020B0602030504020204"/>
              </a:rPr>
              <a:t>program kerjanya</a:t>
            </a:r>
            <a:r>
              <a:rPr sz="2400" b="1" dirty="0">
                <a:solidFill>
                  <a:srgbClr val="FF0000"/>
                </a:solidFill>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yang</a:t>
            </a:r>
            <a:r>
              <a:rPr sz="1500" spc="2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sudah</a:t>
            </a:r>
            <a:r>
              <a:rPr sz="1500" spc="2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tertuang</a:t>
            </a:r>
            <a:r>
              <a:rPr sz="1500" spc="2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secara</a:t>
            </a:r>
            <a:r>
              <a:rPr sz="1500" spc="2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formal</a:t>
            </a:r>
            <a:r>
              <a:rPr sz="1500" spc="25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melalui</a:t>
            </a:r>
            <a:r>
              <a:rPr sz="1500" spc="2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kebijakan</a:t>
            </a:r>
            <a:r>
              <a:rPr sz="1500" spc="25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pemerintah</a:t>
            </a:r>
            <a:endParaRPr sz="1500">
              <a:latin typeface="Lucida Sans Unicode" panose="020B0602030504020204"/>
              <a:cs typeface="Lucida Sans Unicode" panose="020B0602030504020204"/>
            </a:endParaRPr>
          </a:p>
        </p:txBody>
      </p:sp>
      <p:sp>
        <p:nvSpPr>
          <p:cNvPr id="15" name="object 15"/>
          <p:cNvSpPr txBox="1"/>
          <p:nvPr/>
        </p:nvSpPr>
        <p:spPr>
          <a:xfrm>
            <a:off x="1359661" y="3730244"/>
            <a:ext cx="2695575" cy="254000"/>
          </a:xfrm>
          <a:prstGeom prst="rect">
            <a:avLst/>
          </a:prstGeom>
        </p:spPr>
        <p:txBody>
          <a:bodyPr vert="horz" wrap="square" lIns="0" tIns="12700" rIns="0" bIns="0" rtlCol="0">
            <a:spAutoFit/>
          </a:bodyPr>
          <a:lstStyle/>
          <a:p>
            <a:pPr marL="12700">
              <a:lnSpc>
                <a:spcPct val="100000"/>
              </a:lnSpc>
              <a:spcBef>
                <a:spcPts val="100"/>
              </a:spcBef>
              <a:tabLst>
                <a:tab pos="582930" algn="l"/>
                <a:tab pos="1408430" algn="l"/>
                <a:tab pos="2134235" algn="l"/>
              </a:tabLst>
            </a:pPr>
            <a:r>
              <a:rPr sz="1500" spc="-20" dirty="0">
                <a:latin typeface="Lucida Sans Unicode" panose="020B0602030504020204"/>
                <a:cs typeface="Lucida Sans Unicode" panose="020B0602030504020204"/>
              </a:rPr>
              <a:t>baik</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berupa</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APBN,</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APBD,</a:t>
            </a:r>
            <a:endParaRPr sz="1500">
              <a:latin typeface="Lucida Sans Unicode" panose="020B0602030504020204"/>
              <a:cs typeface="Lucida Sans Unicode" panose="020B0602030504020204"/>
            </a:endParaRPr>
          </a:p>
        </p:txBody>
      </p:sp>
      <p:sp>
        <p:nvSpPr>
          <p:cNvPr id="16" name="object 16"/>
          <p:cNvSpPr txBox="1"/>
          <p:nvPr/>
        </p:nvSpPr>
        <p:spPr>
          <a:xfrm>
            <a:off x="4208582" y="3730244"/>
            <a:ext cx="4853940" cy="254000"/>
          </a:xfrm>
          <a:prstGeom prst="rect">
            <a:avLst/>
          </a:prstGeom>
        </p:spPr>
        <p:txBody>
          <a:bodyPr vert="horz" wrap="square" lIns="0" tIns="12700" rIns="0" bIns="0" rtlCol="0">
            <a:spAutoFit/>
          </a:bodyPr>
          <a:lstStyle/>
          <a:p>
            <a:pPr marL="12700">
              <a:lnSpc>
                <a:spcPct val="100000"/>
              </a:lnSpc>
              <a:spcBef>
                <a:spcPts val="100"/>
              </a:spcBef>
              <a:tabLst>
                <a:tab pos="984885" algn="l"/>
                <a:tab pos="1621790" algn="l"/>
                <a:tab pos="2625090" algn="l"/>
                <a:tab pos="3147060" algn="l"/>
                <a:tab pos="4380865" algn="l"/>
              </a:tabLst>
            </a:pPr>
            <a:r>
              <a:rPr sz="1500" spc="-10" dirty="0">
                <a:latin typeface="Lucida Sans Unicode" panose="020B0602030504020204"/>
                <a:cs typeface="Lucida Sans Unicode" panose="020B0602030504020204"/>
              </a:rPr>
              <a:t>program</a:t>
            </a:r>
            <a:r>
              <a:rPr sz="1500" dirty="0">
                <a:latin typeface="Lucida Sans Unicode" panose="020B0602030504020204"/>
                <a:cs typeface="Lucida Sans Unicode" panose="020B0602030504020204"/>
              </a:rPr>
              <a:t>	</a:t>
            </a:r>
            <a:r>
              <a:rPr sz="1500" spc="-20" dirty="0">
                <a:latin typeface="Lucida Sans Unicode" panose="020B0602030504020204"/>
                <a:cs typeface="Lucida Sans Unicode" panose="020B0602030504020204"/>
              </a:rPr>
              <a:t>kerja</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BAPENAS</a:t>
            </a:r>
            <a:r>
              <a:rPr sz="1500" dirty="0">
                <a:latin typeface="Lucida Sans Unicode" panose="020B0602030504020204"/>
                <a:cs typeface="Lucida Sans Unicode" panose="020B0602030504020204"/>
              </a:rPr>
              <a:t>	</a:t>
            </a:r>
            <a:r>
              <a:rPr sz="1500" spc="-25" dirty="0">
                <a:latin typeface="Lucida Sans Unicode" panose="020B0602030504020204"/>
                <a:cs typeface="Lucida Sans Unicode" panose="020B0602030504020204"/>
              </a:rPr>
              <a:t>dan</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seterusnya,</a:t>
            </a:r>
            <a:r>
              <a:rPr sz="1500" dirty="0">
                <a:latin typeface="Lucida Sans Unicode" panose="020B0602030504020204"/>
                <a:cs typeface="Lucida Sans Unicode" panose="020B0602030504020204"/>
              </a:rPr>
              <a:t>	</a:t>
            </a:r>
            <a:r>
              <a:rPr sz="1500" spc="-20" dirty="0">
                <a:latin typeface="Lucida Sans Unicode" panose="020B0602030504020204"/>
                <a:cs typeface="Lucida Sans Unicode" panose="020B0602030504020204"/>
              </a:rPr>
              <a:t>guna</a:t>
            </a:r>
            <a:endParaRPr sz="1500">
              <a:latin typeface="Lucida Sans Unicode" panose="020B0602030504020204"/>
              <a:cs typeface="Lucida Sans Unicode" panose="020B0602030504020204"/>
            </a:endParaRPr>
          </a:p>
        </p:txBody>
      </p:sp>
      <p:sp>
        <p:nvSpPr>
          <p:cNvPr id="17" name="object 17"/>
          <p:cNvSpPr txBox="1"/>
          <p:nvPr/>
        </p:nvSpPr>
        <p:spPr>
          <a:xfrm>
            <a:off x="1359661" y="3913123"/>
            <a:ext cx="7705090" cy="436880"/>
          </a:xfrm>
          <a:prstGeom prst="rect">
            <a:avLst/>
          </a:prstGeom>
        </p:spPr>
        <p:txBody>
          <a:bodyPr vert="horz" wrap="square" lIns="0" tIns="58419" rIns="0" bIns="0" rtlCol="0">
            <a:spAutoFit/>
          </a:bodyPr>
          <a:lstStyle/>
          <a:p>
            <a:pPr marL="12700" marR="5080">
              <a:lnSpc>
                <a:spcPct val="80000"/>
              </a:lnSpc>
              <a:spcBef>
                <a:spcPts val="460"/>
              </a:spcBef>
              <a:tabLst>
                <a:tab pos="1275715" algn="l"/>
                <a:tab pos="2604135" algn="l"/>
                <a:tab pos="4163695" algn="l"/>
                <a:tab pos="4841240" algn="l"/>
                <a:tab pos="5551170" algn="l"/>
                <a:tab pos="6550025" algn="l"/>
                <a:tab pos="7334250" algn="l"/>
              </a:tabLst>
            </a:pPr>
            <a:r>
              <a:rPr sz="1500" spc="-10" dirty="0">
                <a:latin typeface="Lucida Sans Unicode" panose="020B0602030504020204"/>
                <a:cs typeface="Lucida Sans Unicode" panose="020B0602030504020204"/>
              </a:rPr>
              <a:t>percepatan</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pemerataan</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pembangunan</a:t>
            </a:r>
            <a:r>
              <a:rPr sz="1500" dirty="0">
                <a:latin typeface="Lucida Sans Unicode" panose="020B0602030504020204"/>
                <a:cs typeface="Lucida Sans Unicode" panose="020B0602030504020204"/>
              </a:rPr>
              <a:t>	</a:t>
            </a:r>
            <a:r>
              <a:rPr sz="1500" spc="-20" dirty="0">
                <a:latin typeface="Lucida Sans Unicode" panose="020B0602030504020204"/>
                <a:cs typeface="Lucida Sans Unicode" panose="020B0602030504020204"/>
              </a:rPr>
              <a:t>yang</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tepat</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sasaran,</a:t>
            </a:r>
            <a:r>
              <a:rPr sz="150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bebas</a:t>
            </a:r>
            <a:r>
              <a:rPr sz="1500" dirty="0">
                <a:latin typeface="Lucida Sans Unicode" panose="020B0602030504020204"/>
                <a:cs typeface="Lucida Sans Unicode" panose="020B0602030504020204"/>
              </a:rPr>
              <a:t>	</a:t>
            </a:r>
            <a:r>
              <a:rPr sz="1500" spc="-20" dirty="0">
                <a:latin typeface="Lucida Sans Unicode" panose="020B0602030504020204"/>
                <a:cs typeface="Lucida Sans Unicode" panose="020B0602030504020204"/>
              </a:rPr>
              <a:t>dari </a:t>
            </a:r>
            <a:r>
              <a:rPr sz="1500" spc="-10" dirty="0">
                <a:latin typeface="Lucida Sans Unicode" panose="020B0602030504020204"/>
                <a:cs typeface="Lucida Sans Unicode" panose="020B0602030504020204"/>
              </a:rPr>
              <a:t>penyimpangan</a:t>
            </a:r>
            <a:endParaRPr sz="1500">
              <a:latin typeface="Lucida Sans Unicode" panose="020B0602030504020204"/>
              <a:cs typeface="Lucida Sans Unicode" panose="020B0602030504020204"/>
            </a:endParaRPr>
          </a:p>
        </p:txBody>
      </p:sp>
      <p:sp>
        <p:nvSpPr>
          <p:cNvPr id="18" name="object 18"/>
          <p:cNvSpPr txBox="1"/>
          <p:nvPr/>
        </p:nvSpPr>
        <p:spPr>
          <a:xfrm>
            <a:off x="1103630" y="4305554"/>
            <a:ext cx="7070725" cy="345440"/>
          </a:xfrm>
          <a:prstGeom prst="rect">
            <a:avLst/>
          </a:prstGeom>
        </p:spPr>
        <p:txBody>
          <a:bodyPr vert="horz" wrap="square" lIns="0" tIns="12700" rIns="0" bIns="0" rtlCol="0">
            <a:spAutoFit/>
          </a:bodyPr>
          <a:lstStyle/>
          <a:p>
            <a:pPr marL="12700">
              <a:lnSpc>
                <a:spcPct val="100000"/>
              </a:lnSpc>
              <a:spcBef>
                <a:spcPts val="100"/>
              </a:spcBef>
              <a:tabLst>
                <a:tab pos="268605" algn="l"/>
                <a:tab pos="1518285" algn="l"/>
                <a:tab pos="2751455" algn="l"/>
                <a:tab pos="3601720" algn="l"/>
                <a:tab pos="5289550" algn="l"/>
                <a:tab pos="6002020" algn="l"/>
              </a:tabLst>
            </a:pPr>
            <a:r>
              <a:rPr sz="1400" spc="5" dirty="0">
                <a:solidFill>
                  <a:srgbClr val="2DA2BF"/>
                </a:solidFill>
                <a:latin typeface="Wingdings 3" panose="05040102010807070707"/>
                <a:cs typeface="Wingdings 3" panose="05040102010807070707"/>
              </a:rPr>
              <a:t>🞂</a:t>
            </a:r>
            <a:r>
              <a:rPr sz="1400" spc="110" dirty="0">
                <a:solidFill>
                  <a:srgbClr val="2DA2BF"/>
                </a:solidFill>
                <a:latin typeface="Wingdings 3" panose="05040102010807070707"/>
                <a:cs typeface="Wingdings 3" panose="05040102010807070707"/>
              </a:rPr>
              <a:t>​</a:t>
            </a:r>
            <a:r>
              <a:rPr sz="1400" dirty="0">
                <a:solidFill>
                  <a:srgbClr val="2DA2BF"/>
                </a:solidFill>
                <a:latin typeface="Times New Roman" panose="02020603050405020304"/>
                <a:cs typeface="Times New Roman" panose="02020603050405020304"/>
              </a:rPr>
              <a:t>	</a:t>
            </a:r>
            <a:r>
              <a:rPr sz="2100" b="1" spc="-10" dirty="0">
                <a:solidFill>
                  <a:srgbClr val="FF0000"/>
                </a:solidFill>
                <a:latin typeface="Lucida Sans Unicode" panose="020B0602030504020204"/>
                <a:cs typeface="Lucida Sans Unicode" panose="020B0602030504020204"/>
              </a:rPr>
              <a:t>Menjadi</a:t>
            </a:r>
            <a:r>
              <a:rPr sz="2100" b="1" dirty="0">
                <a:solidFill>
                  <a:srgbClr val="FF0000"/>
                </a:solidFill>
                <a:latin typeface="Lucida Sans Unicode" panose="020B0602030504020204"/>
                <a:cs typeface="Lucida Sans Unicode" panose="020B0602030504020204"/>
              </a:rPr>
              <a:t>	</a:t>
            </a:r>
            <a:r>
              <a:rPr sz="2100" b="1" spc="-10" dirty="0">
                <a:solidFill>
                  <a:srgbClr val="FF0000"/>
                </a:solidFill>
                <a:latin typeface="Lucida Sans Unicode" panose="020B0602030504020204"/>
                <a:cs typeface="Lucida Sans Unicode" panose="020B0602030504020204"/>
              </a:rPr>
              <a:t>relawan</a:t>
            </a:r>
            <a:r>
              <a:rPr sz="2100" b="1" dirty="0">
                <a:solidFill>
                  <a:srgbClr val="FF0000"/>
                </a:solidFill>
                <a:latin typeface="Lucida Sans Unicode" panose="020B0602030504020204"/>
                <a:cs typeface="Lucida Sans Unicode" panose="020B0602030504020204"/>
              </a:rPr>
              <a:t>	</a:t>
            </a:r>
            <a:r>
              <a:rPr sz="2100" b="1" spc="-20" dirty="0">
                <a:solidFill>
                  <a:srgbClr val="FF0000"/>
                </a:solidFill>
                <a:latin typeface="Lucida Sans Unicode" panose="020B0602030504020204"/>
                <a:cs typeface="Lucida Sans Unicode" panose="020B0602030504020204"/>
              </a:rPr>
              <a:t>yang</a:t>
            </a:r>
            <a:r>
              <a:rPr sz="2100" b="1" dirty="0">
                <a:solidFill>
                  <a:srgbClr val="FF0000"/>
                </a:solidFill>
                <a:latin typeface="Lucida Sans Unicode" panose="020B0602030504020204"/>
                <a:cs typeface="Lucida Sans Unicode" panose="020B0602030504020204"/>
              </a:rPr>
              <a:t>	</a:t>
            </a:r>
            <a:r>
              <a:rPr sz="2100" b="1" spc="-10" dirty="0">
                <a:solidFill>
                  <a:srgbClr val="FF0000"/>
                </a:solidFill>
                <a:latin typeface="Lucida Sans Unicode" panose="020B0602030504020204"/>
                <a:cs typeface="Lucida Sans Unicode" panose="020B0602030504020204"/>
              </a:rPr>
              <a:t>profesional</a:t>
            </a:r>
            <a:r>
              <a:rPr sz="2100" b="1" dirty="0">
                <a:solidFill>
                  <a:srgbClr val="FF0000"/>
                </a:solidFill>
                <a:latin typeface="Lucida Sans Unicode" panose="020B0602030504020204"/>
                <a:cs typeface="Lucida Sans Unicode" panose="020B0602030504020204"/>
              </a:rPr>
              <a:t>	</a:t>
            </a:r>
            <a:r>
              <a:rPr sz="2100" b="1" spc="-25" dirty="0">
                <a:solidFill>
                  <a:srgbClr val="FF0000"/>
                </a:solidFill>
                <a:latin typeface="Lucida Sans Unicode" panose="020B0602030504020204"/>
                <a:cs typeface="Lucida Sans Unicode" panose="020B0602030504020204"/>
              </a:rPr>
              <a:t>dan</a:t>
            </a:r>
            <a:r>
              <a:rPr sz="2100" b="1" dirty="0">
                <a:solidFill>
                  <a:srgbClr val="FF0000"/>
                </a:solidFill>
                <a:latin typeface="Lucida Sans Unicode" panose="020B0602030504020204"/>
                <a:cs typeface="Lucida Sans Unicode" panose="020B0602030504020204"/>
              </a:rPr>
              <a:t>	</a:t>
            </a:r>
            <a:r>
              <a:rPr sz="2100" b="1" spc="-10" dirty="0">
                <a:solidFill>
                  <a:srgbClr val="FF0000"/>
                </a:solidFill>
                <a:latin typeface="Lucida Sans Unicode" panose="020B0602030504020204"/>
                <a:cs typeface="Lucida Sans Unicode" panose="020B0602030504020204"/>
              </a:rPr>
              <a:t>mandiri</a:t>
            </a:r>
            <a:r>
              <a:rPr sz="1500" spc="-10" dirty="0">
                <a:latin typeface="Lucida Sans Unicode" panose="020B0602030504020204"/>
                <a:cs typeface="Lucida Sans Unicode" panose="020B0602030504020204"/>
              </a:rPr>
              <a:t>,</a:t>
            </a:r>
            <a:endParaRPr sz="1500">
              <a:latin typeface="Lucida Sans Unicode" panose="020B0602030504020204"/>
              <a:cs typeface="Lucida Sans Unicode" panose="020B0602030504020204"/>
            </a:endParaRPr>
          </a:p>
        </p:txBody>
      </p:sp>
      <p:sp>
        <p:nvSpPr>
          <p:cNvPr id="19" name="object 19"/>
          <p:cNvSpPr txBox="1"/>
          <p:nvPr/>
        </p:nvSpPr>
        <p:spPr>
          <a:xfrm>
            <a:off x="8340267" y="4381754"/>
            <a:ext cx="725170" cy="254000"/>
          </a:xfrm>
          <a:prstGeom prst="rect">
            <a:avLst/>
          </a:prstGeom>
        </p:spPr>
        <p:txBody>
          <a:bodyPr vert="horz" wrap="square" lIns="0" tIns="12700" rIns="0" bIns="0" rtlCol="0">
            <a:spAutoFit/>
          </a:bodyPr>
          <a:lstStyle/>
          <a:p>
            <a:pPr marL="12700">
              <a:lnSpc>
                <a:spcPct val="100000"/>
              </a:lnSpc>
              <a:spcBef>
                <a:spcPts val="100"/>
              </a:spcBef>
            </a:pPr>
            <a:r>
              <a:rPr sz="1500" spc="-10" dirty="0">
                <a:latin typeface="Lucida Sans Unicode" panose="020B0602030504020204"/>
                <a:cs typeface="Lucida Sans Unicode" panose="020B0602030504020204"/>
              </a:rPr>
              <a:t>mampu</a:t>
            </a:r>
            <a:endParaRPr sz="1500">
              <a:latin typeface="Lucida Sans Unicode" panose="020B0602030504020204"/>
              <a:cs typeface="Lucida Sans Unicode" panose="020B0602030504020204"/>
            </a:endParaRPr>
          </a:p>
        </p:txBody>
      </p:sp>
      <p:sp>
        <p:nvSpPr>
          <p:cNvPr id="20" name="object 20"/>
          <p:cNvSpPr txBox="1"/>
          <p:nvPr/>
        </p:nvSpPr>
        <p:spPr>
          <a:xfrm>
            <a:off x="1103630" y="4585970"/>
            <a:ext cx="7962900" cy="1731645"/>
          </a:xfrm>
          <a:prstGeom prst="rect">
            <a:avLst/>
          </a:prstGeom>
        </p:spPr>
        <p:txBody>
          <a:bodyPr vert="horz" wrap="square" lIns="0" tIns="58419" rIns="0" bIns="0" rtlCol="0">
            <a:spAutoFit/>
          </a:bodyPr>
          <a:lstStyle/>
          <a:p>
            <a:pPr marL="268605" marR="6985" algn="just">
              <a:lnSpc>
                <a:spcPct val="80000"/>
              </a:lnSpc>
              <a:spcBef>
                <a:spcPts val="460"/>
              </a:spcBef>
            </a:pPr>
            <a:r>
              <a:rPr sz="1500" dirty="0">
                <a:latin typeface="Lucida Sans Unicode" panose="020B0602030504020204"/>
                <a:cs typeface="Lucida Sans Unicode" panose="020B0602030504020204"/>
              </a:rPr>
              <a:t>mengembangkan</a:t>
            </a:r>
            <a:r>
              <a:rPr sz="1500" spc="275"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karya-</a:t>
            </a:r>
            <a:r>
              <a:rPr sz="1500" dirty="0">
                <a:latin typeface="Lucida Sans Unicode" panose="020B0602030504020204"/>
                <a:cs typeface="Lucida Sans Unicode" panose="020B0602030504020204"/>
              </a:rPr>
              <a:t>karya</a:t>
            </a:r>
            <a:r>
              <a:rPr sz="1500" spc="27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inovasi</a:t>
            </a:r>
            <a:r>
              <a:rPr sz="1500" spc="28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demi</a:t>
            </a:r>
            <a:r>
              <a:rPr sz="1500" spc="28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peningkatan</a:t>
            </a:r>
            <a:r>
              <a:rPr sz="1500" spc="28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produktifitas,</a:t>
            </a:r>
            <a:r>
              <a:rPr sz="1500" spc="28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berkreasi </a:t>
            </a:r>
            <a:r>
              <a:rPr sz="1500" dirty="0">
                <a:latin typeface="Lucida Sans Unicode" panose="020B0602030504020204"/>
                <a:cs typeface="Lucida Sans Unicode" panose="020B0602030504020204"/>
              </a:rPr>
              <a:t>serta</a:t>
            </a:r>
            <a:r>
              <a:rPr sz="1500" spc="12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menciptakan</a:t>
            </a:r>
            <a:r>
              <a:rPr sz="1500" spc="1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teknologi</a:t>
            </a:r>
            <a:r>
              <a:rPr sz="1500" spc="13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tepat</a:t>
            </a:r>
            <a:r>
              <a:rPr sz="1500" spc="1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guna</a:t>
            </a:r>
            <a:r>
              <a:rPr sz="1500" spc="1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baik</a:t>
            </a:r>
            <a:r>
              <a:rPr sz="1500" spc="12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secara</a:t>
            </a:r>
            <a:r>
              <a:rPr sz="1500" spc="1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konvensional</a:t>
            </a:r>
            <a:r>
              <a:rPr sz="1500" spc="125"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maupun </a:t>
            </a:r>
            <a:r>
              <a:rPr sz="1500" dirty="0">
                <a:latin typeface="Lucida Sans Unicode" panose="020B0602030504020204"/>
                <a:cs typeface="Lucida Sans Unicode" panose="020B0602030504020204"/>
              </a:rPr>
              <a:t>teknologi</a:t>
            </a:r>
            <a:r>
              <a:rPr sz="1500" spc="-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terbarukan</a:t>
            </a:r>
            <a:r>
              <a:rPr sz="1500" spc="-4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demi</a:t>
            </a:r>
            <a:r>
              <a:rPr sz="1500" spc="-2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percepatan</a:t>
            </a:r>
            <a:r>
              <a:rPr sz="1500" spc="-2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peningkatan</a:t>
            </a:r>
            <a:r>
              <a:rPr sz="1500" spc="-4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kesejahteraan</a:t>
            </a:r>
            <a:r>
              <a:rPr sz="1500" spc="-4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rakyat</a:t>
            </a:r>
            <a:endParaRPr sz="1500">
              <a:latin typeface="Lucida Sans Unicode" panose="020B0602030504020204"/>
              <a:cs typeface="Lucida Sans Unicode" panose="020B0602030504020204"/>
            </a:endParaRPr>
          </a:p>
          <a:p>
            <a:pPr marL="268605" marR="5080" indent="-256540" algn="just">
              <a:lnSpc>
                <a:spcPct val="82000"/>
              </a:lnSpc>
              <a:spcBef>
                <a:spcPts val="280"/>
              </a:spcBef>
              <a:tabLst>
                <a:tab pos="268605" algn="l"/>
              </a:tabLst>
            </a:pPr>
            <a:r>
              <a:rPr sz="1600" spc="60" dirty="0">
                <a:solidFill>
                  <a:srgbClr val="2DA2BF"/>
                </a:solidFill>
                <a:latin typeface="Wingdings 3" panose="05040102010807070707"/>
                <a:cs typeface="Wingdings 3" panose="05040102010807070707"/>
              </a:rPr>
              <a:t>🞂</a:t>
            </a:r>
            <a:r>
              <a:rPr sz="1600" spc="125" dirty="0">
                <a:solidFill>
                  <a:srgbClr val="2DA2BF"/>
                </a:solidFill>
                <a:latin typeface="Wingdings 3" panose="05040102010807070707"/>
                <a:cs typeface="Wingdings 3" panose="05040102010807070707"/>
              </a:rPr>
              <a:t>​</a:t>
            </a:r>
            <a:r>
              <a:rPr sz="1600" spc="135" dirty="0">
                <a:solidFill>
                  <a:srgbClr val="2DA2BF"/>
                </a:solidFill>
                <a:latin typeface="Times New Roman" panose="02020603050405020304"/>
                <a:cs typeface="Times New Roman" panose="02020603050405020304"/>
              </a:rPr>
              <a:t>  </a:t>
            </a:r>
            <a:r>
              <a:rPr sz="2400" b="1" dirty="0">
                <a:solidFill>
                  <a:srgbClr val="FF0000"/>
                </a:solidFill>
                <a:latin typeface="Lucida Sans Unicode" panose="020B0602030504020204"/>
                <a:cs typeface="Lucida Sans Unicode" panose="020B0602030504020204"/>
              </a:rPr>
              <a:t>Menjadi</a:t>
            </a:r>
            <a:r>
              <a:rPr sz="2400" b="1" spc="4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relawan</a:t>
            </a:r>
            <a:r>
              <a:rPr sz="2400" b="1" spc="3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hakiki</a:t>
            </a:r>
            <a:r>
              <a:rPr sz="2400" b="1" spc="3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yang</a:t>
            </a:r>
            <a:r>
              <a:rPr sz="2400" b="1" spc="4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sesungguhnya</a:t>
            </a:r>
            <a:r>
              <a:rPr sz="2400" b="1" spc="35"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dengan </a:t>
            </a:r>
            <a:r>
              <a:rPr sz="2400" b="1" dirty="0">
                <a:solidFill>
                  <a:srgbClr val="FF0000"/>
                </a:solidFill>
                <a:latin typeface="Lucida Sans Unicode" panose="020B0602030504020204"/>
                <a:cs typeface="Lucida Sans Unicode" panose="020B0602030504020204"/>
              </a:rPr>
              <a:t>berkarya</a:t>
            </a:r>
            <a:r>
              <a:rPr sz="2400" b="1" spc="260"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dan</a:t>
            </a:r>
            <a:r>
              <a:rPr sz="2400" b="1" spc="26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mengabdi</a:t>
            </a:r>
            <a:r>
              <a:rPr sz="2400" b="1" spc="26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secara</a:t>
            </a:r>
            <a:r>
              <a:rPr sz="2400" b="1" spc="26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sukarela</a:t>
            </a:r>
            <a:r>
              <a:rPr sz="2400" b="1" spc="265" dirty="0">
                <a:solidFill>
                  <a:srgbClr val="FF0000"/>
                </a:solidFill>
                <a:latin typeface="Lucida Sans Unicode" panose="020B0602030504020204"/>
                <a:cs typeface="Lucida Sans Unicode" panose="020B0602030504020204"/>
              </a:rPr>
              <a:t>  </a:t>
            </a:r>
            <a:r>
              <a:rPr sz="2400" b="1" spc="-10" dirty="0">
                <a:solidFill>
                  <a:srgbClr val="FF0000"/>
                </a:solidFill>
                <a:latin typeface="Lucida Sans Unicode" panose="020B0602030504020204"/>
                <a:cs typeface="Lucida Sans Unicode" panose="020B0602030504020204"/>
              </a:rPr>
              <a:t>tanpa </a:t>
            </a:r>
            <a:r>
              <a:rPr sz="2400" b="1" dirty="0">
                <a:solidFill>
                  <a:srgbClr val="FF0000"/>
                </a:solidFill>
                <a:latin typeface="Lucida Sans Unicode" panose="020B0602030504020204"/>
                <a:cs typeface="Lucida Sans Unicode" panose="020B0602030504020204"/>
              </a:rPr>
              <a:t>pamrih</a:t>
            </a:r>
            <a:r>
              <a:rPr sz="2400" b="1" spc="-35" dirty="0">
                <a:solidFill>
                  <a:srgbClr val="FF0000"/>
                </a:solidFill>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sesuai</a:t>
            </a:r>
            <a:r>
              <a:rPr sz="1500" spc="254"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kemandiriannya</a:t>
            </a:r>
            <a:r>
              <a:rPr sz="1500" spc="26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didalam</a:t>
            </a:r>
            <a:r>
              <a:rPr sz="1500" spc="254"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kehidupan</a:t>
            </a:r>
            <a:r>
              <a:rPr sz="1500" spc="26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masyarakat</a:t>
            </a:r>
            <a:r>
              <a:rPr sz="1500" spc="26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yang</a:t>
            </a:r>
            <a:r>
              <a:rPr sz="1500" spc="26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dimulai </a:t>
            </a:r>
            <a:r>
              <a:rPr sz="1500" dirty="0">
                <a:latin typeface="Lucida Sans Unicode" panose="020B0602030504020204"/>
                <a:cs typeface="Lucida Sans Unicode" panose="020B0602030504020204"/>
              </a:rPr>
              <a:t>dari</a:t>
            </a:r>
            <a:r>
              <a:rPr sz="1500" spc="-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lingkungan</a:t>
            </a:r>
            <a:r>
              <a:rPr sz="1500" spc="-45"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terkecil</a:t>
            </a:r>
            <a:r>
              <a:rPr sz="1500" spc="-30" dirty="0">
                <a:latin typeface="Lucida Sans Unicode" panose="020B0602030504020204"/>
                <a:cs typeface="Lucida Sans Unicode" panose="020B0602030504020204"/>
              </a:rPr>
              <a:t> </a:t>
            </a:r>
            <a:r>
              <a:rPr sz="1500" dirty="0">
                <a:latin typeface="Lucida Sans Unicode" panose="020B0602030504020204"/>
                <a:cs typeface="Lucida Sans Unicode" panose="020B0602030504020204"/>
              </a:rPr>
              <a:t>dan</a:t>
            </a:r>
            <a:r>
              <a:rPr sz="1500" spc="-30" dirty="0">
                <a:latin typeface="Lucida Sans Unicode" panose="020B0602030504020204"/>
                <a:cs typeface="Lucida Sans Unicode" panose="020B0602030504020204"/>
              </a:rPr>
              <a:t> </a:t>
            </a:r>
            <a:r>
              <a:rPr sz="1500" spc="-10" dirty="0">
                <a:latin typeface="Lucida Sans Unicode" panose="020B0602030504020204"/>
                <a:cs typeface="Lucida Sans Unicode" panose="020B0602030504020204"/>
              </a:rPr>
              <a:t>terdekatnya</a:t>
            </a:r>
            <a:endParaRPr sz="1500">
              <a:latin typeface="Lucida Sans Unicode" panose="020B0602030504020204"/>
              <a:cs typeface="Lucida Sans Unicode" panose="020B0602030504020204"/>
            </a:endParaRPr>
          </a:p>
        </p:txBody>
      </p:sp>
      <p:grpSp>
        <p:nvGrpSpPr>
          <p:cNvPr id="21" name="object 21"/>
          <p:cNvGrpSpPr/>
          <p:nvPr/>
        </p:nvGrpSpPr>
        <p:grpSpPr>
          <a:xfrm>
            <a:off x="909827" y="727709"/>
            <a:ext cx="8239759" cy="1152525"/>
            <a:chOff x="909827" y="727709"/>
            <a:chExt cx="8239759" cy="1152525"/>
          </a:xfrm>
        </p:grpSpPr>
        <p:pic>
          <p:nvPicPr>
            <p:cNvPr id="22" name="object 22"/>
            <p:cNvPicPr/>
            <p:nvPr/>
          </p:nvPicPr>
          <p:blipFill>
            <a:blip r:embed="rId6" cstate="print"/>
            <a:stretch>
              <a:fillRect/>
            </a:stretch>
          </p:blipFill>
          <p:spPr>
            <a:xfrm>
              <a:off x="909828" y="727710"/>
              <a:ext cx="8239506" cy="1152144"/>
            </a:xfrm>
            <a:prstGeom prst="rect">
              <a:avLst/>
            </a:prstGeom>
          </p:spPr>
        </p:pic>
        <p:sp>
          <p:nvSpPr>
            <p:cNvPr id="23" name="object 23"/>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24" name="object 24"/>
            <p:cNvPicPr/>
            <p:nvPr/>
          </p:nvPicPr>
          <p:blipFill>
            <a:blip r:embed="rId7" cstate="print"/>
            <a:stretch>
              <a:fillRect/>
            </a:stretch>
          </p:blipFill>
          <p:spPr>
            <a:xfrm>
              <a:off x="4555236" y="1043178"/>
              <a:ext cx="956310" cy="407669"/>
            </a:xfrm>
            <a:prstGeom prst="rect">
              <a:avLst/>
            </a:prstGeom>
          </p:spPr>
        </p:pic>
      </p:grpSp>
      <p:sp>
        <p:nvSpPr>
          <p:cNvPr id="25" name="object 2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26" name="object 26"/>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27" name="object 27"/>
          <p:cNvSpPr txBox="1">
            <a:spLocks noGrp="1"/>
          </p:cNvSpPr>
          <p:nvPr>
            <p:ph type="sldNum" sz="quarter" idx="12"/>
          </p:nvPr>
        </p:nvSpPr>
        <p:spPr>
          <a:prstGeom prst="rect">
            <a:avLst/>
          </a:prstGeom>
        </p:spPr>
        <p:txBody>
          <a:bodyPr vert="horz" wrap="square" lIns="0" tIns="0" rIns="0" bIns="0" rtlCol="0">
            <a:spAutoFit/>
          </a:bodyPr>
          <a:lstStyle/>
          <a:p>
            <a:pPr marL="118745">
              <a:lnSpc>
                <a:spcPts val="1095"/>
              </a:lnSpc>
            </a:pPr>
            <a:fld id="{81D60167-4931-47E6-BA6A-407CBD079E47}" type="slidenum">
              <a:rPr spc="-50" dirty="0"/>
              <a:t>4</a:t>
            </a:fld>
            <a:endParaRPr spc="-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5407" y="2728783"/>
            <a:ext cx="8692386" cy="5381752"/>
            <a:chOff x="457200" y="1933955"/>
            <a:chExt cx="8692386" cy="5381752"/>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grpSp>
        <p:nvGrpSpPr>
          <p:cNvPr id="9" name="object 9"/>
          <p:cNvGrpSpPr/>
          <p:nvPr/>
        </p:nvGrpSpPr>
        <p:grpSpPr>
          <a:xfrm>
            <a:off x="909827" y="727709"/>
            <a:ext cx="8239759" cy="1152525"/>
            <a:chOff x="909827" y="727709"/>
            <a:chExt cx="8239759" cy="1152525"/>
          </a:xfrm>
        </p:grpSpPr>
        <p:pic>
          <p:nvPicPr>
            <p:cNvPr id="10" name="object 10"/>
            <p:cNvPicPr/>
            <p:nvPr/>
          </p:nvPicPr>
          <p:blipFill>
            <a:blip r:embed="rId6" cstate="print"/>
            <a:stretch>
              <a:fillRect/>
            </a:stretch>
          </p:blipFill>
          <p:spPr>
            <a:xfrm>
              <a:off x="909828" y="727710"/>
              <a:ext cx="8239506" cy="1152144"/>
            </a:xfrm>
            <a:prstGeom prst="rect">
              <a:avLst/>
            </a:prstGeom>
          </p:spPr>
        </p:pic>
        <p:sp>
          <p:nvSpPr>
            <p:cNvPr id="11" name="object 11"/>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12" name="object 12"/>
          <p:cNvSpPr txBox="1">
            <a:spLocks noGrp="1"/>
          </p:cNvSpPr>
          <p:nvPr>
            <p:ph type="title"/>
          </p:nvPr>
        </p:nvSpPr>
        <p:spPr>
          <a:xfrm>
            <a:off x="125320" y="1065638"/>
            <a:ext cx="9052560" cy="642620"/>
          </a:xfrm>
          <a:prstGeom prst="rect">
            <a:avLst/>
          </a:prstGeom>
        </p:spPr>
        <p:txBody>
          <a:bodyPr vert="horz" wrap="square" lIns="0" tIns="12065" rIns="0" bIns="0" rtlCol="0">
            <a:spAutoFit/>
          </a:bodyPr>
          <a:lstStyle/>
          <a:p>
            <a:pPr marL="3243580">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VI</a:t>
            </a:r>
            <a:r>
              <a:rPr lang="en-US" sz="4100" b="1" spc="-25" dirty="0">
                <a:latin typeface="Lucida Sans Unicode" panose="020B0602030504020204"/>
                <a:cs typeface="Lucida Sans Unicode" panose="020B0602030504020204"/>
              </a:rPr>
              <a:t>I</a:t>
            </a:r>
          </a:p>
        </p:txBody>
      </p:sp>
      <p:sp>
        <p:nvSpPr>
          <p:cNvPr id="16" name="object 16"/>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17" name="object 17"/>
          <p:cNvSpPr txBox="1"/>
          <p:nvPr/>
        </p:nvSpPr>
        <p:spPr>
          <a:xfrm>
            <a:off x="7333473" y="6964235"/>
            <a:ext cx="1440683" cy="144270"/>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dirty="0">
              <a:latin typeface="Lucida Sans Unicode" panose="020B0602030504020204"/>
              <a:cs typeface="Lucida Sans Unicode" panose="020B0602030504020204"/>
            </a:endParaRPr>
          </a:p>
        </p:txBody>
      </p:sp>
      <p:sp>
        <p:nvSpPr>
          <p:cNvPr id="18" name="object 18"/>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40</a:t>
            </a:fld>
            <a:endParaRPr spc="-25" dirty="0"/>
          </a:p>
        </p:txBody>
      </p:sp>
      <p:sp>
        <p:nvSpPr>
          <p:cNvPr id="13" name="object 13"/>
          <p:cNvSpPr txBox="1"/>
          <p:nvPr/>
        </p:nvSpPr>
        <p:spPr>
          <a:xfrm>
            <a:off x="1103630" y="2293873"/>
            <a:ext cx="2193290" cy="382156"/>
          </a:xfrm>
          <a:prstGeom prst="rect">
            <a:avLst/>
          </a:prstGeom>
        </p:spPr>
        <p:txBody>
          <a:bodyPr vert="horz" wrap="square" lIns="0" tIns="12700" rIns="0" bIns="0" rtlCol="0">
            <a:spAutoFit/>
          </a:bodyPr>
          <a:lstStyle/>
          <a:p>
            <a:pPr marL="12700">
              <a:lnSpc>
                <a:spcPct val="100000"/>
              </a:lnSpc>
              <a:spcBef>
                <a:spcPts val="100"/>
              </a:spcBef>
              <a:tabLst>
                <a:tab pos="1795780" algn="l"/>
              </a:tabLst>
            </a:pPr>
            <a:r>
              <a:rPr sz="2400" b="1" spc="-10" dirty="0">
                <a:solidFill>
                  <a:srgbClr val="FF0000"/>
                </a:solidFill>
                <a:latin typeface="Lucida Sans Unicode" panose="020B0602030504020204"/>
                <a:cs typeface="Lucida Sans Unicode" panose="020B0602030504020204"/>
              </a:rPr>
              <a:t>RAKERNAS</a:t>
            </a:r>
            <a:r>
              <a:rPr lang="en-US" sz="2400" b="1" spc="-10" dirty="0">
                <a:solidFill>
                  <a:srgbClr val="FF0000"/>
                </a:solidFill>
                <a:latin typeface="Lucida Sans Unicode" panose="020B0602030504020204"/>
                <a:cs typeface="Lucida Sans Unicode" panose="020B0602030504020204"/>
              </a:rPr>
              <a:t> VII</a:t>
            </a:r>
            <a:r>
              <a:rPr sz="2400" spc="-25" dirty="0">
                <a:latin typeface="Lucida Sans Unicode" panose="020B0602030504020204"/>
                <a:cs typeface="Lucida Sans Unicode" panose="020B0602030504020204"/>
              </a:rPr>
              <a:t>,</a:t>
            </a:r>
            <a:endParaRPr sz="2400" dirty="0">
              <a:latin typeface="Lucida Sans Unicode" panose="020B0602030504020204"/>
              <a:cs typeface="Lucida Sans Unicode" panose="020B0602030504020204"/>
            </a:endParaRPr>
          </a:p>
        </p:txBody>
      </p:sp>
      <p:sp>
        <p:nvSpPr>
          <p:cNvPr id="14" name="object 14"/>
          <p:cNvSpPr txBox="1"/>
          <p:nvPr/>
        </p:nvSpPr>
        <p:spPr>
          <a:xfrm>
            <a:off x="3490092" y="2293873"/>
            <a:ext cx="5574030" cy="391160"/>
          </a:xfrm>
          <a:prstGeom prst="rect">
            <a:avLst/>
          </a:prstGeom>
        </p:spPr>
        <p:txBody>
          <a:bodyPr vert="horz" wrap="square" lIns="0" tIns="12700" rIns="0" bIns="0" rtlCol="0">
            <a:spAutoFit/>
          </a:bodyPr>
          <a:lstStyle/>
          <a:p>
            <a:pPr marL="12700">
              <a:lnSpc>
                <a:spcPct val="100000"/>
              </a:lnSpc>
              <a:spcBef>
                <a:spcPts val="100"/>
              </a:spcBef>
              <a:tabLst>
                <a:tab pos="1067435" algn="l"/>
                <a:tab pos="2040255" algn="l"/>
                <a:tab pos="3529965" algn="l"/>
                <a:tab pos="4930140" algn="l"/>
              </a:tabLst>
            </a:pPr>
            <a:r>
              <a:rPr sz="2400" spc="-10" dirty="0">
                <a:latin typeface="Lucida Sans Unicode" panose="020B0602030504020204"/>
                <a:cs typeface="Lucida Sans Unicode" panose="020B0602030504020204"/>
              </a:rPr>
              <a:t>Rapat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Kerja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err="1">
                <a:latin typeface="Lucida Sans Unicode" panose="020B0602030504020204"/>
                <a:cs typeface="Lucida Sans Unicode" panose="020B0602030504020204"/>
              </a:rPr>
              <a:t>Ke</a:t>
            </a:r>
            <a:r>
              <a:rPr lang="en-US" sz="2400" spc="-10" dirty="0" err="1">
                <a:latin typeface="Lucida Sans Unicode" panose="020B0602030504020204"/>
                <a:cs typeface="Lucida Sans Unicode" panose="020B0602030504020204"/>
              </a:rPr>
              <a:t>tujuh</a:t>
            </a:r>
            <a:r>
              <a:rPr sz="2400"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dirty="0">
              <a:latin typeface="Lucida Sans Unicode" panose="020B0602030504020204"/>
              <a:cs typeface="Lucida Sans Unicode" panose="020B0602030504020204"/>
            </a:endParaRPr>
          </a:p>
        </p:txBody>
      </p:sp>
      <p:sp>
        <p:nvSpPr>
          <p:cNvPr id="15" name="object 15"/>
          <p:cNvSpPr txBox="1"/>
          <p:nvPr/>
        </p:nvSpPr>
        <p:spPr>
          <a:xfrm>
            <a:off x="896971" y="2808140"/>
            <a:ext cx="7961630" cy="4058285"/>
          </a:xfrm>
          <a:prstGeom prst="rect">
            <a:avLst/>
          </a:prstGeom>
        </p:spPr>
        <p:txBody>
          <a:bodyPr vert="horz" wrap="square" lIns="0" tIns="53975" rIns="0" bIns="0" rtlCol="0">
            <a:spAutoFit/>
          </a:bodyPr>
          <a:lstStyle/>
          <a:p>
            <a:pPr marL="12700" marR="5080" algn="just">
              <a:lnSpc>
                <a:spcPts val="2590"/>
              </a:lnSpc>
              <a:spcBef>
                <a:spcPts val="425"/>
              </a:spcBef>
            </a:pPr>
            <a:r>
              <a:rPr sz="2400" dirty="0">
                <a:latin typeface="Lucida Sans Unicode" panose="020B0602030504020204"/>
                <a:cs typeface="Lucida Sans Unicode" panose="020B0602030504020204"/>
              </a:rPr>
              <a:t>diselenggarakan</a:t>
            </a:r>
            <a:r>
              <a:rPr sz="2400" spc="4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4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tanggal</a:t>
            </a:r>
            <a:r>
              <a:rPr sz="2400" spc="480" dirty="0">
                <a:latin typeface="Lucida Sans Unicode" panose="020B0602030504020204"/>
                <a:cs typeface="Lucida Sans Unicode" panose="020B0602030504020204"/>
              </a:rPr>
              <a:t> </a:t>
            </a:r>
            <a:r>
              <a:rPr lang="en-US" altLang="en-US" sz="2400" spc="480" dirty="0">
                <a:latin typeface="Lucida Sans Unicode" panose="020B0602030504020204"/>
                <a:cs typeface="Lucida Sans Unicode" panose="020B0602030504020204"/>
              </a:rPr>
              <a:t>14</a:t>
            </a:r>
            <a:r>
              <a:rPr sz="2400" spc="-10" dirty="0">
                <a:latin typeface="Lucida Sans Unicode" panose="020B0602030504020204"/>
                <a:cs typeface="Lucida Sans Unicode" panose="020B0602030504020204"/>
              </a:rPr>
              <a:t>-</a:t>
            </a:r>
            <a:r>
              <a:rPr lang="en-US" altLang="en-US" sz="2400" spc="-10" dirty="0">
                <a:latin typeface="Lucida Sans Unicode" panose="020B0602030504020204"/>
                <a:cs typeface="Lucida Sans Unicode" panose="020B0602030504020204"/>
              </a:rPr>
              <a:t>15</a:t>
            </a:r>
            <a:r>
              <a:rPr sz="2400" spc="470" dirty="0">
                <a:latin typeface="Lucida Sans Unicode" panose="020B0602030504020204"/>
                <a:cs typeface="Lucida Sans Unicode" panose="020B0602030504020204"/>
              </a:rPr>
              <a:t> </a:t>
            </a:r>
            <a:r>
              <a:rPr lang="en-US" altLang="en-US" sz="2400" spc="470" dirty="0">
                <a:latin typeface="Lucida Sans Unicode" panose="020B0602030504020204"/>
                <a:cs typeface="Lucida Sans Unicode" panose="020B0602030504020204"/>
              </a:rPr>
              <a:t>Januari 2022di Taman Mini Indonesia Indah- DKI Jakarta</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dengan</a:t>
            </a:r>
            <a:r>
              <a:rPr sz="2400" spc="-8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agenda:</a:t>
            </a:r>
            <a:endParaRPr sz="2400" dirty="0">
              <a:latin typeface="Lucida Sans Unicode" panose="020B0602030504020204"/>
              <a:cs typeface="Lucida Sans Unicode" panose="020B0602030504020204"/>
            </a:endParaRPr>
          </a:p>
          <a:p>
            <a:pPr marL="527050" marR="5715" indent="-514350" algn="just">
              <a:lnSpc>
                <a:spcPts val="2590"/>
              </a:lnSpc>
              <a:spcBef>
                <a:spcPts val="410"/>
              </a:spcBef>
              <a:buSzPct val="67000"/>
              <a:buFont typeface="Lucida Sans Unicode" panose="020B0602030504020204"/>
              <a:buAutoNum type="alphaLcPeriod"/>
              <a:tabLst>
                <a:tab pos="527050" algn="l"/>
                <a:tab pos="530225"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Pembahasan</a:t>
            </a:r>
            <a:r>
              <a:rPr sz="2400" spc="35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program</a:t>
            </a:r>
            <a:r>
              <a:rPr sz="2400" b="1" spc="37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kerja</a:t>
            </a:r>
            <a:r>
              <a:rPr sz="2400" b="1" spc="370" dirty="0">
                <a:solidFill>
                  <a:srgbClr val="FF0000"/>
                </a:solidFill>
                <a:latin typeface="Lucida Sans Unicode" panose="020B0602030504020204"/>
                <a:cs typeface="Lucida Sans Unicode" panose="020B0602030504020204"/>
              </a:rPr>
              <a:t> </a:t>
            </a:r>
            <a:r>
              <a:rPr sz="2400" b="1" dirty="0">
                <a:latin typeface="Lucida Sans Unicode" panose="020B0602030504020204"/>
                <a:cs typeface="Lucida Sans Unicode" panose="020B0602030504020204"/>
              </a:rPr>
              <a:t>JPK</a:t>
            </a:r>
            <a:r>
              <a:rPr sz="2400" b="1" dirty="0">
                <a:solidFill>
                  <a:srgbClr val="FF0000"/>
                </a:solidFill>
                <a:latin typeface="Lucida Sans Unicode" panose="020B0602030504020204"/>
                <a:cs typeface="Lucida Sans Unicode" panose="020B0602030504020204"/>
              </a:rPr>
              <a:t>P</a:t>
            </a:r>
            <a:r>
              <a:rPr sz="2400" b="1" spc="37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secara</a:t>
            </a:r>
            <a:r>
              <a:rPr sz="2400" spc="37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 </a:t>
            </a:r>
            <a:r>
              <a:rPr sz="2400" dirty="0">
                <a:latin typeface="Lucida Sans Unicode" panose="020B0602030504020204"/>
                <a:cs typeface="Lucida Sans Unicode" panose="020B0602030504020204"/>
              </a:rPr>
              <a:t>periode</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a:t>
            </a:r>
            <a:r>
              <a:rPr lang="en-US" altLang="en-US" sz="2400" spc="-10" dirty="0">
                <a:latin typeface="Lucida Sans Unicode" panose="020B0602030504020204"/>
                <a:cs typeface="Lucida Sans Unicode" panose="020B0602030504020204"/>
              </a:rPr>
              <a:t>2</a:t>
            </a:r>
            <a:r>
              <a:rPr sz="2400" spc="-1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202</a:t>
            </a:r>
            <a:r>
              <a:rPr lang="en-US" altLang="en-US" sz="2400" dirty="0">
                <a:latin typeface="Lucida Sans Unicode" panose="020B0602030504020204"/>
                <a:cs typeface="Lucida Sans Unicode" panose="020B0602030504020204"/>
              </a:rPr>
              <a:t>3</a:t>
            </a:r>
            <a:r>
              <a:rPr sz="2400" spc="-5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3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dihadiri</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32</a:t>
            </a:r>
            <a:r>
              <a:rPr sz="2400" spc="46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Provinsi</a:t>
            </a:r>
            <a:endParaRPr sz="2400" dirty="0">
              <a:latin typeface="Lucida Sans Unicode" panose="020B0602030504020204"/>
              <a:cs typeface="Lucida Sans Unicode" panose="020B0602030504020204"/>
            </a:endParaRPr>
          </a:p>
          <a:p>
            <a:pPr marL="526415" marR="123825" indent="-514350" algn="just">
              <a:lnSpc>
                <a:spcPts val="2590"/>
              </a:lnSpc>
              <a:spcBef>
                <a:spcPts val="405"/>
              </a:spcBef>
              <a:buSzPct val="67000"/>
              <a:buFont typeface="Lucida Sans Unicode" panose="020B0602030504020204"/>
              <a:buAutoNum type="alphaLcPeriod"/>
              <a:tabLst>
                <a:tab pos="526415" algn="l"/>
                <a:tab pos="529590"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Menetapkan</a:t>
            </a:r>
            <a:r>
              <a:rPr sz="2400" spc="-70"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hasil</a:t>
            </a:r>
            <a:r>
              <a:rPr sz="2400" b="1" spc="-5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RAKERNAS</a:t>
            </a:r>
            <a:r>
              <a:rPr sz="2400" b="1" spc="-55"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dibahas</a:t>
            </a:r>
            <a:r>
              <a:rPr sz="2400" spc="-4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dalam </a:t>
            </a:r>
            <a:r>
              <a:rPr sz="2400" dirty="0">
                <a:latin typeface="Lucida Sans Unicode" panose="020B0602030504020204"/>
                <a:cs typeface="Lucida Sans Unicode" panose="020B0602030504020204"/>
              </a:rPr>
              <a:t>5</a:t>
            </a:r>
            <a:r>
              <a:rPr sz="2400" spc="-4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yaitu:</a:t>
            </a:r>
            <a:endParaRPr sz="2400" dirty="0">
              <a:latin typeface="Lucida Sans Unicode" panose="020B0602030504020204"/>
              <a:cs typeface="Lucida Sans Unicode" panose="020B0602030504020204"/>
            </a:endParaRPr>
          </a:p>
          <a:p>
            <a:pPr marL="533400" algn="just">
              <a:lnSpc>
                <a:spcPct val="100000"/>
              </a:lnSpc>
              <a:spcBef>
                <a:spcPts val="19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15"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A;</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1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kemanusiaan</a:t>
            </a:r>
            <a:endParaRPr sz="1900" dirty="0">
              <a:latin typeface="Lucida Sans Unicode" panose="020B0602030504020204"/>
              <a:cs typeface="Lucida Sans Unicode" panose="020B0602030504020204"/>
            </a:endParaRPr>
          </a:p>
          <a:p>
            <a:pPr marL="533400" algn="just">
              <a:lnSpc>
                <a:spcPct val="100000"/>
              </a:lnSpc>
              <a:spcBef>
                <a:spcPts val="17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B;</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pemberdayaan</a:t>
            </a:r>
            <a:endParaRPr sz="1900" dirty="0">
              <a:latin typeface="Lucida Sans Unicode" panose="020B0602030504020204"/>
              <a:cs typeface="Lucida Sans Unicode" panose="020B0602030504020204"/>
            </a:endParaRPr>
          </a:p>
          <a:p>
            <a:pPr marL="533400" algn="just">
              <a:lnSpc>
                <a:spcPct val="100000"/>
              </a:lnSpc>
              <a:spcBef>
                <a:spcPts val="175"/>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C;</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EKIP</a:t>
            </a:r>
            <a:endParaRPr sz="1900" dirty="0">
              <a:latin typeface="Lucida Sans Unicode" panose="020B0602030504020204"/>
              <a:cs typeface="Lucida Sans Unicode" panose="020B0602030504020204"/>
            </a:endParaRPr>
          </a:p>
          <a:p>
            <a:pPr marL="533400">
              <a:lnSpc>
                <a:spcPct val="100000"/>
              </a:lnSpc>
              <a:spcBef>
                <a:spcPts val="170"/>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D;</a:t>
            </a:r>
            <a:r>
              <a:rPr sz="1900" spc="-5"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hukum</a:t>
            </a:r>
            <a:r>
              <a:rPr sz="1900" spc="-3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kerjasama</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antar</a:t>
            </a:r>
            <a:r>
              <a:rPr sz="1900" spc="-2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lembaga</a:t>
            </a:r>
            <a:endParaRPr sz="1900" dirty="0">
              <a:latin typeface="Lucida Sans Unicode" panose="020B0602030504020204"/>
              <a:cs typeface="Lucida Sans Unicode" panose="020B0602030504020204"/>
            </a:endParaRPr>
          </a:p>
          <a:p>
            <a:pPr marL="533400">
              <a:lnSpc>
                <a:spcPct val="100000"/>
              </a:lnSpc>
              <a:spcBef>
                <a:spcPts val="175"/>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4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E;</a:t>
            </a:r>
            <a:r>
              <a:rPr sz="1900" spc="-2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KKPO</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10" dirty="0">
                <a:latin typeface="Lucida Sans Unicode" panose="020B0602030504020204"/>
                <a:cs typeface="Lucida Sans Unicode" panose="020B0602030504020204"/>
              </a:rPr>
              <a:t> </a:t>
            </a:r>
            <a:r>
              <a:rPr sz="1900" spc="-20" dirty="0">
                <a:latin typeface="Lucida Sans Unicode" panose="020B0602030504020204"/>
                <a:cs typeface="Lucida Sans Unicode" panose="020B0602030504020204"/>
              </a:rPr>
              <a:t>umum</a:t>
            </a:r>
            <a:endParaRPr sz="1900" dirty="0">
              <a:latin typeface="Lucida Sans Unicode" panose="020B0602030504020204"/>
              <a:cs typeface="Lucida Sans Unicode" panose="020B060203050402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5407" y="2728783"/>
            <a:ext cx="8692386" cy="5381752"/>
            <a:chOff x="457200" y="1933955"/>
            <a:chExt cx="8692386" cy="5381752"/>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935474"/>
            </a:xfrm>
            <a:prstGeom prst="rect">
              <a:avLst/>
            </a:prstGeom>
          </p:spPr>
        </p:pic>
        <p:sp>
          <p:nvSpPr>
            <p:cNvPr id="8" name="object 8"/>
            <p:cNvSpPr/>
            <p:nvPr/>
          </p:nvSpPr>
          <p:spPr>
            <a:xfrm>
              <a:off x="909827" y="1933955"/>
              <a:ext cx="8239759" cy="4935855"/>
            </a:xfrm>
            <a:custGeom>
              <a:avLst/>
              <a:gdLst/>
              <a:ahLst/>
              <a:cxnLst/>
              <a:rect l="l" t="t" r="r" b="b"/>
              <a:pathLst>
                <a:path w="8239759" h="4935855">
                  <a:moveTo>
                    <a:pt x="8239506" y="4933187"/>
                  </a:moveTo>
                  <a:lnTo>
                    <a:pt x="8239506" y="2285"/>
                  </a:lnTo>
                  <a:lnTo>
                    <a:pt x="8237220" y="0"/>
                  </a:lnTo>
                  <a:lnTo>
                    <a:pt x="2285" y="0"/>
                  </a:lnTo>
                  <a:lnTo>
                    <a:pt x="0" y="2286"/>
                  </a:lnTo>
                  <a:lnTo>
                    <a:pt x="0" y="4933188"/>
                  </a:lnTo>
                  <a:lnTo>
                    <a:pt x="2286" y="4935474"/>
                  </a:lnTo>
                  <a:lnTo>
                    <a:pt x="4572" y="4935474"/>
                  </a:lnTo>
                  <a:lnTo>
                    <a:pt x="4572" y="9906"/>
                  </a:lnTo>
                  <a:lnTo>
                    <a:pt x="9905" y="4572"/>
                  </a:lnTo>
                  <a:lnTo>
                    <a:pt x="9905" y="9906"/>
                  </a:lnTo>
                  <a:lnTo>
                    <a:pt x="8229600" y="9905"/>
                  </a:lnTo>
                  <a:lnTo>
                    <a:pt x="8229600" y="4571"/>
                  </a:lnTo>
                  <a:lnTo>
                    <a:pt x="8234172" y="9905"/>
                  </a:lnTo>
                  <a:lnTo>
                    <a:pt x="8234172" y="4935473"/>
                  </a:lnTo>
                  <a:lnTo>
                    <a:pt x="8237220" y="4935473"/>
                  </a:lnTo>
                  <a:lnTo>
                    <a:pt x="8239506" y="4933187"/>
                  </a:lnTo>
                  <a:close/>
                </a:path>
                <a:path w="8239759" h="4935855">
                  <a:moveTo>
                    <a:pt x="9905" y="9906"/>
                  </a:moveTo>
                  <a:lnTo>
                    <a:pt x="9905" y="4572"/>
                  </a:lnTo>
                  <a:lnTo>
                    <a:pt x="4572" y="9906"/>
                  </a:lnTo>
                  <a:lnTo>
                    <a:pt x="9905" y="9906"/>
                  </a:lnTo>
                  <a:close/>
                </a:path>
                <a:path w="8239759" h="4935855">
                  <a:moveTo>
                    <a:pt x="9905" y="4926330"/>
                  </a:moveTo>
                  <a:lnTo>
                    <a:pt x="9905" y="9906"/>
                  </a:lnTo>
                  <a:lnTo>
                    <a:pt x="4572" y="9906"/>
                  </a:lnTo>
                  <a:lnTo>
                    <a:pt x="4572" y="4926330"/>
                  </a:lnTo>
                  <a:lnTo>
                    <a:pt x="9905" y="4926330"/>
                  </a:lnTo>
                  <a:close/>
                </a:path>
                <a:path w="8239759" h="4935855">
                  <a:moveTo>
                    <a:pt x="8234172" y="4926330"/>
                  </a:moveTo>
                  <a:lnTo>
                    <a:pt x="4572" y="4926330"/>
                  </a:lnTo>
                  <a:lnTo>
                    <a:pt x="9905" y="4930902"/>
                  </a:lnTo>
                  <a:lnTo>
                    <a:pt x="9905" y="4935474"/>
                  </a:lnTo>
                  <a:lnTo>
                    <a:pt x="8229600" y="4935473"/>
                  </a:lnTo>
                  <a:lnTo>
                    <a:pt x="8229600" y="4930901"/>
                  </a:lnTo>
                  <a:lnTo>
                    <a:pt x="8234172" y="4926330"/>
                  </a:lnTo>
                  <a:close/>
                </a:path>
                <a:path w="8239759" h="4935855">
                  <a:moveTo>
                    <a:pt x="9905" y="4935474"/>
                  </a:moveTo>
                  <a:lnTo>
                    <a:pt x="9905" y="4930902"/>
                  </a:lnTo>
                  <a:lnTo>
                    <a:pt x="4572" y="4926330"/>
                  </a:lnTo>
                  <a:lnTo>
                    <a:pt x="4572" y="4935474"/>
                  </a:lnTo>
                  <a:lnTo>
                    <a:pt x="9905" y="4935474"/>
                  </a:lnTo>
                  <a:close/>
                </a:path>
                <a:path w="8239759" h="4935855">
                  <a:moveTo>
                    <a:pt x="8234172" y="9905"/>
                  </a:moveTo>
                  <a:lnTo>
                    <a:pt x="8229600" y="4571"/>
                  </a:lnTo>
                  <a:lnTo>
                    <a:pt x="8229600" y="9905"/>
                  </a:lnTo>
                  <a:lnTo>
                    <a:pt x="8234172" y="9905"/>
                  </a:lnTo>
                  <a:close/>
                </a:path>
                <a:path w="8239759" h="4935855">
                  <a:moveTo>
                    <a:pt x="8234172" y="4926330"/>
                  </a:moveTo>
                  <a:lnTo>
                    <a:pt x="8234172" y="9905"/>
                  </a:lnTo>
                  <a:lnTo>
                    <a:pt x="8229600" y="9905"/>
                  </a:lnTo>
                  <a:lnTo>
                    <a:pt x="8229600" y="4926330"/>
                  </a:lnTo>
                  <a:lnTo>
                    <a:pt x="8234172" y="4926330"/>
                  </a:lnTo>
                  <a:close/>
                </a:path>
                <a:path w="8239759" h="4935855">
                  <a:moveTo>
                    <a:pt x="8234172" y="4935473"/>
                  </a:moveTo>
                  <a:lnTo>
                    <a:pt x="8234172" y="4926330"/>
                  </a:lnTo>
                  <a:lnTo>
                    <a:pt x="8229600" y="4930901"/>
                  </a:lnTo>
                  <a:lnTo>
                    <a:pt x="8229600" y="4935473"/>
                  </a:lnTo>
                  <a:lnTo>
                    <a:pt x="8234172" y="4935473"/>
                  </a:lnTo>
                  <a:close/>
                </a:path>
              </a:pathLst>
            </a:custGeom>
            <a:solidFill>
              <a:srgbClr val="2DA2BF"/>
            </a:solidFill>
          </p:spPr>
          <p:txBody>
            <a:bodyPr wrap="square" lIns="0" tIns="0" rIns="0" bIns="0" rtlCol="0"/>
            <a:lstStyle/>
            <a:p>
              <a:endParaRPr/>
            </a:p>
          </p:txBody>
        </p:sp>
      </p:grpSp>
      <p:grpSp>
        <p:nvGrpSpPr>
          <p:cNvPr id="9" name="object 9"/>
          <p:cNvGrpSpPr/>
          <p:nvPr/>
        </p:nvGrpSpPr>
        <p:grpSpPr>
          <a:xfrm>
            <a:off x="909827" y="727709"/>
            <a:ext cx="8239759" cy="1152525"/>
            <a:chOff x="909827" y="727709"/>
            <a:chExt cx="8239759" cy="1152525"/>
          </a:xfrm>
        </p:grpSpPr>
        <p:pic>
          <p:nvPicPr>
            <p:cNvPr id="10" name="object 10"/>
            <p:cNvPicPr/>
            <p:nvPr/>
          </p:nvPicPr>
          <p:blipFill>
            <a:blip r:embed="rId6" cstate="print"/>
            <a:stretch>
              <a:fillRect/>
            </a:stretch>
          </p:blipFill>
          <p:spPr>
            <a:xfrm>
              <a:off x="909828" y="727710"/>
              <a:ext cx="8239506" cy="1152144"/>
            </a:xfrm>
            <a:prstGeom prst="rect">
              <a:avLst/>
            </a:prstGeom>
          </p:spPr>
        </p:pic>
        <p:sp>
          <p:nvSpPr>
            <p:cNvPr id="11" name="object 11"/>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grpSp>
      <p:sp>
        <p:nvSpPr>
          <p:cNvPr id="12" name="object 12"/>
          <p:cNvSpPr txBox="1">
            <a:spLocks noGrp="1"/>
          </p:cNvSpPr>
          <p:nvPr>
            <p:ph type="title"/>
          </p:nvPr>
        </p:nvSpPr>
        <p:spPr>
          <a:xfrm>
            <a:off x="125320" y="1065638"/>
            <a:ext cx="9052560" cy="642620"/>
          </a:xfrm>
          <a:prstGeom prst="rect">
            <a:avLst/>
          </a:prstGeom>
        </p:spPr>
        <p:txBody>
          <a:bodyPr vert="horz" wrap="square" lIns="0" tIns="12065" rIns="0" bIns="0" rtlCol="0">
            <a:spAutoFit/>
          </a:bodyPr>
          <a:lstStyle/>
          <a:p>
            <a:pPr marL="3243580">
              <a:lnSpc>
                <a:spcPct val="100000"/>
              </a:lnSpc>
              <a:spcBef>
                <a:spcPts val="95"/>
              </a:spcBef>
            </a:pPr>
            <a:r>
              <a:rPr sz="4100" b="1" dirty="0">
                <a:latin typeface="Lucida Sans Unicode" panose="020B0602030504020204"/>
                <a:cs typeface="Lucida Sans Unicode" panose="020B0602030504020204"/>
              </a:rPr>
              <a:t>RAKERNAS</a:t>
            </a:r>
            <a:r>
              <a:rPr sz="4100" b="1" spc="-190" dirty="0">
                <a:latin typeface="Lucida Sans Unicode" panose="020B0602030504020204"/>
                <a:cs typeface="Lucida Sans Unicode" panose="020B0602030504020204"/>
              </a:rPr>
              <a:t> </a:t>
            </a:r>
            <a:r>
              <a:rPr sz="4100" b="1" spc="-25" dirty="0">
                <a:latin typeface="Lucida Sans Unicode" panose="020B0602030504020204"/>
                <a:cs typeface="Lucida Sans Unicode" panose="020B0602030504020204"/>
              </a:rPr>
              <a:t>VI</a:t>
            </a:r>
            <a:r>
              <a:rPr lang="en-US" sz="4100" b="1" spc="-25" dirty="0">
                <a:latin typeface="Lucida Sans Unicode" panose="020B0602030504020204"/>
                <a:cs typeface="Lucida Sans Unicode" panose="020B0602030504020204"/>
              </a:rPr>
              <a:t>II</a:t>
            </a:r>
          </a:p>
        </p:txBody>
      </p:sp>
      <p:sp>
        <p:nvSpPr>
          <p:cNvPr id="16" name="object 16"/>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a:t>
            </a:r>
            <a:r>
              <a:rPr sz="1000" spc="-20" dirty="0">
                <a:solidFill>
                  <a:srgbClr val="FF0000"/>
                </a:solidFill>
                <a:latin typeface="Lucida Sans Unicode" panose="020B0602030504020204"/>
                <a:cs typeface="Lucida Sans Unicode" panose="020B0602030504020204"/>
              </a:rPr>
              <a:t>P</a:t>
            </a:r>
            <a:endParaRPr sz="1000">
              <a:latin typeface="Lucida Sans Unicode" panose="020B0602030504020204"/>
              <a:cs typeface="Lucida Sans Unicode" panose="020B0602030504020204"/>
            </a:endParaRPr>
          </a:p>
        </p:txBody>
      </p:sp>
      <p:sp>
        <p:nvSpPr>
          <p:cNvPr id="17" name="object 17"/>
          <p:cNvSpPr txBox="1"/>
          <p:nvPr/>
        </p:nvSpPr>
        <p:spPr>
          <a:xfrm>
            <a:off x="7333473" y="6964235"/>
            <a:ext cx="1440683" cy="144270"/>
          </a:xfrm>
          <a:prstGeom prst="rect">
            <a:avLst/>
          </a:prstGeom>
        </p:spPr>
        <p:txBody>
          <a:bodyPr vert="horz" wrap="square" lIns="0" tIns="0" rIns="0" bIns="0" rtlCol="0">
            <a:spAutoFit/>
          </a:bodyPr>
          <a:lstStyle/>
          <a:p>
            <a:pPr marL="12700">
              <a:lnSpc>
                <a:spcPts val="1095"/>
              </a:lnSpc>
            </a:pPr>
            <a:r>
              <a:rPr sz="1000" spc="-655" dirty="0">
                <a:latin typeface="Lucida Sans Unicode" panose="020B0602030504020204"/>
                <a:cs typeface="Lucida Sans Unicode" panose="020B0602030504020204"/>
              </a:rPr>
              <a:t>6</a:t>
            </a:r>
            <a:r>
              <a:rPr sz="1000" spc="-240" dirty="0">
                <a:latin typeface="Lucida Sans Unicode" panose="020B0602030504020204"/>
                <a:cs typeface="Lucida Sans Unicode" panose="020B0602030504020204"/>
              </a:rPr>
              <a:t>M</a:t>
            </a:r>
            <a:r>
              <a:rPr sz="1000" spc="-310" dirty="0">
                <a:latin typeface="Lucida Sans Unicode" panose="020B0602030504020204"/>
                <a:cs typeface="Lucida Sans Unicode" panose="020B0602030504020204"/>
              </a:rPr>
              <a:t>/</a:t>
            </a:r>
            <a:r>
              <a:rPr sz="1000" spc="-330" dirty="0">
                <a:latin typeface="Lucida Sans Unicode" panose="020B0602030504020204"/>
                <a:cs typeface="Lucida Sans Unicode" panose="020B0602030504020204"/>
              </a:rPr>
              <a:t>o</a:t>
            </a:r>
            <a:r>
              <a:rPr sz="1000" spc="-335" dirty="0">
                <a:latin typeface="Lucida Sans Unicode" panose="020B0602030504020204"/>
                <a:cs typeface="Lucida Sans Unicode" panose="020B0602030504020204"/>
              </a:rPr>
              <a:t>7</a:t>
            </a:r>
            <a:r>
              <a:rPr sz="1000" spc="-320" dirty="0">
                <a:latin typeface="Lucida Sans Unicode" panose="020B0602030504020204"/>
                <a:cs typeface="Lucida Sans Unicode" panose="020B0602030504020204"/>
              </a:rPr>
              <a:t>n</a:t>
            </a:r>
            <a:r>
              <a:rPr sz="1000" spc="-235" dirty="0">
                <a:latin typeface="Lucida Sans Unicode" panose="020B0602030504020204"/>
                <a:cs typeface="Lucida Sans Unicode" panose="020B0602030504020204"/>
              </a:rPr>
              <a:t>/</a:t>
            </a:r>
            <a:r>
              <a:rPr sz="1000" spc="-420" dirty="0">
                <a:latin typeface="Lucida Sans Unicode" panose="020B0602030504020204"/>
                <a:cs typeface="Lucida Sans Unicode" panose="020B0602030504020204"/>
              </a:rPr>
              <a:t>d</a:t>
            </a:r>
            <a:r>
              <a:rPr sz="1000" spc="-245" dirty="0">
                <a:latin typeface="Lucida Sans Unicode" panose="020B0602030504020204"/>
                <a:cs typeface="Lucida Sans Unicode" panose="020B0602030504020204"/>
              </a:rPr>
              <a:t>2</a:t>
            </a:r>
            <a:r>
              <a:rPr sz="1000" spc="-340" dirty="0">
                <a:latin typeface="Lucida Sans Unicode" panose="020B0602030504020204"/>
                <a:cs typeface="Lucida Sans Unicode" panose="020B0602030504020204"/>
              </a:rPr>
              <a:t>a</a:t>
            </a:r>
            <a:r>
              <a:rPr sz="1000" spc="-325" dirty="0">
                <a:latin typeface="Lucida Sans Unicode" panose="020B0602030504020204"/>
                <a:cs typeface="Lucida Sans Unicode" panose="020B0602030504020204"/>
              </a:rPr>
              <a:t>0</a:t>
            </a:r>
            <a:r>
              <a:rPr sz="1000" spc="-229" dirty="0">
                <a:latin typeface="Lucida Sans Unicode" panose="020B0602030504020204"/>
                <a:cs typeface="Lucida Sans Unicode" panose="020B0602030504020204"/>
              </a:rPr>
              <a:t>y</a:t>
            </a:r>
            <a:r>
              <a:rPr sz="1000" spc="-434" dirty="0">
                <a:latin typeface="Lucida Sans Unicode" panose="020B0602030504020204"/>
                <a:cs typeface="Lucida Sans Unicode" panose="020B0602030504020204"/>
              </a:rPr>
              <a:t>2</a:t>
            </a:r>
            <a:r>
              <a:rPr sz="1000" spc="-10" dirty="0">
                <a:latin typeface="Lucida Sans Unicode" panose="020B0602030504020204"/>
                <a:cs typeface="Lucida Sans Unicode" panose="020B0602030504020204"/>
              </a:rPr>
              <a:t>,</a:t>
            </a:r>
            <a:r>
              <a:rPr sz="1000" spc="-195" dirty="0">
                <a:latin typeface="Lucida Sans Unicode" panose="020B0602030504020204"/>
                <a:cs typeface="Lucida Sans Unicode" panose="020B0602030504020204"/>
              </a:rPr>
              <a:t> </a:t>
            </a:r>
            <a:r>
              <a:rPr sz="1000" spc="-100" dirty="0">
                <a:latin typeface="Lucida Sans Unicode" panose="020B0602030504020204"/>
                <a:cs typeface="Lucida Sans Unicode" panose="020B0602030504020204"/>
              </a:rPr>
              <a:t>1June</a:t>
            </a:r>
            <a:r>
              <a:rPr sz="1000" spc="7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5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2021</a:t>
            </a:r>
            <a:endParaRPr sz="1000" dirty="0">
              <a:latin typeface="Lucida Sans Unicode" panose="020B0602030504020204"/>
              <a:cs typeface="Lucida Sans Unicode" panose="020B0602030504020204"/>
            </a:endParaRPr>
          </a:p>
        </p:txBody>
      </p:sp>
      <p:sp>
        <p:nvSpPr>
          <p:cNvPr id="18" name="object 18"/>
          <p:cNvSpPr txBox="1">
            <a:spLocks noGrp="1"/>
          </p:cNvSpPr>
          <p:nvPr>
            <p:ph type="sldNum" sz="quarter" idx="12"/>
          </p:nvPr>
        </p:nvSpPr>
        <p:spPr>
          <a:prstGeom prst="rect">
            <a:avLst/>
          </a:prstGeom>
        </p:spPr>
        <p:txBody>
          <a:bodyPr vert="horz" wrap="square" lIns="0" tIns="0" rIns="0" bIns="0" rtlCol="0">
            <a:spAutoFit/>
          </a:bodyPr>
          <a:lstStyle/>
          <a:p>
            <a:pPr marL="38100">
              <a:lnSpc>
                <a:spcPts val="1095"/>
              </a:lnSpc>
            </a:pPr>
            <a:fld id="{81D60167-4931-47E6-BA6A-407CBD079E47}" type="slidenum">
              <a:rPr spc="-25" dirty="0"/>
              <a:t>41</a:t>
            </a:fld>
            <a:endParaRPr spc="-25" dirty="0"/>
          </a:p>
        </p:txBody>
      </p:sp>
      <p:sp>
        <p:nvSpPr>
          <p:cNvPr id="13" name="object 13"/>
          <p:cNvSpPr txBox="1"/>
          <p:nvPr/>
        </p:nvSpPr>
        <p:spPr>
          <a:xfrm>
            <a:off x="762000" y="2293873"/>
            <a:ext cx="2193290" cy="382156"/>
          </a:xfrm>
          <a:prstGeom prst="rect">
            <a:avLst/>
          </a:prstGeom>
        </p:spPr>
        <p:txBody>
          <a:bodyPr vert="horz" wrap="square" lIns="0" tIns="12700" rIns="0" bIns="0" rtlCol="0">
            <a:spAutoFit/>
          </a:bodyPr>
          <a:lstStyle/>
          <a:p>
            <a:pPr marL="12700">
              <a:lnSpc>
                <a:spcPct val="100000"/>
              </a:lnSpc>
              <a:spcBef>
                <a:spcPts val="100"/>
              </a:spcBef>
              <a:tabLst>
                <a:tab pos="1795780" algn="l"/>
              </a:tabLst>
            </a:pPr>
            <a:r>
              <a:rPr sz="2400" b="1" spc="-10" dirty="0">
                <a:solidFill>
                  <a:srgbClr val="FF0000"/>
                </a:solidFill>
                <a:latin typeface="Lucida Sans Unicode" panose="020B0602030504020204"/>
                <a:cs typeface="Lucida Sans Unicode" panose="020B0602030504020204"/>
              </a:rPr>
              <a:t>RAKERNAS</a:t>
            </a:r>
            <a:r>
              <a:rPr lang="en-US" sz="2400" b="1" spc="-10" dirty="0">
                <a:solidFill>
                  <a:srgbClr val="FF0000"/>
                </a:solidFill>
                <a:latin typeface="Lucida Sans Unicode" panose="020B0602030504020204"/>
                <a:cs typeface="Lucida Sans Unicode" panose="020B0602030504020204"/>
              </a:rPr>
              <a:t> VII</a:t>
            </a:r>
            <a:r>
              <a:rPr sz="2400" spc="-25" dirty="0">
                <a:latin typeface="Lucida Sans Unicode" panose="020B0602030504020204"/>
                <a:cs typeface="Lucida Sans Unicode" panose="020B0602030504020204"/>
              </a:rPr>
              <a:t>,</a:t>
            </a:r>
            <a:endParaRPr sz="2400" dirty="0">
              <a:latin typeface="Lucida Sans Unicode" panose="020B0602030504020204"/>
              <a:cs typeface="Lucida Sans Unicode" panose="020B0602030504020204"/>
            </a:endParaRPr>
          </a:p>
        </p:txBody>
      </p:sp>
      <p:sp>
        <p:nvSpPr>
          <p:cNvPr id="14" name="object 14"/>
          <p:cNvSpPr txBox="1"/>
          <p:nvPr/>
        </p:nvSpPr>
        <p:spPr>
          <a:xfrm>
            <a:off x="2819400" y="2284844"/>
            <a:ext cx="6230064" cy="382156"/>
          </a:xfrm>
          <a:prstGeom prst="rect">
            <a:avLst/>
          </a:prstGeom>
        </p:spPr>
        <p:txBody>
          <a:bodyPr vert="horz" wrap="square" lIns="0" tIns="12700" rIns="0" bIns="0" rtlCol="0">
            <a:spAutoFit/>
          </a:bodyPr>
          <a:lstStyle/>
          <a:p>
            <a:pPr marL="12700">
              <a:lnSpc>
                <a:spcPct val="100000"/>
              </a:lnSpc>
              <a:spcBef>
                <a:spcPts val="100"/>
              </a:spcBef>
              <a:tabLst>
                <a:tab pos="1067435" algn="l"/>
                <a:tab pos="2040255" algn="l"/>
                <a:tab pos="3529965" algn="l"/>
                <a:tab pos="4930140" algn="l"/>
              </a:tabLst>
            </a:pPr>
            <a:r>
              <a:rPr sz="2400" spc="-10" dirty="0">
                <a:latin typeface="Lucida Sans Unicode" panose="020B0602030504020204"/>
                <a:cs typeface="Lucida Sans Unicode" panose="020B0602030504020204"/>
              </a:rPr>
              <a:t>Rapat</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Kerja</a:t>
            </a:r>
            <a:r>
              <a:rPr sz="240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a:t>
            </a:r>
            <a:r>
              <a:rPr sz="2400" dirty="0">
                <a:latin typeface="Lucida Sans Unicode" panose="020B0602030504020204"/>
                <a:cs typeface="Lucida Sans Unicode" panose="020B0602030504020204"/>
              </a:rPr>
              <a:t>	</a:t>
            </a:r>
            <a:r>
              <a:rPr sz="2400" spc="-10" dirty="0" err="1">
                <a:latin typeface="Lucida Sans Unicode" panose="020B0602030504020204"/>
                <a:cs typeface="Lucida Sans Unicode" panose="020B0602030504020204"/>
              </a:rPr>
              <a:t>Ke</a:t>
            </a:r>
            <a:r>
              <a:rPr lang="en-US" sz="2400" spc="-10" dirty="0" err="1">
                <a:latin typeface="Lucida Sans Unicode" panose="020B0602030504020204"/>
                <a:cs typeface="Lucida Sans Unicode" panose="020B0602030504020204"/>
              </a:rPr>
              <a:t>delapan</a:t>
            </a:r>
            <a:r>
              <a:rPr sz="2400" dirty="0">
                <a:latin typeface="Lucida Sans Unicode" panose="020B0602030504020204"/>
                <a:cs typeface="Lucida Sans Unicode" panose="020B0602030504020204"/>
              </a:rPr>
              <a:t>	</a:t>
            </a:r>
            <a:r>
              <a:rPr sz="2400" b="1" spc="-20" dirty="0">
                <a:latin typeface="Lucida Sans Unicode" panose="020B0602030504020204"/>
                <a:cs typeface="Lucida Sans Unicode" panose="020B0602030504020204"/>
              </a:rPr>
              <a:t>JPK</a:t>
            </a:r>
            <a:r>
              <a:rPr sz="2400" b="1" spc="-20" dirty="0">
                <a:solidFill>
                  <a:srgbClr val="FF0000"/>
                </a:solidFill>
                <a:latin typeface="Lucida Sans Unicode" panose="020B0602030504020204"/>
                <a:cs typeface="Lucida Sans Unicode" panose="020B0602030504020204"/>
              </a:rPr>
              <a:t>P</a:t>
            </a:r>
            <a:endParaRPr sz="2400" dirty="0">
              <a:latin typeface="Lucida Sans Unicode" panose="020B0602030504020204"/>
              <a:cs typeface="Lucida Sans Unicode" panose="020B0602030504020204"/>
            </a:endParaRPr>
          </a:p>
        </p:txBody>
      </p:sp>
      <p:sp>
        <p:nvSpPr>
          <p:cNvPr id="15" name="object 15"/>
          <p:cNvSpPr txBox="1"/>
          <p:nvPr/>
        </p:nvSpPr>
        <p:spPr>
          <a:xfrm>
            <a:off x="896971" y="2808140"/>
            <a:ext cx="7961630" cy="4081245"/>
          </a:xfrm>
          <a:prstGeom prst="rect">
            <a:avLst/>
          </a:prstGeom>
        </p:spPr>
        <p:txBody>
          <a:bodyPr vert="horz" wrap="square" lIns="0" tIns="53975" rIns="0" bIns="0" rtlCol="0">
            <a:spAutoFit/>
          </a:bodyPr>
          <a:lstStyle/>
          <a:p>
            <a:pPr marL="12700" marR="5080" algn="just">
              <a:lnSpc>
                <a:spcPts val="2590"/>
              </a:lnSpc>
              <a:spcBef>
                <a:spcPts val="425"/>
              </a:spcBef>
            </a:pPr>
            <a:r>
              <a:rPr sz="2400" dirty="0">
                <a:latin typeface="Lucida Sans Unicode" panose="020B0602030504020204"/>
                <a:cs typeface="Lucida Sans Unicode" panose="020B0602030504020204"/>
              </a:rPr>
              <a:t>diselenggarakan</a:t>
            </a:r>
            <a:r>
              <a:rPr sz="2400" spc="47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pada</a:t>
            </a:r>
            <a:r>
              <a:rPr sz="2400" spc="475" dirty="0">
                <a:latin typeface="Lucida Sans Unicode" panose="020B0602030504020204"/>
                <a:cs typeface="Lucida Sans Unicode" panose="020B0602030504020204"/>
              </a:rPr>
              <a:t> </a:t>
            </a:r>
            <a:r>
              <a:rPr sz="2400" dirty="0" err="1">
                <a:latin typeface="Lucida Sans Unicode" panose="020B0602030504020204"/>
                <a:cs typeface="Lucida Sans Unicode" panose="020B0602030504020204"/>
              </a:rPr>
              <a:t>tanggal</a:t>
            </a:r>
            <a:r>
              <a:rPr sz="2400" spc="480" dirty="0">
                <a:latin typeface="Lucida Sans Unicode" panose="020B0602030504020204"/>
                <a:cs typeface="Lucida Sans Unicode" panose="020B0602030504020204"/>
              </a:rPr>
              <a:t> </a:t>
            </a:r>
            <a:r>
              <a:rPr lang="en-US" altLang="en-US" sz="2400" spc="480" dirty="0">
                <a:latin typeface="Lucida Sans Unicode" panose="020B0602030504020204"/>
                <a:cs typeface="Lucida Sans Unicode" panose="020B0602030504020204"/>
              </a:rPr>
              <a:t>08</a:t>
            </a:r>
            <a:r>
              <a:rPr sz="2400" spc="-10" dirty="0">
                <a:latin typeface="Lucida Sans Unicode" panose="020B0602030504020204"/>
                <a:cs typeface="Lucida Sans Unicode" panose="020B0602030504020204"/>
              </a:rPr>
              <a:t>-</a:t>
            </a:r>
            <a:r>
              <a:rPr lang="en-US" altLang="en-US" sz="2400" spc="-10" dirty="0">
                <a:latin typeface="Lucida Sans Unicode" panose="020B0602030504020204"/>
                <a:cs typeface="Lucida Sans Unicode" panose="020B0602030504020204"/>
              </a:rPr>
              <a:t>09</a:t>
            </a:r>
            <a:r>
              <a:rPr sz="2400" spc="470" dirty="0">
                <a:latin typeface="Lucida Sans Unicode" panose="020B0602030504020204"/>
                <a:cs typeface="Lucida Sans Unicode" panose="020B0602030504020204"/>
              </a:rPr>
              <a:t> </a:t>
            </a:r>
            <a:r>
              <a:rPr lang="en-US" altLang="en-US" sz="2400" spc="470" dirty="0" err="1">
                <a:latin typeface="Lucida Sans Unicode" panose="020B0602030504020204"/>
                <a:cs typeface="Lucida Sans Unicode" panose="020B0602030504020204"/>
              </a:rPr>
              <a:t>Desember</a:t>
            </a:r>
            <a:r>
              <a:rPr lang="en-US" altLang="en-US" sz="2400" spc="470" dirty="0">
                <a:latin typeface="Lucida Sans Unicode" panose="020B0602030504020204"/>
                <a:cs typeface="Lucida Sans Unicode" panose="020B0602030504020204"/>
              </a:rPr>
              <a:t> 2023 di Asrama Haji </a:t>
            </a:r>
            <a:r>
              <a:rPr lang="en-US" altLang="en-US" sz="2400" spc="470" dirty="0" err="1">
                <a:latin typeface="Lucida Sans Unicode" panose="020B0602030504020204"/>
                <a:cs typeface="Lucida Sans Unicode" panose="020B0602030504020204"/>
              </a:rPr>
              <a:t>Embarkasi</a:t>
            </a:r>
            <a:r>
              <a:rPr lang="en-US" altLang="en-US" sz="2400" spc="470" dirty="0">
                <a:latin typeface="Lucida Sans Unicode" panose="020B0602030504020204"/>
                <a:cs typeface="Lucida Sans Unicode" panose="020B0602030504020204"/>
              </a:rPr>
              <a:t> - Balikpapan</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dengan</a:t>
            </a:r>
            <a:r>
              <a:rPr sz="2400" spc="-8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agenda:</a:t>
            </a:r>
            <a:endParaRPr sz="2400" dirty="0">
              <a:latin typeface="Lucida Sans Unicode" panose="020B0602030504020204"/>
              <a:cs typeface="Lucida Sans Unicode" panose="020B0602030504020204"/>
            </a:endParaRPr>
          </a:p>
          <a:p>
            <a:pPr marL="527050" marR="5715" indent="-514350" algn="just">
              <a:lnSpc>
                <a:spcPts val="2590"/>
              </a:lnSpc>
              <a:spcBef>
                <a:spcPts val="410"/>
              </a:spcBef>
              <a:buSzPct val="67000"/>
              <a:buFont typeface="Lucida Sans Unicode" panose="020B0602030504020204"/>
              <a:buAutoNum type="alphaLcPeriod"/>
              <a:tabLst>
                <a:tab pos="527050" algn="l"/>
                <a:tab pos="530225"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Pembahasan</a:t>
            </a:r>
            <a:r>
              <a:rPr sz="2400" spc="355"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program</a:t>
            </a:r>
            <a:r>
              <a:rPr sz="2400" b="1" spc="37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kerja</a:t>
            </a:r>
            <a:r>
              <a:rPr sz="2400" b="1" spc="370" dirty="0">
                <a:solidFill>
                  <a:srgbClr val="FF0000"/>
                </a:solidFill>
                <a:latin typeface="Lucida Sans Unicode" panose="020B0602030504020204"/>
                <a:cs typeface="Lucida Sans Unicode" panose="020B0602030504020204"/>
              </a:rPr>
              <a:t> </a:t>
            </a:r>
            <a:r>
              <a:rPr sz="2400" b="1" dirty="0">
                <a:latin typeface="Lucida Sans Unicode" panose="020B0602030504020204"/>
                <a:cs typeface="Lucida Sans Unicode" panose="020B0602030504020204"/>
              </a:rPr>
              <a:t>JPK</a:t>
            </a:r>
            <a:r>
              <a:rPr sz="2400" b="1" dirty="0">
                <a:solidFill>
                  <a:srgbClr val="FF0000"/>
                </a:solidFill>
                <a:latin typeface="Lucida Sans Unicode" panose="020B0602030504020204"/>
                <a:cs typeface="Lucida Sans Unicode" panose="020B0602030504020204"/>
              </a:rPr>
              <a:t>P</a:t>
            </a:r>
            <a:r>
              <a:rPr sz="2400" b="1" spc="370"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secara</a:t>
            </a:r>
            <a:r>
              <a:rPr sz="2400" spc="37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nasional </a:t>
            </a:r>
            <a:r>
              <a:rPr sz="2400" dirty="0">
                <a:latin typeface="Lucida Sans Unicode" panose="020B0602030504020204"/>
                <a:cs typeface="Lucida Sans Unicode" panose="020B0602030504020204"/>
              </a:rPr>
              <a:t>periode</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202</a:t>
            </a:r>
            <a:r>
              <a:rPr lang="en-US" altLang="en-US" sz="2400" spc="-10" dirty="0">
                <a:latin typeface="Lucida Sans Unicode" panose="020B0602030504020204"/>
                <a:cs typeface="Lucida Sans Unicode" panose="020B0602030504020204"/>
              </a:rPr>
              <a:t>2</a:t>
            </a:r>
            <a:r>
              <a:rPr sz="2400" spc="-10" dirty="0">
                <a:latin typeface="Lucida Sans Unicode" panose="020B0602030504020204"/>
                <a:cs typeface="Lucida Sans Unicode" panose="020B0602030504020204"/>
              </a:rPr>
              <a:t>-</a:t>
            </a:r>
            <a:r>
              <a:rPr sz="2400" dirty="0">
                <a:latin typeface="Lucida Sans Unicode" panose="020B0602030504020204"/>
                <a:cs typeface="Lucida Sans Unicode" panose="020B0602030504020204"/>
              </a:rPr>
              <a:t>202</a:t>
            </a:r>
            <a:r>
              <a:rPr lang="en-US" altLang="en-US" sz="2400" dirty="0">
                <a:latin typeface="Lucida Sans Unicode" panose="020B0602030504020204"/>
                <a:cs typeface="Lucida Sans Unicode" panose="020B0602030504020204"/>
              </a:rPr>
              <a:t>3</a:t>
            </a:r>
            <a:r>
              <a:rPr sz="2400" spc="-5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3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dihadiri</a:t>
            </a:r>
            <a:r>
              <a:rPr sz="2400" spc="-1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32</a:t>
            </a:r>
            <a:r>
              <a:rPr sz="2400" spc="465"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Provinsi</a:t>
            </a:r>
            <a:endParaRPr sz="2400" dirty="0">
              <a:latin typeface="Lucida Sans Unicode" panose="020B0602030504020204"/>
              <a:cs typeface="Lucida Sans Unicode" panose="020B0602030504020204"/>
            </a:endParaRPr>
          </a:p>
          <a:p>
            <a:pPr marL="526415" marR="123825" indent="-514350" algn="just">
              <a:lnSpc>
                <a:spcPts val="2590"/>
              </a:lnSpc>
              <a:spcBef>
                <a:spcPts val="405"/>
              </a:spcBef>
              <a:buSzPct val="67000"/>
              <a:buFont typeface="Lucida Sans Unicode" panose="020B0602030504020204"/>
              <a:buAutoNum type="alphaLcPeriod"/>
              <a:tabLst>
                <a:tab pos="526415" algn="l"/>
                <a:tab pos="529590" algn="l"/>
              </a:tabLst>
            </a:pPr>
            <a:r>
              <a:rPr sz="2400" dirty="0">
                <a:solidFill>
                  <a:srgbClr val="2DA2BF"/>
                </a:solidFill>
                <a:latin typeface="Times New Roman" panose="02020603050405020304"/>
                <a:cs typeface="Times New Roman" panose="02020603050405020304"/>
              </a:rPr>
              <a:t>	</a:t>
            </a:r>
            <a:r>
              <a:rPr sz="2400" dirty="0">
                <a:latin typeface="Lucida Sans Unicode" panose="020B0602030504020204"/>
                <a:cs typeface="Lucida Sans Unicode" panose="020B0602030504020204"/>
              </a:rPr>
              <a:t>Menetapkan</a:t>
            </a:r>
            <a:r>
              <a:rPr sz="2400" spc="-70" dirty="0">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hasil</a:t>
            </a:r>
            <a:r>
              <a:rPr sz="2400" b="1" spc="-55" dirty="0">
                <a:solidFill>
                  <a:srgbClr val="FF0000"/>
                </a:solidFill>
                <a:latin typeface="Lucida Sans Unicode" panose="020B0602030504020204"/>
                <a:cs typeface="Lucida Sans Unicode" panose="020B0602030504020204"/>
              </a:rPr>
              <a:t> </a:t>
            </a:r>
            <a:r>
              <a:rPr sz="2400" b="1" dirty="0">
                <a:solidFill>
                  <a:srgbClr val="FF0000"/>
                </a:solidFill>
                <a:latin typeface="Lucida Sans Unicode" panose="020B0602030504020204"/>
                <a:cs typeface="Lucida Sans Unicode" panose="020B0602030504020204"/>
              </a:rPr>
              <a:t>RAKERNAS</a:t>
            </a:r>
            <a:r>
              <a:rPr sz="2400" b="1" spc="-55" dirty="0">
                <a:solidFill>
                  <a:srgbClr val="FF0000"/>
                </a:solidFill>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yang</a:t>
            </a:r>
            <a:r>
              <a:rPr sz="2400" spc="-50"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dibahas</a:t>
            </a:r>
            <a:r>
              <a:rPr sz="2400" spc="-4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dalam </a:t>
            </a:r>
            <a:r>
              <a:rPr sz="2400" dirty="0">
                <a:latin typeface="Lucida Sans Unicode" panose="020B0602030504020204"/>
                <a:cs typeface="Lucida Sans Unicode" panose="020B0602030504020204"/>
              </a:rPr>
              <a:t>5</a:t>
            </a:r>
            <a:r>
              <a:rPr sz="2400" spc="-45" dirty="0">
                <a:latin typeface="Lucida Sans Unicode" panose="020B0602030504020204"/>
                <a:cs typeface="Lucida Sans Unicode" panose="020B0602030504020204"/>
              </a:rPr>
              <a:t> </a:t>
            </a:r>
            <a:r>
              <a:rPr sz="2400" dirty="0">
                <a:latin typeface="Lucida Sans Unicode" panose="020B0602030504020204"/>
                <a:cs typeface="Lucida Sans Unicode" panose="020B0602030504020204"/>
              </a:rPr>
              <a:t>komisi</a:t>
            </a:r>
            <a:r>
              <a:rPr sz="2400" spc="-30" dirty="0">
                <a:latin typeface="Lucida Sans Unicode" panose="020B0602030504020204"/>
                <a:cs typeface="Lucida Sans Unicode" panose="020B0602030504020204"/>
              </a:rPr>
              <a:t> </a:t>
            </a:r>
            <a:r>
              <a:rPr sz="2400" spc="-10" dirty="0">
                <a:latin typeface="Lucida Sans Unicode" panose="020B0602030504020204"/>
                <a:cs typeface="Lucida Sans Unicode" panose="020B0602030504020204"/>
              </a:rPr>
              <a:t>yaitu:</a:t>
            </a:r>
            <a:endParaRPr sz="2400" dirty="0">
              <a:latin typeface="Lucida Sans Unicode" panose="020B0602030504020204"/>
              <a:cs typeface="Lucida Sans Unicode" panose="020B0602030504020204"/>
            </a:endParaRPr>
          </a:p>
          <a:p>
            <a:pPr marL="533400" algn="just">
              <a:lnSpc>
                <a:spcPct val="100000"/>
              </a:lnSpc>
              <a:spcBef>
                <a:spcPts val="19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15"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A;</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1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kemanusiaan</a:t>
            </a:r>
            <a:endParaRPr sz="1900" dirty="0">
              <a:latin typeface="Lucida Sans Unicode" panose="020B0602030504020204"/>
              <a:cs typeface="Lucida Sans Unicode" panose="020B0602030504020204"/>
            </a:endParaRPr>
          </a:p>
          <a:p>
            <a:pPr marL="533400" algn="just">
              <a:lnSpc>
                <a:spcPct val="100000"/>
              </a:lnSpc>
              <a:spcBef>
                <a:spcPts val="170"/>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B;</a:t>
            </a:r>
            <a:r>
              <a:rPr sz="1900" spc="-10" dirty="0">
                <a:solidFill>
                  <a:srgbClr val="FF0000"/>
                </a:solidFill>
                <a:latin typeface="Lucida Sans Unicode" panose="020B0602030504020204"/>
                <a:cs typeface="Lucida Sans Unicode" panose="020B0602030504020204"/>
              </a:rPr>
              <a:t> </a:t>
            </a:r>
            <a:r>
              <a:rPr sz="1900" dirty="0" err="1">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spc="-10" dirty="0" err="1">
                <a:latin typeface="Lucida Sans Unicode" panose="020B0602030504020204"/>
                <a:cs typeface="Lucida Sans Unicode" panose="020B0602030504020204"/>
              </a:rPr>
              <a:t>pemberdayaan</a:t>
            </a:r>
            <a:r>
              <a:rPr lang="en-US" sz="1900" spc="-10" dirty="0">
                <a:latin typeface="Lucida Sans Unicode" panose="020B0602030504020204"/>
                <a:cs typeface="Lucida Sans Unicode" panose="020B0602030504020204"/>
              </a:rPr>
              <a:t> </a:t>
            </a:r>
            <a:r>
              <a:rPr lang="en-US" sz="1900" spc="-10" dirty="0" err="1">
                <a:latin typeface="Lucida Sans Unicode" panose="020B0602030504020204"/>
                <a:cs typeface="Lucida Sans Unicode" panose="020B0602030504020204"/>
              </a:rPr>
              <a:t>seni</a:t>
            </a:r>
            <a:r>
              <a:rPr lang="en-US" sz="1900" spc="-10" dirty="0">
                <a:latin typeface="Lucida Sans Unicode" panose="020B0602030504020204"/>
                <a:cs typeface="Lucida Sans Unicode" panose="020B0602030504020204"/>
              </a:rPr>
              <a:t>, </a:t>
            </a:r>
            <a:r>
              <a:rPr lang="en-US" sz="1900" spc="-10" dirty="0" err="1">
                <a:latin typeface="Lucida Sans Unicode" panose="020B0602030504020204"/>
                <a:cs typeface="Lucida Sans Unicode" panose="020B0602030504020204"/>
              </a:rPr>
              <a:t>budaya</a:t>
            </a:r>
            <a:r>
              <a:rPr lang="en-US" sz="1900" spc="-10" dirty="0">
                <a:latin typeface="Lucida Sans Unicode" panose="020B0602030504020204"/>
                <a:cs typeface="Lucida Sans Unicode" panose="020B0602030504020204"/>
              </a:rPr>
              <a:t> dan </a:t>
            </a:r>
            <a:r>
              <a:rPr lang="en-US" sz="1900" spc="-10" dirty="0" err="1">
                <a:latin typeface="Lucida Sans Unicode" panose="020B0602030504020204"/>
                <a:cs typeface="Lucida Sans Unicode" panose="020B0602030504020204"/>
              </a:rPr>
              <a:t>pendidikan</a:t>
            </a:r>
            <a:endParaRPr sz="1900" dirty="0">
              <a:latin typeface="Lucida Sans Unicode" panose="020B0602030504020204"/>
              <a:cs typeface="Lucida Sans Unicode" panose="020B0602030504020204"/>
            </a:endParaRPr>
          </a:p>
          <a:p>
            <a:pPr marL="533400" algn="just">
              <a:lnSpc>
                <a:spcPct val="100000"/>
              </a:lnSpc>
              <a:spcBef>
                <a:spcPts val="175"/>
              </a:spcBef>
            </a:pPr>
            <a:r>
              <a:rPr sz="1900" spc="-270" dirty="0">
                <a:solidFill>
                  <a:srgbClr val="DA1F28"/>
                </a:solidFill>
                <a:latin typeface="Wingdings 2" panose="05020102010507070707"/>
                <a:cs typeface="Wingdings 2" panose="05020102010507070707"/>
              </a:rPr>
              <a:t>🞄</a:t>
            </a:r>
            <a:r>
              <a:rPr sz="1900" spc="75"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C;</a:t>
            </a:r>
            <a:r>
              <a:rPr sz="1900" spc="-10"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EKIP</a:t>
            </a:r>
            <a:endParaRPr sz="1900" dirty="0">
              <a:latin typeface="Lucida Sans Unicode" panose="020B0602030504020204"/>
              <a:cs typeface="Lucida Sans Unicode" panose="020B0602030504020204"/>
            </a:endParaRPr>
          </a:p>
          <a:p>
            <a:pPr marL="533400">
              <a:lnSpc>
                <a:spcPct val="100000"/>
              </a:lnSpc>
              <a:spcBef>
                <a:spcPts val="170"/>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3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D;</a:t>
            </a:r>
            <a:r>
              <a:rPr sz="1900" spc="-5"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hukum</a:t>
            </a:r>
            <a:r>
              <a:rPr sz="1900" spc="-3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kerjasama</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antar</a:t>
            </a:r>
            <a:r>
              <a:rPr sz="1900" spc="-2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lembaga</a:t>
            </a:r>
            <a:endParaRPr sz="1900" dirty="0">
              <a:latin typeface="Lucida Sans Unicode" panose="020B0602030504020204"/>
              <a:cs typeface="Lucida Sans Unicode" panose="020B0602030504020204"/>
            </a:endParaRPr>
          </a:p>
          <a:p>
            <a:pPr marL="533400">
              <a:lnSpc>
                <a:spcPct val="100000"/>
              </a:lnSpc>
              <a:spcBef>
                <a:spcPts val="175"/>
              </a:spcBef>
              <a:tabLst>
                <a:tab pos="762000" algn="l"/>
              </a:tabLst>
            </a:pPr>
            <a:r>
              <a:rPr sz="1900" spc="-320" dirty="0">
                <a:solidFill>
                  <a:srgbClr val="DA1F28"/>
                </a:solidFill>
                <a:latin typeface="Wingdings 2" panose="05020102010507070707"/>
                <a:cs typeface="Wingdings 2" panose="05020102010507070707"/>
              </a:rPr>
              <a:t>🞄</a:t>
            </a:r>
            <a:r>
              <a:rPr sz="1900" dirty="0">
                <a:solidFill>
                  <a:srgbClr val="DA1F28"/>
                </a:solidFill>
                <a:latin typeface="Times New Roman" panose="02020603050405020304"/>
                <a:cs typeface="Times New Roman" panose="02020603050405020304"/>
              </a:rPr>
              <a:t>	</a:t>
            </a:r>
            <a:r>
              <a:rPr sz="1900" dirty="0">
                <a:solidFill>
                  <a:srgbClr val="FF0000"/>
                </a:solidFill>
                <a:latin typeface="Lucida Sans Unicode" panose="020B0602030504020204"/>
                <a:cs typeface="Lucida Sans Unicode" panose="020B0602030504020204"/>
              </a:rPr>
              <a:t>Komisi</a:t>
            </a:r>
            <a:r>
              <a:rPr sz="1900" spc="-40" dirty="0">
                <a:solidFill>
                  <a:srgbClr val="FF0000"/>
                </a:solidFill>
                <a:latin typeface="Lucida Sans Unicode" panose="020B0602030504020204"/>
                <a:cs typeface="Lucida Sans Unicode" panose="020B0602030504020204"/>
              </a:rPr>
              <a:t> </a:t>
            </a:r>
            <a:r>
              <a:rPr sz="1900" dirty="0">
                <a:solidFill>
                  <a:srgbClr val="FF0000"/>
                </a:solidFill>
                <a:latin typeface="Lucida Sans Unicode" panose="020B0602030504020204"/>
                <a:cs typeface="Lucida Sans Unicode" panose="020B0602030504020204"/>
              </a:rPr>
              <a:t>E;</a:t>
            </a:r>
            <a:r>
              <a:rPr sz="1900" spc="-20" dirty="0">
                <a:solidFill>
                  <a:srgbClr val="FF0000"/>
                </a:solidFill>
                <a:latin typeface="Lucida Sans Unicode" panose="020B0602030504020204"/>
                <a:cs typeface="Lucida Sans Unicode" panose="020B0602030504020204"/>
              </a:rPr>
              <a:t> </a:t>
            </a:r>
            <a:r>
              <a:rPr sz="1900" dirty="0" err="1">
                <a:latin typeface="Lucida Sans Unicode" panose="020B0602030504020204"/>
                <a:cs typeface="Lucida Sans Unicode" panose="020B0602030504020204"/>
              </a:rPr>
              <a:t>Bidang</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KKPO</a:t>
            </a:r>
            <a:r>
              <a:rPr lang="en-US" sz="1900" dirty="0">
                <a:latin typeface="Lucida Sans Unicode" panose="020B0602030504020204"/>
                <a:cs typeface="Lucida Sans Unicode" panose="020B0602030504020204"/>
              </a:rPr>
              <a:t>, humas</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10" dirty="0">
                <a:latin typeface="Lucida Sans Unicode" panose="020B0602030504020204"/>
                <a:cs typeface="Lucida Sans Unicode" panose="020B0602030504020204"/>
              </a:rPr>
              <a:t> </a:t>
            </a:r>
            <a:r>
              <a:rPr sz="1900" spc="-20" dirty="0">
                <a:latin typeface="Lucida Sans Unicode" panose="020B0602030504020204"/>
                <a:cs typeface="Lucida Sans Unicode" panose="020B0602030504020204"/>
              </a:rPr>
              <a:t>umum</a:t>
            </a:r>
            <a:endParaRPr sz="1900" dirty="0">
              <a:latin typeface="Lucida Sans Unicode" panose="020B0602030504020204"/>
              <a:cs typeface="Lucida Sans Unicode" panose="020B0602030504020204"/>
            </a:endParaRPr>
          </a:p>
        </p:txBody>
      </p:sp>
    </p:spTree>
    <p:extLst>
      <p:ext uri="{BB962C8B-B14F-4D97-AF65-F5344CB8AC3E}">
        <p14:creationId xmlns:p14="http://schemas.microsoft.com/office/powerpoint/2010/main" val="2817793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4640" y="5797550"/>
            <a:ext cx="37401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20</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177289"/>
            <a:ext cx="9895840" cy="4512310"/>
            <a:chOff x="0" y="1177289"/>
            <a:chExt cx="9895840" cy="4512310"/>
          </a:xfrm>
        </p:grpSpPr>
        <p:pic>
          <p:nvPicPr>
            <p:cNvPr id="12" name="object 12"/>
            <p:cNvPicPr/>
            <p:nvPr/>
          </p:nvPicPr>
          <p:blipFill>
            <a:blip r:embed="rId6" cstate="print"/>
            <a:stretch>
              <a:fillRect/>
            </a:stretch>
          </p:blipFill>
          <p:spPr>
            <a:xfrm>
              <a:off x="0" y="2183891"/>
              <a:ext cx="9890759" cy="3505200"/>
            </a:xfrm>
            <a:prstGeom prst="rect">
              <a:avLst/>
            </a:prstGeom>
          </p:spPr>
        </p:pic>
        <p:sp>
          <p:nvSpPr>
            <p:cNvPr id="13" name="object 13"/>
            <p:cNvSpPr/>
            <p:nvPr/>
          </p:nvSpPr>
          <p:spPr>
            <a:xfrm>
              <a:off x="380" y="1181099"/>
              <a:ext cx="9890760" cy="950594"/>
            </a:xfrm>
            <a:custGeom>
              <a:avLst/>
              <a:gdLst/>
              <a:ahLst/>
              <a:cxnLst/>
              <a:rect l="l" t="t" r="r" b="b"/>
              <a:pathLst>
                <a:path w="9890760" h="950594">
                  <a:moveTo>
                    <a:pt x="9890379" y="950213"/>
                  </a:moveTo>
                  <a:lnTo>
                    <a:pt x="9890379" y="0"/>
                  </a:lnTo>
                  <a:lnTo>
                    <a:pt x="0" y="0"/>
                  </a:lnTo>
                  <a:lnTo>
                    <a:pt x="0" y="950213"/>
                  </a:lnTo>
                  <a:lnTo>
                    <a:pt x="9890379" y="950213"/>
                  </a:lnTo>
                  <a:close/>
                </a:path>
              </a:pathLst>
            </a:custGeom>
            <a:solidFill>
              <a:srgbClr val="D8D2C9"/>
            </a:solidFill>
          </p:spPr>
          <p:txBody>
            <a:bodyPr wrap="square" lIns="0" tIns="0" rIns="0" bIns="0" rtlCol="0"/>
            <a:lstStyle/>
            <a:p>
              <a:endParaRPr/>
            </a:p>
          </p:txBody>
        </p:sp>
        <p:sp>
          <p:nvSpPr>
            <p:cNvPr id="14" name="object 14"/>
            <p:cNvSpPr/>
            <p:nvPr/>
          </p:nvSpPr>
          <p:spPr>
            <a:xfrm>
              <a:off x="380" y="1177289"/>
              <a:ext cx="9895205" cy="958215"/>
            </a:xfrm>
            <a:custGeom>
              <a:avLst/>
              <a:gdLst/>
              <a:ahLst/>
              <a:cxnLst/>
              <a:rect l="l" t="t" r="r" b="b"/>
              <a:pathLst>
                <a:path w="9895205" h="958214">
                  <a:moveTo>
                    <a:pt x="9894951" y="956310"/>
                  </a:moveTo>
                  <a:lnTo>
                    <a:pt x="9894951" y="1523"/>
                  </a:lnTo>
                  <a:lnTo>
                    <a:pt x="9892665" y="0"/>
                  </a:lnTo>
                  <a:lnTo>
                    <a:pt x="0" y="0"/>
                  </a:lnTo>
                  <a:lnTo>
                    <a:pt x="0" y="7302"/>
                  </a:lnTo>
                  <a:lnTo>
                    <a:pt x="4191" y="3810"/>
                  </a:lnTo>
                  <a:lnTo>
                    <a:pt x="4191" y="7620"/>
                  </a:lnTo>
                  <a:lnTo>
                    <a:pt x="9886569" y="7619"/>
                  </a:lnTo>
                  <a:lnTo>
                    <a:pt x="9886569" y="3810"/>
                  </a:lnTo>
                  <a:lnTo>
                    <a:pt x="9890379" y="7619"/>
                  </a:lnTo>
                  <a:lnTo>
                    <a:pt x="9890379" y="957834"/>
                  </a:lnTo>
                  <a:lnTo>
                    <a:pt x="9892665" y="957834"/>
                  </a:lnTo>
                  <a:lnTo>
                    <a:pt x="9894951" y="956310"/>
                  </a:lnTo>
                  <a:close/>
                </a:path>
                <a:path w="9895205" h="958214">
                  <a:moveTo>
                    <a:pt x="4191" y="7620"/>
                  </a:moveTo>
                  <a:lnTo>
                    <a:pt x="4191" y="3810"/>
                  </a:lnTo>
                  <a:lnTo>
                    <a:pt x="0" y="7302"/>
                  </a:lnTo>
                  <a:lnTo>
                    <a:pt x="0" y="7620"/>
                  </a:lnTo>
                  <a:lnTo>
                    <a:pt x="4191" y="7620"/>
                  </a:lnTo>
                  <a:close/>
                </a:path>
                <a:path w="9895205" h="958214">
                  <a:moveTo>
                    <a:pt x="4191" y="950214"/>
                  </a:moveTo>
                  <a:lnTo>
                    <a:pt x="4191" y="7620"/>
                  </a:lnTo>
                  <a:lnTo>
                    <a:pt x="0" y="7620"/>
                  </a:lnTo>
                  <a:lnTo>
                    <a:pt x="0" y="950214"/>
                  </a:lnTo>
                  <a:lnTo>
                    <a:pt x="4191" y="950214"/>
                  </a:lnTo>
                  <a:close/>
                </a:path>
                <a:path w="9895205" h="958214">
                  <a:moveTo>
                    <a:pt x="9890379" y="950214"/>
                  </a:moveTo>
                  <a:lnTo>
                    <a:pt x="0" y="950214"/>
                  </a:lnTo>
                  <a:lnTo>
                    <a:pt x="0" y="950531"/>
                  </a:lnTo>
                  <a:lnTo>
                    <a:pt x="4191" y="954024"/>
                  </a:lnTo>
                  <a:lnTo>
                    <a:pt x="4191" y="957834"/>
                  </a:lnTo>
                  <a:lnTo>
                    <a:pt x="9886569" y="957834"/>
                  </a:lnTo>
                  <a:lnTo>
                    <a:pt x="9886569" y="954024"/>
                  </a:lnTo>
                  <a:lnTo>
                    <a:pt x="9890379" y="950214"/>
                  </a:lnTo>
                  <a:close/>
                </a:path>
                <a:path w="9895205" h="958214">
                  <a:moveTo>
                    <a:pt x="4191" y="957834"/>
                  </a:moveTo>
                  <a:lnTo>
                    <a:pt x="4191" y="954024"/>
                  </a:lnTo>
                  <a:lnTo>
                    <a:pt x="0" y="950531"/>
                  </a:lnTo>
                  <a:lnTo>
                    <a:pt x="0" y="957834"/>
                  </a:lnTo>
                  <a:lnTo>
                    <a:pt x="4191" y="957834"/>
                  </a:lnTo>
                  <a:close/>
                </a:path>
                <a:path w="9895205" h="958214">
                  <a:moveTo>
                    <a:pt x="9890379" y="7619"/>
                  </a:moveTo>
                  <a:lnTo>
                    <a:pt x="9886569" y="3810"/>
                  </a:lnTo>
                  <a:lnTo>
                    <a:pt x="9886569" y="7619"/>
                  </a:lnTo>
                  <a:lnTo>
                    <a:pt x="9890379" y="7619"/>
                  </a:lnTo>
                  <a:close/>
                </a:path>
                <a:path w="9895205" h="958214">
                  <a:moveTo>
                    <a:pt x="9890379" y="950214"/>
                  </a:moveTo>
                  <a:lnTo>
                    <a:pt x="9890379" y="7619"/>
                  </a:lnTo>
                  <a:lnTo>
                    <a:pt x="9886569" y="7619"/>
                  </a:lnTo>
                  <a:lnTo>
                    <a:pt x="9886569" y="950214"/>
                  </a:lnTo>
                  <a:lnTo>
                    <a:pt x="9890379" y="950214"/>
                  </a:lnTo>
                  <a:close/>
                </a:path>
                <a:path w="9895205" h="958214">
                  <a:moveTo>
                    <a:pt x="9890379" y="957834"/>
                  </a:moveTo>
                  <a:lnTo>
                    <a:pt x="9890379" y="950214"/>
                  </a:lnTo>
                  <a:lnTo>
                    <a:pt x="9886569" y="954024"/>
                  </a:lnTo>
                  <a:lnTo>
                    <a:pt x="9886569" y="957834"/>
                  </a:lnTo>
                  <a:lnTo>
                    <a:pt x="9890379" y="957834"/>
                  </a:lnTo>
                  <a:close/>
                </a:path>
              </a:pathLst>
            </a:custGeom>
            <a:solidFill>
              <a:srgbClr val="837862"/>
            </a:solidFill>
          </p:spPr>
          <p:txBody>
            <a:bodyPr wrap="square" lIns="0" tIns="0" rIns="0" bIns="0" rtlCol="0"/>
            <a:lstStyle/>
            <a:p>
              <a:endParaRPr/>
            </a:p>
          </p:txBody>
        </p:sp>
      </p:grpSp>
      <p:sp>
        <p:nvSpPr>
          <p:cNvPr id="15" name="object 15"/>
          <p:cNvSpPr txBox="1">
            <a:spLocks noGrp="1"/>
          </p:cNvSpPr>
          <p:nvPr>
            <p:ph type="title"/>
          </p:nvPr>
        </p:nvSpPr>
        <p:spPr>
          <a:xfrm>
            <a:off x="502919" y="-133396"/>
            <a:ext cx="9052560" cy="1856105"/>
          </a:xfrm>
          <a:prstGeom prst="rect">
            <a:avLst/>
          </a:prstGeom>
        </p:spPr>
        <p:txBody>
          <a:bodyPr vert="horz" wrap="square" lIns="0" tIns="220090" rIns="0" bIns="0" rtlCol="0">
            <a:noAutofit/>
          </a:bodyPr>
          <a:lstStyle/>
          <a:p>
            <a:pPr marL="627380">
              <a:lnSpc>
                <a:spcPts val="4975"/>
              </a:lnSpc>
              <a:spcBef>
                <a:spcPts val="125"/>
              </a:spcBef>
            </a:pPr>
            <a:r>
              <a:rPr sz="4350" dirty="0"/>
              <a:t>PENGABDIAN</a:t>
            </a:r>
            <a:r>
              <a:rPr sz="4350" spc="-25" dirty="0"/>
              <a:t> </a:t>
            </a:r>
            <a:r>
              <a:rPr sz="4350" dirty="0"/>
              <a:t>JPKP</a:t>
            </a:r>
            <a:r>
              <a:rPr sz="4350" spc="10" dirty="0"/>
              <a:t> </a:t>
            </a:r>
            <a:r>
              <a:rPr sz="4350" dirty="0"/>
              <a:t>BIDANG</a:t>
            </a:r>
            <a:r>
              <a:rPr sz="4350" spc="-5" dirty="0"/>
              <a:t> </a:t>
            </a:r>
            <a:r>
              <a:rPr sz="4350" spc="-10" dirty="0">
                <a:solidFill>
                  <a:srgbClr val="FF0000"/>
                </a:solidFill>
              </a:rPr>
              <a:t>PENDIDIKAN</a:t>
            </a:r>
            <a:endParaRPr sz="4350" dirty="0"/>
          </a:p>
          <a:p>
            <a:pPr marL="685165">
              <a:lnSpc>
                <a:spcPts val="2335"/>
              </a:lnSpc>
            </a:pPr>
            <a:r>
              <a:rPr sz="2150" dirty="0"/>
              <a:t>SDN</a:t>
            </a:r>
            <a:r>
              <a:rPr sz="2150" spc="-10" dirty="0"/>
              <a:t> </a:t>
            </a:r>
            <a:r>
              <a:rPr sz="2150" dirty="0"/>
              <a:t>OEVETNAI</a:t>
            </a:r>
            <a:r>
              <a:rPr sz="2150" spc="-20" dirty="0"/>
              <a:t> </a:t>
            </a:r>
            <a:r>
              <a:rPr sz="2150" dirty="0"/>
              <a:t>DI</a:t>
            </a:r>
            <a:r>
              <a:rPr sz="2150" spc="-5" dirty="0"/>
              <a:t> </a:t>
            </a:r>
            <a:r>
              <a:rPr sz="2150" dirty="0"/>
              <a:t>DESA</a:t>
            </a:r>
            <a:r>
              <a:rPr sz="2150" spc="-10" dirty="0"/>
              <a:t> </a:t>
            </a:r>
            <a:r>
              <a:rPr sz="2150" dirty="0"/>
              <a:t>WEULUN</a:t>
            </a:r>
            <a:r>
              <a:rPr sz="2150" spc="-30" dirty="0"/>
              <a:t> </a:t>
            </a:r>
            <a:r>
              <a:rPr sz="2150" spc="-20" dirty="0"/>
              <a:t>KECAMATAN</a:t>
            </a:r>
            <a:r>
              <a:rPr sz="2150" spc="-15" dirty="0"/>
              <a:t> </a:t>
            </a:r>
            <a:r>
              <a:rPr sz="2150" dirty="0"/>
              <a:t>WEWIKU</a:t>
            </a:r>
            <a:r>
              <a:rPr sz="2150" spc="-25" dirty="0"/>
              <a:t> </a:t>
            </a:r>
            <a:r>
              <a:rPr sz="2150" spc="-10" dirty="0"/>
              <a:t>KABUPATEN</a:t>
            </a:r>
            <a:r>
              <a:rPr sz="2150" spc="-20" dirty="0"/>
              <a:t> </a:t>
            </a:r>
            <a:r>
              <a:rPr sz="2150" dirty="0"/>
              <a:t>MALAKA-</a:t>
            </a:r>
            <a:r>
              <a:rPr sz="2150" spc="-25" dirty="0"/>
              <a:t>NTT</a:t>
            </a:r>
            <a:endParaRPr sz="21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400547" y="5797550"/>
            <a:ext cx="32194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21</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229105"/>
            <a:ext cx="9668510" cy="4467860"/>
            <a:chOff x="0" y="1229105"/>
            <a:chExt cx="9668510" cy="4467860"/>
          </a:xfrm>
        </p:grpSpPr>
        <p:pic>
          <p:nvPicPr>
            <p:cNvPr id="12" name="object 12"/>
            <p:cNvPicPr/>
            <p:nvPr/>
          </p:nvPicPr>
          <p:blipFill>
            <a:blip r:embed="rId6" cstate="print"/>
            <a:stretch>
              <a:fillRect/>
            </a:stretch>
          </p:blipFill>
          <p:spPr>
            <a:xfrm>
              <a:off x="4911851" y="2183891"/>
              <a:ext cx="4748784" cy="3505200"/>
            </a:xfrm>
            <a:prstGeom prst="rect">
              <a:avLst/>
            </a:prstGeom>
          </p:spPr>
        </p:pic>
        <p:sp>
          <p:nvSpPr>
            <p:cNvPr id="13" name="object 13"/>
            <p:cNvSpPr/>
            <p:nvPr/>
          </p:nvSpPr>
          <p:spPr>
            <a:xfrm>
              <a:off x="4904231" y="2175509"/>
              <a:ext cx="4764405" cy="3521710"/>
            </a:xfrm>
            <a:custGeom>
              <a:avLst/>
              <a:gdLst/>
              <a:ahLst/>
              <a:cxnLst/>
              <a:rect l="l" t="t" r="r" b="b"/>
              <a:pathLst>
                <a:path w="4764405" h="3521710">
                  <a:moveTo>
                    <a:pt x="4764024" y="3519678"/>
                  </a:moveTo>
                  <a:lnTo>
                    <a:pt x="4764024" y="2285"/>
                  </a:lnTo>
                  <a:lnTo>
                    <a:pt x="4762500" y="0"/>
                  </a:lnTo>
                  <a:lnTo>
                    <a:pt x="1523" y="0"/>
                  </a:lnTo>
                  <a:lnTo>
                    <a:pt x="0" y="2286"/>
                  </a:lnTo>
                  <a:lnTo>
                    <a:pt x="0" y="3519678"/>
                  </a:lnTo>
                  <a:lnTo>
                    <a:pt x="1524" y="3521202"/>
                  </a:lnTo>
                  <a:lnTo>
                    <a:pt x="3810" y="3521202"/>
                  </a:lnTo>
                  <a:lnTo>
                    <a:pt x="3810" y="8382"/>
                  </a:lnTo>
                  <a:lnTo>
                    <a:pt x="7620" y="4572"/>
                  </a:lnTo>
                  <a:lnTo>
                    <a:pt x="7620" y="8382"/>
                  </a:lnTo>
                  <a:lnTo>
                    <a:pt x="4756403" y="8381"/>
                  </a:lnTo>
                  <a:lnTo>
                    <a:pt x="4756403" y="4571"/>
                  </a:lnTo>
                  <a:lnTo>
                    <a:pt x="4760214" y="8381"/>
                  </a:lnTo>
                  <a:lnTo>
                    <a:pt x="4760214" y="3521202"/>
                  </a:lnTo>
                  <a:lnTo>
                    <a:pt x="4762500" y="3521202"/>
                  </a:lnTo>
                  <a:lnTo>
                    <a:pt x="4764024" y="3519678"/>
                  </a:lnTo>
                  <a:close/>
                </a:path>
                <a:path w="4764405" h="3521710">
                  <a:moveTo>
                    <a:pt x="7620" y="8382"/>
                  </a:moveTo>
                  <a:lnTo>
                    <a:pt x="7620" y="4572"/>
                  </a:lnTo>
                  <a:lnTo>
                    <a:pt x="3810" y="8382"/>
                  </a:lnTo>
                  <a:lnTo>
                    <a:pt x="7620" y="8382"/>
                  </a:lnTo>
                  <a:close/>
                </a:path>
                <a:path w="4764405" h="3521710">
                  <a:moveTo>
                    <a:pt x="7620" y="3513582"/>
                  </a:moveTo>
                  <a:lnTo>
                    <a:pt x="7620" y="8382"/>
                  </a:lnTo>
                  <a:lnTo>
                    <a:pt x="3810" y="8382"/>
                  </a:lnTo>
                  <a:lnTo>
                    <a:pt x="3810" y="3513582"/>
                  </a:lnTo>
                  <a:lnTo>
                    <a:pt x="7620" y="3513582"/>
                  </a:lnTo>
                  <a:close/>
                </a:path>
                <a:path w="4764405" h="3521710">
                  <a:moveTo>
                    <a:pt x="4760214" y="3513582"/>
                  </a:moveTo>
                  <a:lnTo>
                    <a:pt x="3810" y="3513582"/>
                  </a:lnTo>
                  <a:lnTo>
                    <a:pt x="7620" y="3517392"/>
                  </a:lnTo>
                  <a:lnTo>
                    <a:pt x="7620" y="3521202"/>
                  </a:lnTo>
                  <a:lnTo>
                    <a:pt x="4756403" y="3521202"/>
                  </a:lnTo>
                  <a:lnTo>
                    <a:pt x="4756403" y="3517392"/>
                  </a:lnTo>
                  <a:lnTo>
                    <a:pt x="4760214" y="3513582"/>
                  </a:lnTo>
                  <a:close/>
                </a:path>
                <a:path w="4764405" h="3521710">
                  <a:moveTo>
                    <a:pt x="7620" y="3521202"/>
                  </a:moveTo>
                  <a:lnTo>
                    <a:pt x="7620" y="3517392"/>
                  </a:lnTo>
                  <a:lnTo>
                    <a:pt x="3810" y="3513582"/>
                  </a:lnTo>
                  <a:lnTo>
                    <a:pt x="3810" y="3521202"/>
                  </a:lnTo>
                  <a:lnTo>
                    <a:pt x="7620" y="3521202"/>
                  </a:lnTo>
                  <a:close/>
                </a:path>
                <a:path w="4764405" h="3521710">
                  <a:moveTo>
                    <a:pt x="4760214" y="8381"/>
                  </a:moveTo>
                  <a:lnTo>
                    <a:pt x="4756403" y="4571"/>
                  </a:lnTo>
                  <a:lnTo>
                    <a:pt x="4756403" y="8381"/>
                  </a:lnTo>
                  <a:lnTo>
                    <a:pt x="4760214" y="8381"/>
                  </a:lnTo>
                  <a:close/>
                </a:path>
                <a:path w="4764405" h="3521710">
                  <a:moveTo>
                    <a:pt x="4760214" y="3513582"/>
                  </a:moveTo>
                  <a:lnTo>
                    <a:pt x="4760214" y="8381"/>
                  </a:lnTo>
                  <a:lnTo>
                    <a:pt x="4756403" y="8381"/>
                  </a:lnTo>
                  <a:lnTo>
                    <a:pt x="4756403" y="3513582"/>
                  </a:lnTo>
                  <a:lnTo>
                    <a:pt x="4760214" y="3513582"/>
                  </a:lnTo>
                  <a:close/>
                </a:path>
                <a:path w="4764405" h="3521710">
                  <a:moveTo>
                    <a:pt x="4760214" y="3521202"/>
                  </a:moveTo>
                  <a:lnTo>
                    <a:pt x="4760214" y="3513582"/>
                  </a:lnTo>
                  <a:lnTo>
                    <a:pt x="4756403" y="3517392"/>
                  </a:lnTo>
                  <a:lnTo>
                    <a:pt x="4756403" y="3521202"/>
                  </a:lnTo>
                  <a:lnTo>
                    <a:pt x="4760214" y="3521202"/>
                  </a:lnTo>
                  <a:close/>
                </a:path>
              </a:pathLst>
            </a:custGeom>
            <a:solidFill>
              <a:srgbClr val="920909"/>
            </a:solidFill>
          </p:spPr>
          <p:txBody>
            <a:bodyPr wrap="square" lIns="0" tIns="0" rIns="0" bIns="0" rtlCol="0"/>
            <a:lstStyle/>
            <a:p>
              <a:endParaRPr/>
            </a:p>
          </p:txBody>
        </p:sp>
        <p:pic>
          <p:nvPicPr>
            <p:cNvPr id="14" name="object 14"/>
            <p:cNvPicPr/>
            <p:nvPr/>
          </p:nvPicPr>
          <p:blipFill>
            <a:blip r:embed="rId7" cstate="print"/>
            <a:stretch>
              <a:fillRect/>
            </a:stretch>
          </p:blipFill>
          <p:spPr>
            <a:xfrm>
              <a:off x="0" y="2183891"/>
              <a:ext cx="4911852" cy="3505200"/>
            </a:xfrm>
            <a:prstGeom prst="rect">
              <a:avLst/>
            </a:prstGeom>
          </p:spPr>
        </p:pic>
        <p:sp>
          <p:nvSpPr>
            <p:cNvPr id="15" name="object 15"/>
            <p:cNvSpPr/>
            <p:nvPr/>
          </p:nvSpPr>
          <p:spPr>
            <a:xfrm>
              <a:off x="380" y="1233677"/>
              <a:ext cx="9660255" cy="950594"/>
            </a:xfrm>
            <a:custGeom>
              <a:avLst/>
              <a:gdLst/>
              <a:ahLst/>
              <a:cxnLst/>
              <a:rect l="l" t="t" r="r" b="b"/>
              <a:pathLst>
                <a:path w="9660255" h="950594">
                  <a:moveTo>
                    <a:pt x="9660255" y="950213"/>
                  </a:moveTo>
                  <a:lnTo>
                    <a:pt x="9660255" y="0"/>
                  </a:lnTo>
                  <a:lnTo>
                    <a:pt x="0" y="0"/>
                  </a:lnTo>
                  <a:lnTo>
                    <a:pt x="0" y="950213"/>
                  </a:lnTo>
                  <a:lnTo>
                    <a:pt x="9660255" y="950213"/>
                  </a:lnTo>
                  <a:close/>
                </a:path>
              </a:pathLst>
            </a:custGeom>
            <a:solidFill>
              <a:srgbClr val="D8D2C9"/>
            </a:solidFill>
          </p:spPr>
          <p:txBody>
            <a:bodyPr wrap="square" lIns="0" tIns="0" rIns="0" bIns="0" rtlCol="0"/>
            <a:lstStyle/>
            <a:p>
              <a:endParaRPr/>
            </a:p>
          </p:txBody>
        </p:sp>
        <p:sp>
          <p:nvSpPr>
            <p:cNvPr id="16" name="object 16"/>
            <p:cNvSpPr/>
            <p:nvPr/>
          </p:nvSpPr>
          <p:spPr>
            <a:xfrm>
              <a:off x="380" y="1229105"/>
              <a:ext cx="9664065" cy="958850"/>
            </a:xfrm>
            <a:custGeom>
              <a:avLst/>
              <a:gdLst/>
              <a:ahLst/>
              <a:cxnLst/>
              <a:rect l="l" t="t" r="r" b="b"/>
              <a:pathLst>
                <a:path w="9664065" h="958850">
                  <a:moveTo>
                    <a:pt x="9664065" y="957071"/>
                  </a:moveTo>
                  <a:lnTo>
                    <a:pt x="9664065" y="2285"/>
                  </a:lnTo>
                  <a:lnTo>
                    <a:pt x="9662541" y="0"/>
                  </a:lnTo>
                  <a:lnTo>
                    <a:pt x="0" y="0"/>
                  </a:lnTo>
                  <a:lnTo>
                    <a:pt x="0" y="8064"/>
                  </a:lnTo>
                  <a:lnTo>
                    <a:pt x="4191" y="4572"/>
                  </a:lnTo>
                  <a:lnTo>
                    <a:pt x="4191" y="8381"/>
                  </a:lnTo>
                  <a:lnTo>
                    <a:pt x="9656445" y="8381"/>
                  </a:lnTo>
                  <a:lnTo>
                    <a:pt x="9656445" y="4571"/>
                  </a:lnTo>
                  <a:lnTo>
                    <a:pt x="9660255" y="8381"/>
                  </a:lnTo>
                  <a:lnTo>
                    <a:pt x="9660255" y="958595"/>
                  </a:lnTo>
                  <a:lnTo>
                    <a:pt x="9662541" y="958595"/>
                  </a:lnTo>
                  <a:lnTo>
                    <a:pt x="9664065" y="957071"/>
                  </a:lnTo>
                  <a:close/>
                </a:path>
                <a:path w="9664065" h="958850">
                  <a:moveTo>
                    <a:pt x="4191" y="8381"/>
                  </a:moveTo>
                  <a:lnTo>
                    <a:pt x="4191" y="4572"/>
                  </a:lnTo>
                  <a:lnTo>
                    <a:pt x="0" y="8064"/>
                  </a:lnTo>
                  <a:lnTo>
                    <a:pt x="0" y="8381"/>
                  </a:lnTo>
                  <a:lnTo>
                    <a:pt x="4191" y="8381"/>
                  </a:lnTo>
                  <a:close/>
                </a:path>
                <a:path w="9664065" h="958850">
                  <a:moveTo>
                    <a:pt x="4191" y="950976"/>
                  </a:moveTo>
                  <a:lnTo>
                    <a:pt x="4191" y="8381"/>
                  </a:lnTo>
                  <a:lnTo>
                    <a:pt x="0" y="8381"/>
                  </a:lnTo>
                  <a:lnTo>
                    <a:pt x="0" y="950976"/>
                  </a:lnTo>
                  <a:lnTo>
                    <a:pt x="4191" y="950976"/>
                  </a:lnTo>
                  <a:close/>
                </a:path>
                <a:path w="9664065" h="958850">
                  <a:moveTo>
                    <a:pt x="9660255" y="950976"/>
                  </a:moveTo>
                  <a:lnTo>
                    <a:pt x="0" y="950976"/>
                  </a:lnTo>
                  <a:lnTo>
                    <a:pt x="0" y="951293"/>
                  </a:lnTo>
                  <a:lnTo>
                    <a:pt x="4191" y="954785"/>
                  </a:lnTo>
                  <a:lnTo>
                    <a:pt x="4191" y="958596"/>
                  </a:lnTo>
                  <a:lnTo>
                    <a:pt x="9656445" y="958595"/>
                  </a:lnTo>
                  <a:lnTo>
                    <a:pt x="9656445" y="954785"/>
                  </a:lnTo>
                  <a:lnTo>
                    <a:pt x="9660255" y="950976"/>
                  </a:lnTo>
                  <a:close/>
                </a:path>
                <a:path w="9664065" h="958850">
                  <a:moveTo>
                    <a:pt x="4191" y="958596"/>
                  </a:moveTo>
                  <a:lnTo>
                    <a:pt x="4191" y="954785"/>
                  </a:lnTo>
                  <a:lnTo>
                    <a:pt x="0" y="951293"/>
                  </a:lnTo>
                  <a:lnTo>
                    <a:pt x="0" y="958596"/>
                  </a:lnTo>
                  <a:lnTo>
                    <a:pt x="4191" y="958596"/>
                  </a:lnTo>
                  <a:close/>
                </a:path>
                <a:path w="9664065" h="958850">
                  <a:moveTo>
                    <a:pt x="9660255" y="8381"/>
                  </a:moveTo>
                  <a:lnTo>
                    <a:pt x="9656445" y="4571"/>
                  </a:lnTo>
                  <a:lnTo>
                    <a:pt x="9656445" y="8381"/>
                  </a:lnTo>
                  <a:lnTo>
                    <a:pt x="9660255" y="8381"/>
                  </a:lnTo>
                  <a:close/>
                </a:path>
                <a:path w="9664065" h="958850">
                  <a:moveTo>
                    <a:pt x="9660255" y="950976"/>
                  </a:moveTo>
                  <a:lnTo>
                    <a:pt x="9660255" y="8381"/>
                  </a:lnTo>
                  <a:lnTo>
                    <a:pt x="9656445" y="8381"/>
                  </a:lnTo>
                  <a:lnTo>
                    <a:pt x="9656445" y="950976"/>
                  </a:lnTo>
                  <a:lnTo>
                    <a:pt x="9660255" y="950976"/>
                  </a:lnTo>
                  <a:close/>
                </a:path>
                <a:path w="9664065" h="958850">
                  <a:moveTo>
                    <a:pt x="9660255" y="958595"/>
                  </a:moveTo>
                  <a:lnTo>
                    <a:pt x="9660255" y="950976"/>
                  </a:lnTo>
                  <a:lnTo>
                    <a:pt x="9656445" y="954785"/>
                  </a:lnTo>
                  <a:lnTo>
                    <a:pt x="9656445" y="958595"/>
                  </a:lnTo>
                  <a:lnTo>
                    <a:pt x="9660255" y="958595"/>
                  </a:lnTo>
                  <a:close/>
                </a:path>
              </a:pathLst>
            </a:custGeom>
            <a:solidFill>
              <a:srgbClr val="837862"/>
            </a:solidFill>
          </p:spPr>
          <p:txBody>
            <a:bodyPr wrap="square" lIns="0" tIns="0" rIns="0" bIns="0" rtlCol="0"/>
            <a:lstStyle/>
            <a:p>
              <a:endParaRPr/>
            </a:p>
          </p:txBody>
        </p:sp>
      </p:grpSp>
      <p:sp>
        <p:nvSpPr>
          <p:cNvPr id="17" name="object 17"/>
          <p:cNvSpPr txBox="1">
            <a:spLocks noGrp="1"/>
          </p:cNvSpPr>
          <p:nvPr>
            <p:ph type="title"/>
          </p:nvPr>
        </p:nvSpPr>
        <p:spPr>
          <a:xfrm>
            <a:off x="502919" y="-86740"/>
            <a:ext cx="9052560" cy="1754505"/>
          </a:xfrm>
          <a:prstGeom prst="rect">
            <a:avLst/>
          </a:prstGeom>
        </p:spPr>
        <p:txBody>
          <a:bodyPr vert="horz" wrap="square" lIns="0" tIns="325373" rIns="0" bIns="0" rtlCol="0">
            <a:noAutofit/>
          </a:bodyPr>
          <a:lstStyle/>
          <a:p>
            <a:pPr marL="829945">
              <a:lnSpc>
                <a:spcPts val="4765"/>
              </a:lnSpc>
              <a:spcBef>
                <a:spcPts val="90"/>
              </a:spcBef>
            </a:pPr>
            <a:r>
              <a:rPr sz="4050" spc="-10" dirty="0"/>
              <a:t>PENGABDIAN</a:t>
            </a:r>
            <a:r>
              <a:rPr sz="4050" spc="-145" dirty="0"/>
              <a:t> </a:t>
            </a:r>
            <a:r>
              <a:rPr sz="4050" dirty="0"/>
              <a:t>JPKP</a:t>
            </a:r>
            <a:r>
              <a:rPr sz="4050" spc="-135" dirty="0"/>
              <a:t> </a:t>
            </a:r>
            <a:r>
              <a:rPr sz="4050" dirty="0"/>
              <a:t>BIDANG</a:t>
            </a:r>
            <a:r>
              <a:rPr sz="4050" spc="-135" dirty="0"/>
              <a:t> </a:t>
            </a:r>
            <a:r>
              <a:rPr sz="4050" spc="-10" dirty="0">
                <a:solidFill>
                  <a:srgbClr val="FF0000"/>
                </a:solidFill>
              </a:rPr>
              <a:t>PENDIDIKAN</a:t>
            </a:r>
            <a:endParaRPr sz="4050" dirty="0"/>
          </a:p>
          <a:p>
            <a:pPr marL="888365">
              <a:lnSpc>
                <a:spcPts val="2245"/>
              </a:lnSpc>
            </a:pPr>
            <a:r>
              <a:rPr sz="1950" dirty="0"/>
              <a:t>SDN</a:t>
            </a:r>
            <a:r>
              <a:rPr sz="1950" spc="40" dirty="0"/>
              <a:t> </a:t>
            </a:r>
            <a:r>
              <a:rPr sz="1950" dirty="0"/>
              <a:t>OEVETNAI</a:t>
            </a:r>
            <a:r>
              <a:rPr sz="1950" spc="55" dirty="0"/>
              <a:t> </a:t>
            </a:r>
            <a:r>
              <a:rPr sz="1950" dirty="0"/>
              <a:t>DI</a:t>
            </a:r>
            <a:r>
              <a:rPr sz="1950" spc="40" dirty="0"/>
              <a:t> </a:t>
            </a:r>
            <a:r>
              <a:rPr sz="1950" dirty="0"/>
              <a:t>DESA</a:t>
            </a:r>
            <a:r>
              <a:rPr sz="1950" spc="40" dirty="0"/>
              <a:t> </a:t>
            </a:r>
            <a:r>
              <a:rPr sz="1950" dirty="0"/>
              <a:t>WEULUN</a:t>
            </a:r>
            <a:r>
              <a:rPr sz="1950" spc="45" dirty="0"/>
              <a:t> </a:t>
            </a:r>
            <a:r>
              <a:rPr sz="1950" dirty="0"/>
              <a:t>KECAMATAN</a:t>
            </a:r>
            <a:r>
              <a:rPr sz="1950" spc="50" dirty="0"/>
              <a:t> </a:t>
            </a:r>
            <a:r>
              <a:rPr sz="1950" dirty="0"/>
              <a:t>WEWIKU</a:t>
            </a:r>
            <a:r>
              <a:rPr sz="1950" spc="40" dirty="0"/>
              <a:t> </a:t>
            </a:r>
            <a:r>
              <a:rPr sz="1950" dirty="0"/>
              <a:t>KABUPATEN</a:t>
            </a:r>
            <a:r>
              <a:rPr sz="1950" spc="45" dirty="0"/>
              <a:t> </a:t>
            </a:r>
            <a:r>
              <a:rPr sz="1950" dirty="0"/>
              <a:t>MALAKA-</a:t>
            </a:r>
            <a:r>
              <a:rPr sz="1950" spc="-25" dirty="0"/>
              <a:t>NTT</a:t>
            </a:r>
            <a:endParaRPr sz="1950" dirty="0"/>
          </a:p>
        </p:txBody>
      </p:sp>
      <p:grpSp>
        <p:nvGrpSpPr>
          <p:cNvPr id="18" name="object 18"/>
          <p:cNvGrpSpPr/>
          <p:nvPr/>
        </p:nvGrpSpPr>
        <p:grpSpPr>
          <a:xfrm>
            <a:off x="558545" y="4690109"/>
            <a:ext cx="8585200" cy="1007110"/>
            <a:chOff x="558545" y="4690109"/>
            <a:chExt cx="8585200" cy="1007110"/>
          </a:xfrm>
        </p:grpSpPr>
        <p:sp>
          <p:nvSpPr>
            <p:cNvPr id="19" name="object 19"/>
            <p:cNvSpPr/>
            <p:nvPr/>
          </p:nvSpPr>
          <p:spPr>
            <a:xfrm>
              <a:off x="5930645" y="4690109"/>
              <a:ext cx="3213100" cy="427990"/>
            </a:xfrm>
            <a:custGeom>
              <a:avLst/>
              <a:gdLst/>
              <a:ahLst/>
              <a:cxnLst/>
              <a:rect l="l" t="t" r="r" b="b"/>
              <a:pathLst>
                <a:path w="3213100" h="427989">
                  <a:moveTo>
                    <a:pt x="3121091" y="61991"/>
                  </a:moveTo>
                  <a:lnTo>
                    <a:pt x="3117292" y="30837"/>
                  </a:lnTo>
                  <a:lnTo>
                    <a:pt x="0" y="396240"/>
                  </a:lnTo>
                  <a:lnTo>
                    <a:pt x="3810" y="427482"/>
                  </a:lnTo>
                  <a:lnTo>
                    <a:pt x="3121091" y="61991"/>
                  </a:lnTo>
                  <a:close/>
                </a:path>
                <a:path w="3213100" h="427989">
                  <a:moveTo>
                    <a:pt x="3212592" y="35814"/>
                  </a:moveTo>
                  <a:lnTo>
                    <a:pt x="3113532" y="0"/>
                  </a:lnTo>
                  <a:lnTo>
                    <a:pt x="3117292" y="30837"/>
                  </a:lnTo>
                  <a:lnTo>
                    <a:pt x="3133344" y="28956"/>
                  </a:lnTo>
                  <a:lnTo>
                    <a:pt x="3136392" y="60198"/>
                  </a:lnTo>
                  <a:lnTo>
                    <a:pt x="3136392" y="86172"/>
                  </a:lnTo>
                  <a:lnTo>
                    <a:pt x="3212592" y="35814"/>
                  </a:lnTo>
                  <a:close/>
                </a:path>
                <a:path w="3213100" h="427989">
                  <a:moveTo>
                    <a:pt x="3136392" y="60198"/>
                  </a:moveTo>
                  <a:lnTo>
                    <a:pt x="3133344" y="28956"/>
                  </a:lnTo>
                  <a:lnTo>
                    <a:pt x="3117292" y="30837"/>
                  </a:lnTo>
                  <a:lnTo>
                    <a:pt x="3121091" y="61991"/>
                  </a:lnTo>
                  <a:lnTo>
                    <a:pt x="3136392" y="60198"/>
                  </a:lnTo>
                  <a:close/>
                </a:path>
                <a:path w="3213100" h="427989">
                  <a:moveTo>
                    <a:pt x="3136392" y="86172"/>
                  </a:moveTo>
                  <a:lnTo>
                    <a:pt x="3136392" y="60198"/>
                  </a:lnTo>
                  <a:lnTo>
                    <a:pt x="3121091" y="61991"/>
                  </a:lnTo>
                  <a:lnTo>
                    <a:pt x="3124962" y="93726"/>
                  </a:lnTo>
                  <a:lnTo>
                    <a:pt x="3136392" y="86172"/>
                  </a:lnTo>
                  <a:close/>
                </a:path>
              </a:pathLst>
            </a:custGeom>
            <a:solidFill>
              <a:srgbClr val="F25152"/>
            </a:solidFill>
          </p:spPr>
          <p:txBody>
            <a:bodyPr wrap="square" lIns="0" tIns="0" rIns="0" bIns="0" rtlCol="0"/>
            <a:lstStyle/>
            <a:p>
              <a:endParaRPr/>
            </a:p>
          </p:txBody>
        </p:sp>
        <p:sp>
          <p:nvSpPr>
            <p:cNvPr id="20" name="object 20"/>
            <p:cNvSpPr/>
            <p:nvPr/>
          </p:nvSpPr>
          <p:spPr>
            <a:xfrm>
              <a:off x="566165" y="5101589"/>
              <a:ext cx="4345940" cy="588010"/>
            </a:xfrm>
            <a:custGeom>
              <a:avLst/>
              <a:gdLst/>
              <a:ahLst/>
              <a:cxnLst/>
              <a:rect l="l" t="t" r="r" b="b"/>
              <a:pathLst>
                <a:path w="4345940" h="588010">
                  <a:moveTo>
                    <a:pt x="4345685" y="587501"/>
                  </a:moveTo>
                  <a:lnTo>
                    <a:pt x="4345685" y="0"/>
                  </a:lnTo>
                  <a:lnTo>
                    <a:pt x="0" y="0"/>
                  </a:lnTo>
                  <a:lnTo>
                    <a:pt x="0" y="587501"/>
                  </a:lnTo>
                  <a:lnTo>
                    <a:pt x="4345685" y="587501"/>
                  </a:lnTo>
                  <a:close/>
                </a:path>
              </a:pathLst>
            </a:custGeom>
            <a:solidFill>
              <a:srgbClr val="00B0F0"/>
            </a:solidFill>
          </p:spPr>
          <p:txBody>
            <a:bodyPr wrap="square" lIns="0" tIns="0" rIns="0" bIns="0" rtlCol="0"/>
            <a:lstStyle/>
            <a:p>
              <a:endParaRPr/>
            </a:p>
          </p:txBody>
        </p:sp>
        <p:sp>
          <p:nvSpPr>
            <p:cNvPr id="21" name="object 21"/>
            <p:cNvSpPr/>
            <p:nvPr/>
          </p:nvSpPr>
          <p:spPr>
            <a:xfrm>
              <a:off x="558545" y="5093969"/>
              <a:ext cx="4361815" cy="603250"/>
            </a:xfrm>
            <a:custGeom>
              <a:avLst/>
              <a:gdLst/>
              <a:ahLst/>
              <a:cxnLst/>
              <a:rect l="l" t="t" r="r" b="b"/>
              <a:pathLst>
                <a:path w="4361815" h="603250">
                  <a:moveTo>
                    <a:pt x="4361688" y="599694"/>
                  </a:moveTo>
                  <a:lnTo>
                    <a:pt x="4361688" y="3048"/>
                  </a:lnTo>
                  <a:lnTo>
                    <a:pt x="4357878" y="0"/>
                  </a:lnTo>
                  <a:lnTo>
                    <a:pt x="3047" y="0"/>
                  </a:lnTo>
                  <a:lnTo>
                    <a:pt x="0" y="3048"/>
                  </a:lnTo>
                  <a:lnTo>
                    <a:pt x="0" y="599694"/>
                  </a:lnTo>
                  <a:lnTo>
                    <a:pt x="3048" y="602742"/>
                  </a:lnTo>
                  <a:lnTo>
                    <a:pt x="7620" y="602742"/>
                  </a:lnTo>
                  <a:lnTo>
                    <a:pt x="7620" y="15240"/>
                  </a:lnTo>
                  <a:lnTo>
                    <a:pt x="15239" y="7620"/>
                  </a:lnTo>
                  <a:lnTo>
                    <a:pt x="15239" y="15240"/>
                  </a:lnTo>
                  <a:lnTo>
                    <a:pt x="4345686" y="15240"/>
                  </a:lnTo>
                  <a:lnTo>
                    <a:pt x="4345686" y="7620"/>
                  </a:lnTo>
                  <a:lnTo>
                    <a:pt x="4353306" y="15240"/>
                  </a:lnTo>
                  <a:lnTo>
                    <a:pt x="4353306" y="602742"/>
                  </a:lnTo>
                  <a:lnTo>
                    <a:pt x="4357878" y="602742"/>
                  </a:lnTo>
                  <a:lnTo>
                    <a:pt x="4361688" y="599694"/>
                  </a:lnTo>
                  <a:close/>
                </a:path>
                <a:path w="4361815" h="603250">
                  <a:moveTo>
                    <a:pt x="15239" y="15240"/>
                  </a:moveTo>
                  <a:lnTo>
                    <a:pt x="15239" y="7620"/>
                  </a:lnTo>
                  <a:lnTo>
                    <a:pt x="7620" y="15240"/>
                  </a:lnTo>
                  <a:lnTo>
                    <a:pt x="15239" y="15240"/>
                  </a:lnTo>
                  <a:close/>
                </a:path>
                <a:path w="4361815" h="603250">
                  <a:moveTo>
                    <a:pt x="15239" y="587502"/>
                  </a:moveTo>
                  <a:lnTo>
                    <a:pt x="15239" y="15240"/>
                  </a:lnTo>
                  <a:lnTo>
                    <a:pt x="7620" y="15240"/>
                  </a:lnTo>
                  <a:lnTo>
                    <a:pt x="7620" y="587502"/>
                  </a:lnTo>
                  <a:lnTo>
                    <a:pt x="15239" y="587502"/>
                  </a:lnTo>
                  <a:close/>
                </a:path>
                <a:path w="4361815" h="603250">
                  <a:moveTo>
                    <a:pt x="4353306" y="587502"/>
                  </a:moveTo>
                  <a:lnTo>
                    <a:pt x="7620" y="587502"/>
                  </a:lnTo>
                  <a:lnTo>
                    <a:pt x="15239" y="595122"/>
                  </a:lnTo>
                  <a:lnTo>
                    <a:pt x="15239" y="602742"/>
                  </a:lnTo>
                  <a:lnTo>
                    <a:pt x="4345686" y="602742"/>
                  </a:lnTo>
                  <a:lnTo>
                    <a:pt x="4345686" y="595122"/>
                  </a:lnTo>
                  <a:lnTo>
                    <a:pt x="4353306" y="587502"/>
                  </a:lnTo>
                  <a:close/>
                </a:path>
                <a:path w="4361815" h="603250">
                  <a:moveTo>
                    <a:pt x="15239" y="602742"/>
                  </a:moveTo>
                  <a:lnTo>
                    <a:pt x="15239" y="595122"/>
                  </a:lnTo>
                  <a:lnTo>
                    <a:pt x="7620" y="587502"/>
                  </a:lnTo>
                  <a:lnTo>
                    <a:pt x="7620" y="602742"/>
                  </a:lnTo>
                  <a:lnTo>
                    <a:pt x="15239" y="602742"/>
                  </a:lnTo>
                  <a:close/>
                </a:path>
                <a:path w="4361815" h="603250">
                  <a:moveTo>
                    <a:pt x="4353306" y="15240"/>
                  </a:moveTo>
                  <a:lnTo>
                    <a:pt x="4345686" y="7620"/>
                  </a:lnTo>
                  <a:lnTo>
                    <a:pt x="4345686" y="15240"/>
                  </a:lnTo>
                  <a:lnTo>
                    <a:pt x="4353306" y="15240"/>
                  </a:lnTo>
                  <a:close/>
                </a:path>
                <a:path w="4361815" h="603250">
                  <a:moveTo>
                    <a:pt x="4353306" y="587502"/>
                  </a:moveTo>
                  <a:lnTo>
                    <a:pt x="4353306" y="15240"/>
                  </a:lnTo>
                  <a:lnTo>
                    <a:pt x="4345686" y="15240"/>
                  </a:lnTo>
                  <a:lnTo>
                    <a:pt x="4345686" y="587502"/>
                  </a:lnTo>
                  <a:lnTo>
                    <a:pt x="4353306" y="587502"/>
                  </a:lnTo>
                  <a:close/>
                </a:path>
                <a:path w="4361815" h="603250">
                  <a:moveTo>
                    <a:pt x="4353306" y="602742"/>
                  </a:moveTo>
                  <a:lnTo>
                    <a:pt x="4353306" y="587502"/>
                  </a:lnTo>
                  <a:lnTo>
                    <a:pt x="4345686" y="595122"/>
                  </a:lnTo>
                  <a:lnTo>
                    <a:pt x="4345686" y="602742"/>
                  </a:lnTo>
                  <a:lnTo>
                    <a:pt x="4353306" y="602742"/>
                  </a:lnTo>
                  <a:close/>
                </a:path>
              </a:pathLst>
            </a:custGeom>
            <a:solidFill>
              <a:srgbClr val="860708"/>
            </a:solidFill>
          </p:spPr>
          <p:txBody>
            <a:bodyPr wrap="square" lIns="0" tIns="0" rIns="0" bIns="0" rtlCol="0"/>
            <a:lstStyle/>
            <a:p>
              <a:endParaRPr/>
            </a:p>
          </p:txBody>
        </p:sp>
      </p:grpSp>
      <p:sp>
        <p:nvSpPr>
          <p:cNvPr id="22" name="object 22"/>
          <p:cNvSpPr txBox="1"/>
          <p:nvPr/>
        </p:nvSpPr>
        <p:spPr>
          <a:xfrm>
            <a:off x="831596" y="5179567"/>
            <a:ext cx="3816350" cy="427990"/>
          </a:xfrm>
          <a:prstGeom prst="rect">
            <a:avLst/>
          </a:prstGeom>
        </p:spPr>
        <p:txBody>
          <a:bodyPr vert="horz" wrap="square" lIns="0" tIns="17780" rIns="0" bIns="0" rtlCol="0">
            <a:spAutoFit/>
          </a:bodyPr>
          <a:lstStyle/>
          <a:p>
            <a:pPr marL="12700">
              <a:lnSpc>
                <a:spcPct val="100000"/>
              </a:lnSpc>
              <a:spcBef>
                <a:spcPts val="140"/>
              </a:spcBef>
            </a:pPr>
            <a:r>
              <a:rPr sz="2600" dirty="0">
                <a:solidFill>
                  <a:srgbClr val="FF0000"/>
                </a:solidFill>
                <a:latin typeface="Impact" panose="020B0806030902050204"/>
                <a:cs typeface="Impact" panose="020B0806030902050204"/>
              </a:rPr>
              <a:t>SEBELUM</a:t>
            </a:r>
            <a:r>
              <a:rPr sz="2600" spc="70"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JPKP</a:t>
            </a:r>
            <a:r>
              <a:rPr sz="2600" spc="70" dirty="0">
                <a:solidFill>
                  <a:srgbClr val="FF0000"/>
                </a:solidFill>
                <a:latin typeface="Impact" panose="020B0806030902050204"/>
                <a:cs typeface="Impact" panose="020B0806030902050204"/>
              </a:rPr>
              <a:t> </a:t>
            </a:r>
            <a:r>
              <a:rPr sz="2600" spc="-10" dirty="0">
                <a:solidFill>
                  <a:srgbClr val="FF0000"/>
                </a:solidFill>
                <a:latin typeface="Impact" panose="020B0806030902050204"/>
                <a:cs typeface="Impact" panose="020B0806030902050204"/>
              </a:rPr>
              <a:t>PERJUANGKAN</a:t>
            </a:r>
            <a:endParaRPr sz="2600">
              <a:latin typeface="Impact" panose="020B0806030902050204"/>
              <a:cs typeface="Impact" panose="020B0806030902050204"/>
            </a:endParaRPr>
          </a:p>
        </p:txBody>
      </p:sp>
      <p:grpSp>
        <p:nvGrpSpPr>
          <p:cNvPr id="23" name="object 23"/>
          <p:cNvGrpSpPr/>
          <p:nvPr/>
        </p:nvGrpSpPr>
        <p:grpSpPr>
          <a:xfrm>
            <a:off x="4904232" y="5093970"/>
            <a:ext cx="4764405" cy="603250"/>
            <a:chOff x="4904232" y="5093970"/>
            <a:chExt cx="4764405" cy="603250"/>
          </a:xfrm>
        </p:grpSpPr>
        <p:sp>
          <p:nvSpPr>
            <p:cNvPr id="24" name="object 24"/>
            <p:cNvSpPr/>
            <p:nvPr/>
          </p:nvSpPr>
          <p:spPr>
            <a:xfrm>
              <a:off x="4911852" y="5101590"/>
              <a:ext cx="4749165" cy="588010"/>
            </a:xfrm>
            <a:custGeom>
              <a:avLst/>
              <a:gdLst/>
              <a:ahLst/>
              <a:cxnLst/>
              <a:rect l="l" t="t" r="r" b="b"/>
              <a:pathLst>
                <a:path w="4749165" h="588010">
                  <a:moveTo>
                    <a:pt x="4748784" y="587501"/>
                  </a:moveTo>
                  <a:lnTo>
                    <a:pt x="4748784" y="0"/>
                  </a:lnTo>
                  <a:lnTo>
                    <a:pt x="0" y="0"/>
                  </a:lnTo>
                  <a:lnTo>
                    <a:pt x="0" y="587502"/>
                  </a:lnTo>
                  <a:lnTo>
                    <a:pt x="4748784" y="587501"/>
                  </a:lnTo>
                  <a:close/>
                </a:path>
              </a:pathLst>
            </a:custGeom>
            <a:solidFill>
              <a:srgbClr val="00B0F0"/>
            </a:solidFill>
          </p:spPr>
          <p:txBody>
            <a:bodyPr wrap="square" lIns="0" tIns="0" rIns="0" bIns="0" rtlCol="0"/>
            <a:lstStyle/>
            <a:p>
              <a:endParaRPr/>
            </a:p>
          </p:txBody>
        </p:sp>
        <p:sp>
          <p:nvSpPr>
            <p:cNvPr id="25" name="object 25"/>
            <p:cNvSpPr/>
            <p:nvPr/>
          </p:nvSpPr>
          <p:spPr>
            <a:xfrm>
              <a:off x="4904232" y="5093970"/>
              <a:ext cx="4764405" cy="603250"/>
            </a:xfrm>
            <a:custGeom>
              <a:avLst/>
              <a:gdLst/>
              <a:ahLst/>
              <a:cxnLst/>
              <a:rect l="l" t="t" r="r" b="b"/>
              <a:pathLst>
                <a:path w="4764405" h="603250">
                  <a:moveTo>
                    <a:pt x="4764024" y="599694"/>
                  </a:moveTo>
                  <a:lnTo>
                    <a:pt x="4764024" y="3047"/>
                  </a:lnTo>
                  <a:lnTo>
                    <a:pt x="4760976" y="0"/>
                  </a:lnTo>
                  <a:lnTo>
                    <a:pt x="3809" y="0"/>
                  </a:lnTo>
                  <a:lnTo>
                    <a:pt x="0" y="3048"/>
                  </a:lnTo>
                  <a:lnTo>
                    <a:pt x="0" y="599694"/>
                  </a:lnTo>
                  <a:lnTo>
                    <a:pt x="3810" y="602742"/>
                  </a:lnTo>
                  <a:lnTo>
                    <a:pt x="7620" y="602742"/>
                  </a:lnTo>
                  <a:lnTo>
                    <a:pt x="7620" y="15240"/>
                  </a:lnTo>
                  <a:lnTo>
                    <a:pt x="16001" y="7620"/>
                  </a:lnTo>
                  <a:lnTo>
                    <a:pt x="16001" y="15240"/>
                  </a:lnTo>
                  <a:lnTo>
                    <a:pt x="4748784" y="15239"/>
                  </a:lnTo>
                  <a:lnTo>
                    <a:pt x="4748784" y="7619"/>
                  </a:lnTo>
                  <a:lnTo>
                    <a:pt x="4756404" y="15239"/>
                  </a:lnTo>
                  <a:lnTo>
                    <a:pt x="4756404" y="602742"/>
                  </a:lnTo>
                  <a:lnTo>
                    <a:pt x="4760976" y="602742"/>
                  </a:lnTo>
                  <a:lnTo>
                    <a:pt x="4764024" y="599694"/>
                  </a:lnTo>
                  <a:close/>
                </a:path>
                <a:path w="4764405" h="603250">
                  <a:moveTo>
                    <a:pt x="16001" y="15240"/>
                  </a:moveTo>
                  <a:lnTo>
                    <a:pt x="16001" y="7620"/>
                  </a:lnTo>
                  <a:lnTo>
                    <a:pt x="7620" y="15240"/>
                  </a:lnTo>
                  <a:lnTo>
                    <a:pt x="16001" y="15240"/>
                  </a:lnTo>
                  <a:close/>
                </a:path>
                <a:path w="4764405" h="603250">
                  <a:moveTo>
                    <a:pt x="16001" y="587502"/>
                  </a:moveTo>
                  <a:lnTo>
                    <a:pt x="16001" y="15240"/>
                  </a:lnTo>
                  <a:lnTo>
                    <a:pt x="7620" y="15240"/>
                  </a:lnTo>
                  <a:lnTo>
                    <a:pt x="7620" y="587502"/>
                  </a:lnTo>
                  <a:lnTo>
                    <a:pt x="16001" y="587502"/>
                  </a:lnTo>
                  <a:close/>
                </a:path>
                <a:path w="4764405" h="603250">
                  <a:moveTo>
                    <a:pt x="4756404" y="587502"/>
                  </a:moveTo>
                  <a:lnTo>
                    <a:pt x="7620" y="587502"/>
                  </a:lnTo>
                  <a:lnTo>
                    <a:pt x="16001" y="595122"/>
                  </a:lnTo>
                  <a:lnTo>
                    <a:pt x="16001" y="602742"/>
                  </a:lnTo>
                  <a:lnTo>
                    <a:pt x="4748784" y="602742"/>
                  </a:lnTo>
                  <a:lnTo>
                    <a:pt x="4748784" y="595122"/>
                  </a:lnTo>
                  <a:lnTo>
                    <a:pt x="4756404" y="587502"/>
                  </a:lnTo>
                  <a:close/>
                </a:path>
                <a:path w="4764405" h="603250">
                  <a:moveTo>
                    <a:pt x="16001" y="602742"/>
                  </a:moveTo>
                  <a:lnTo>
                    <a:pt x="16001" y="595122"/>
                  </a:lnTo>
                  <a:lnTo>
                    <a:pt x="7620" y="587502"/>
                  </a:lnTo>
                  <a:lnTo>
                    <a:pt x="7620" y="602742"/>
                  </a:lnTo>
                  <a:lnTo>
                    <a:pt x="16001" y="602742"/>
                  </a:lnTo>
                  <a:close/>
                </a:path>
                <a:path w="4764405" h="603250">
                  <a:moveTo>
                    <a:pt x="4756404" y="15239"/>
                  </a:moveTo>
                  <a:lnTo>
                    <a:pt x="4748784" y="7619"/>
                  </a:lnTo>
                  <a:lnTo>
                    <a:pt x="4748784" y="15239"/>
                  </a:lnTo>
                  <a:lnTo>
                    <a:pt x="4756404" y="15239"/>
                  </a:lnTo>
                  <a:close/>
                </a:path>
                <a:path w="4764405" h="603250">
                  <a:moveTo>
                    <a:pt x="4756404" y="587502"/>
                  </a:moveTo>
                  <a:lnTo>
                    <a:pt x="4756404" y="15239"/>
                  </a:lnTo>
                  <a:lnTo>
                    <a:pt x="4748784" y="15239"/>
                  </a:lnTo>
                  <a:lnTo>
                    <a:pt x="4748784" y="587502"/>
                  </a:lnTo>
                  <a:lnTo>
                    <a:pt x="4756404" y="587502"/>
                  </a:lnTo>
                  <a:close/>
                </a:path>
                <a:path w="4764405" h="603250">
                  <a:moveTo>
                    <a:pt x="4756404" y="602742"/>
                  </a:moveTo>
                  <a:lnTo>
                    <a:pt x="4756404" y="587502"/>
                  </a:lnTo>
                  <a:lnTo>
                    <a:pt x="4748784" y="595122"/>
                  </a:lnTo>
                  <a:lnTo>
                    <a:pt x="4748784" y="602742"/>
                  </a:lnTo>
                  <a:lnTo>
                    <a:pt x="4756404" y="602742"/>
                  </a:lnTo>
                  <a:close/>
                </a:path>
              </a:pathLst>
            </a:custGeom>
            <a:solidFill>
              <a:srgbClr val="860708"/>
            </a:solidFill>
          </p:spPr>
          <p:txBody>
            <a:bodyPr wrap="square" lIns="0" tIns="0" rIns="0" bIns="0" rtlCol="0"/>
            <a:lstStyle/>
            <a:p>
              <a:endParaRPr/>
            </a:p>
          </p:txBody>
        </p:sp>
      </p:grpSp>
      <p:sp>
        <p:nvSpPr>
          <p:cNvPr id="26" name="object 26"/>
          <p:cNvSpPr txBox="1"/>
          <p:nvPr/>
        </p:nvSpPr>
        <p:spPr>
          <a:xfrm>
            <a:off x="5425694" y="5179567"/>
            <a:ext cx="3722370" cy="427990"/>
          </a:xfrm>
          <a:prstGeom prst="rect">
            <a:avLst/>
          </a:prstGeom>
        </p:spPr>
        <p:txBody>
          <a:bodyPr vert="horz" wrap="square" lIns="0" tIns="17780" rIns="0" bIns="0" rtlCol="0">
            <a:spAutoFit/>
          </a:bodyPr>
          <a:lstStyle/>
          <a:p>
            <a:pPr marL="12700">
              <a:lnSpc>
                <a:spcPct val="100000"/>
              </a:lnSpc>
              <a:spcBef>
                <a:spcPts val="140"/>
              </a:spcBef>
            </a:pPr>
            <a:r>
              <a:rPr sz="2600" dirty="0">
                <a:solidFill>
                  <a:srgbClr val="FF0000"/>
                </a:solidFill>
                <a:latin typeface="Impact" panose="020B0806030902050204"/>
                <a:cs typeface="Impact" panose="020B0806030902050204"/>
              </a:rPr>
              <a:t>SETELAH</a:t>
            </a:r>
            <a:r>
              <a:rPr sz="2600" spc="65"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JPKP</a:t>
            </a:r>
            <a:r>
              <a:rPr sz="2600" spc="80" dirty="0">
                <a:solidFill>
                  <a:srgbClr val="FF0000"/>
                </a:solidFill>
                <a:latin typeface="Impact" panose="020B0806030902050204"/>
                <a:cs typeface="Impact" panose="020B0806030902050204"/>
              </a:rPr>
              <a:t> </a:t>
            </a:r>
            <a:r>
              <a:rPr sz="2600" spc="-10" dirty="0">
                <a:solidFill>
                  <a:srgbClr val="FF0000"/>
                </a:solidFill>
                <a:latin typeface="Impact" panose="020B0806030902050204"/>
                <a:cs typeface="Impact" panose="020B0806030902050204"/>
              </a:rPr>
              <a:t>PERJUANGKAN</a:t>
            </a:r>
            <a:endParaRPr sz="2600">
              <a:latin typeface="Impact" panose="020B0806030902050204"/>
              <a:cs typeface="Impact" panose="020B080603090205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pic>
          <p:nvPicPr>
            <p:cNvPr id="8" name="object 8"/>
            <p:cNvPicPr/>
            <p:nvPr/>
          </p:nvPicPr>
          <p:blipFill>
            <a:blip r:embed="rId6" cstate="print"/>
            <a:stretch>
              <a:fillRect/>
            </a:stretch>
          </p:blipFill>
          <p:spPr>
            <a:xfrm>
              <a:off x="0" y="2181606"/>
              <a:ext cx="5458967" cy="3518153"/>
            </a:xfrm>
            <a:prstGeom prst="rect">
              <a:avLst/>
            </a:prstGeom>
          </p:spPr>
        </p:pic>
        <p:sp>
          <p:nvSpPr>
            <p:cNvPr id="9" name="object 9"/>
            <p:cNvSpPr/>
            <p:nvPr/>
          </p:nvSpPr>
          <p:spPr>
            <a:xfrm>
              <a:off x="380" y="2173223"/>
              <a:ext cx="5467350" cy="3534410"/>
            </a:xfrm>
            <a:custGeom>
              <a:avLst/>
              <a:gdLst/>
              <a:ahLst/>
              <a:cxnLst/>
              <a:rect l="l" t="t" r="r" b="b"/>
              <a:pathLst>
                <a:path w="5467350" h="3534410">
                  <a:moveTo>
                    <a:pt x="5466969" y="3532632"/>
                  </a:moveTo>
                  <a:lnTo>
                    <a:pt x="5466969" y="2285"/>
                  </a:lnTo>
                  <a:lnTo>
                    <a:pt x="5464683" y="0"/>
                  </a:lnTo>
                  <a:lnTo>
                    <a:pt x="0" y="0"/>
                  </a:lnTo>
                  <a:lnTo>
                    <a:pt x="0" y="8382"/>
                  </a:lnTo>
                  <a:lnTo>
                    <a:pt x="5458587" y="8381"/>
                  </a:lnTo>
                  <a:lnTo>
                    <a:pt x="5458587" y="3809"/>
                  </a:lnTo>
                  <a:lnTo>
                    <a:pt x="5462397" y="8381"/>
                  </a:lnTo>
                  <a:lnTo>
                    <a:pt x="5462397" y="3534156"/>
                  </a:lnTo>
                  <a:lnTo>
                    <a:pt x="5464683" y="3534156"/>
                  </a:lnTo>
                  <a:lnTo>
                    <a:pt x="5466969" y="3532632"/>
                  </a:lnTo>
                  <a:close/>
                </a:path>
                <a:path w="5467350" h="3534410">
                  <a:moveTo>
                    <a:pt x="5462397" y="3526536"/>
                  </a:moveTo>
                  <a:lnTo>
                    <a:pt x="0" y="3526536"/>
                  </a:lnTo>
                  <a:lnTo>
                    <a:pt x="0" y="3534156"/>
                  </a:lnTo>
                  <a:lnTo>
                    <a:pt x="5458587" y="3534156"/>
                  </a:lnTo>
                  <a:lnTo>
                    <a:pt x="5458587" y="3530346"/>
                  </a:lnTo>
                  <a:lnTo>
                    <a:pt x="5462397" y="3526536"/>
                  </a:lnTo>
                  <a:close/>
                </a:path>
                <a:path w="5467350" h="3534410">
                  <a:moveTo>
                    <a:pt x="5462397" y="8381"/>
                  </a:moveTo>
                  <a:lnTo>
                    <a:pt x="5458587" y="3809"/>
                  </a:lnTo>
                  <a:lnTo>
                    <a:pt x="5458587" y="8381"/>
                  </a:lnTo>
                  <a:lnTo>
                    <a:pt x="5462397" y="8381"/>
                  </a:lnTo>
                  <a:close/>
                </a:path>
                <a:path w="5467350" h="3534410">
                  <a:moveTo>
                    <a:pt x="5462397" y="3526536"/>
                  </a:moveTo>
                  <a:lnTo>
                    <a:pt x="5462397" y="8381"/>
                  </a:lnTo>
                  <a:lnTo>
                    <a:pt x="5458587" y="8381"/>
                  </a:lnTo>
                  <a:lnTo>
                    <a:pt x="5458587" y="3526536"/>
                  </a:lnTo>
                  <a:lnTo>
                    <a:pt x="5462397" y="3526536"/>
                  </a:lnTo>
                  <a:close/>
                </a:path>
                <a:path w="5467350" h="3534410">
                  <a:moveTo>
                    <a:pt x="5462397" y="3534156"/>
                  </a:moveTo>
                  <a:lnTo>
                    <a:pt x="5462397" y="3526536"/>
                  </a:lnTo>
                  <a:lnTo>
                    <a:pt x="5458587" y="3530346"/>
                  </a:lnTo>
                  <a:lnTo>
                    <a:pt x="5458587" y="3534156"/>
                  </a:lnTo>
                  <a:lnTo>
                    <a:pt x="5462397" y="3534156"/>
                  </a:lnTo>
                  <a:close/>
                </a:path>
              </a:pathLst>
            </a:custGeom>
            <a:solidFill>
              <a:srgbClr val="920909"/>
            </a:solidFill>
          </p:spPr>
          <p:txBody>
            <a:bodyPr wrap="square" lIns="0" tIns="0" rIns="0" bIns="0" rtlCol="0"/>
            <a:lstStyle/>
            <a:p>
              <a:endParaRPr/>
            </a:p>
          </p:txBody>
        </p:sp>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80735" y="5797550"/>
            <a:ext cx="36258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22</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3" name="object 13"/>
          <p:cNvGrpSpPr/>
          <p:nvPr/>
        </p:nvGrpSpPr>
        <p:grpSpPr>
          <a:xfrm>
            <a:off x="380" y="1057655"/>
            <a:ext cx="9664065" cy="1130300"/>
            <a:chOff x="380" y="1057655"/>
            <a:chExt cx="9664065" cy="1130300"/>
          </a:xfrm>
        </p:grpSpPr>
        <p:sp>
          <p:nvSpPr>
            <p:cNvPr id="14" name="object 14"/>
            <p:cNvSpPr/>
            <p:nvPr/>
          </p:nvSpPr>
          <p:spPr>
            <a:xfrm>
              <a:off x="380" y="1057655"/>
              <a:ext cx="9660255" cy="1126490"/>
            </a:xfrm>
            <a:custGeom>
              <a:avLst/>
              <a:gdLst/>
              <a:ahLst/>
              <a:cxnLst/>
              <a:rect l="l" t="t" r="r" b="b"/>
              <a:pathLst>
                <a:path w="9660255" h="1126489">
                  <a:moveTo>
                    <a:pt x="9660255" y="1126235"/>
                  </a:moveTo>
                  <a:lnTo>
                    <a:pt x="9660255" y="0"/>
                  </a:lnTo>
                  <a:lnTo>
                    <a:pt x="0" y="0"/>
                  </a:lnTo>
                  <a:lnTo>
                    <a:pt x="0" y="1126236"/>
                  </a:lnTo>
                  <a:lnTo>
                    <a:pt x="9660255" y="1126235"/>
                  </a:lnTo>
                  <a:close/>
                </a:path>
              </a:pathLst>
            </a:custGeom>
            <a:solidFill>
              <a:srgbClr val="D8D2C9"/>
            </a:solidFill>
          </p:spPr>
          <p:txBody>
            <a:bodyPr wrap="square" lIns="0" tIns="0" rIns="0" bIns="0" rtlCol="0"/>
            <a:lstStyle/>
            <a:p>
              <a:endParaRPr/>
            </a:p>
          </p:txBody>
        </p:sp>
        <p:sp>
          <p:nvSpPr>
            <p:cNvPr id="15" name="object 15"/>
            <p:cNvSpPr/>
            <p:nvPr/>
          </p:nvSpPr>
          <p:spPr>
            <a:xfrm>
              <a:off x="380" y="1057655"/>
              <a:ext cx="9664065" cy="1130300"/>
            </a:xfrm>
            <a:custGeom>
              <a:avLst/>
              <a:gdLst/>
              <a:ahLst/>
              <a:cxnLst/>
              <a:rect l="l" t="t" r="r" b="b"/>
              <a:pathLst>
                <a:path w="9664065" h="1130300">
                  <a:moveTo>
                    <a:pt x="4191" y="0"/>
                  </a:moveTo>
                  <a:lnTo>
                    <a:pt x="0" y="0"/>
                  </a:lnTo>
                  <a:lnTo>
                    <a:pt x="0" y="4191"/>
                  </a:lnTo>
                  <a:lnTo>
                    <a:pt x="4191" y="0"/>
                  </a:lnTo>
                  <a:close/>
                </a:path>
                <a:path w="9664065" h="1130300">
                  <a:moveTo>
                    <a:pt x="9660255" y="4571"/>
                  </a:moveTo>
                  <a:lnTo>
                    <a:pt x="9656445" y="0"/>
                  </a:lnTo>
                  <a:lnTo>
                    <a:pt x="4191" y="0"/>
                  </a:lnTo>
                  <a:lnTo>
                    <a:pt x="0" y="4191"/>
                  </a:lnTo>
                  <a:lnTo>
                    <a:pt x="0" y="4572"/>
                  </a:lnTo>
                  <a:lnTo>
                    <a:pt x="9660255" y="4571"/>
                  </a:lnTo>
                  <a:close/>
                </a:path>
                <a:path w="9664065" h="1130300">
                  <a:moveTo>
                    <a:pt x="4191" y="1122426"/>
                  </a:moveTo>
                  <a:lnTo>
                    <a:pt x="4191" y="4572"/>
                  </a:lnTo>
                  <a:lnTo>
                    <a:pt x="0" y="4572"/>
                  </a:lnTo>
                  <a:lnTo>
                    <a:pt x="0" y="1122426"/>
                  </a:lnTo>
                  <a:lnTo>
                    <a:pt x="4191" y="1122426"/>
                  </a:lnTo>
                  <a:close/>
                </a:path>
                <a:path w="9664065" h="1130300">
                  <a:moveTo>
                    <a:pt x="9660255" y="1122425"/>
                  </a:moveTo>
                  <a:lnTo>
                    <a:pt x="0" y="1122426"/>
                  </a:lnTo>
                  <a:lnTo>
                    <a:pt x="0" y="1122743"/>
                  </a:lnTo>
                  <a:lnTo>
                    <a:pt x="4191" y="1126235"/>
                  </a:lnTo>
                  <a:lnTo>
                    <a:pt x="4191" y="1130046"/>
                  </a:lnTo>
                  <a:lnTo>
                    <a:pt x="9656445" y="1130045"/>
                  </a:lnTo>
                  <a:lnTo>
                    <a:pt x="9656445" y="1126235"/>
                  </a:lnTo>
                  <a:lnTo>
                    <a:pt x="9660255" y="1122425"/>
                  </a:lnTo>
                  <a:close/>
                </a:path>
                <a:path w="9664065" h="1130300">
                  <a:moveTo>
                    <a:pt x="4191" y="1130046"/>
                  </a:moveTo>
                  <a:lnTo>
                    <a:pt x="4191" y="1126235"/>
                  </a:lnTo>
                  <a:lnTo>
                    <a:pt x="0" y="1122743"/>
                  </a:lnTo>
                  <a:lnTo>
                    <a:pt x="0" y="1130046"/>
                  </a:lnTo>
                  <a:lnTo>
                    <a:pt x="4191" y="1130046"/>
                  </a:lnTo>
                  <a:close/>
                </a:path>
                <a:path w="9664065" h="1130300">
                  <a:moveTo>
                    <a:pt x="9664065" y="1128521"/>
                  </a:moveTo>
                  <a:lnTo>
                    <a:pt x="9664065" y="0"/>
                  </a:lnTo>
                  <a:lnTo>
                    <a:pt x="9656445" y="0"/>
                  </a:lnTo>
                  <a:lnTo>
                    <a:pt x="9660255" y="4571"/>
                  </a:lnTo>
                  <a:lnTo>
                    <a:pt x="9660255" y="1130045"/>
                  </a:lnTo>
                  <a:lnTo>
                    <a:pt x="9662541" y="1130045"/>
                  </a:lnTo>
                  <a:lnTo>
                    <a:pt x="9664065" y="1128521"/>
                  </a:lnTo>
                  <a:close/>
                </a:path>
                <a:path w="9664065" h="1130300">
                  <a:moveTo>
                    <a:pt x="9660255" y="1122425"/>
                  </a:moveTo>
                  <a:lnTo>
                    <a:pt x="9660255" y="4571"/>
                  </a:lnTo>
                  <a:lnTo>
                    <a:pt x="9656445" y="4571"/>
                  </a:lnTo>
                  <a:lnTo>
                    <a:pt x="9656445" y="1122425"/>
                  </a:lnTo>
                  <a:lnTo>
                    <a:pt x="9660255" y="1122425"/>
                  </a:lnTo>
                  <a:close/>
                </a:path>
                <a:path w="9664065" h="1130300">
                  <a:moveTo>
                    <a:pt x="9660255" y="1130045"/>
                  </a:moveTo>
                  <a:lnTo>
                    <a:pt x="9660255" y="1122425"/>
                  </a:lnTo>
                  <a:lnTo>
                    <a:pt x="9656445" y="1126235"/>
                  </a:lnTo>
                  <a:lnTo>
                    <a:pt x="9656445" y="1130045"/>
                  </a:lnTo>
                  <a:lnTo>
                    <a:pt x="9660255" y="1130045"/>
                  </a:lnTo>
                  <a:close/>
                </a:path>
              </a:pathLst>
            </a:custGeom>
            <a:solidFill>
              <a:srgbClr val="837862"/>
            </a:solidFill>
          </p:spPr>
          <p:txBody>
            <a:bodyPr wrap="square" lIns="0" tIns="0" rIns="0" bIns="0" rtlCol="0"/>
            <a:lstStyle/>
            <a:p>
              <a:endParaRPr/>
            </a:p>
          </p:txBody>
        </p:sp>
      </p:grpSp>
      <p:sp>
        <p:nvSpPr>
          <p:cNvPr id="16" name="object 16"/>
          <p:cNvSpPr txBox="1"/>
          <p:nvPr/>
        </p:nvSpPr>
        <p:spPr>
          <a:xfrm>
            <a:off x="380" y="1057655"/>
            <a:ext cx="9660255" cy="1126490"/>
          </a:xfrm>
          <a:prstGeom prst="rect">
            <a:avLst/>
          </a:prstGeom>
        </p:spPr>
        <p:txBody>
          <a:bodyPr vert="horz" wrap="square" lIns="0" tIns="33655" rIns="0" bIns="0" rtlCol="0">
            <a:spAutoFit/>
          </a:bodyPr>
          <a:lstStyle/>
          <a:p>
            <a:pPr marL="635" algn="ctr">
              <a:lnSpc>
                <a:spcPts val="5230"/>
              </a:lnSpc>
              <a:spcBef>
                <a:spcPts val="265"/>
              </a:spcBef>
            </a:pPr>
            <a:r>
              <a:rPr sz="4450" dirty="0">
                <a:latin typeface="Impact" panose="020B0806030902050204"/>
                <a:cs typeface="Impact" panose="020B0806030902050204"/>
              </a:rPr>
              <a:t>PENGABDIAN</a:t>
            </a:r>
            <a:r>
              <a:rPr sz="4450" spc="-25" dirty="0">
                <a:latin typeface="Impact" panose="020B0806030902050204"/>
                <a:cs typeface="Impact" panose="020B0806030902050204"/>
              </a:rPr>
              <a:t> </a:t>
            </a:r>
            <a:r>
              <a:rPr sz="4450" dirty="0">
                <a:latin typeface="Impact" panose="020B0806030902050204"/>
                <a:cs typeface="Impact" panose="020B0806030902050204"/>
              </a:rPr>
              <a:t>JPKP</a:t>
            </a:r>
            <a:r>
              <a:rPr sz="4450" spc="-15" dirty="0">
                <a:latin typeface="Impact" panose="020B0806030902050204"/>
                <a:cs typeface="Impact" panose="020B0806030902050204"/>
              </a:rPr>
              <a:t> </a:t>
            </a:r>
            <a:r>
              <a:rPr sz="4450" dirty="0">
                <a:latin typeface="Impact" panose="020B0806030902050204"/>
                <a:cs typeface="Impact" panose="020B0806030902050204"/>
              </a:rPr>
              <a:t>BIDANG</a:t>
            </a:r>
            <a:r>
              <a:rPr sz="4450" spc="-20" dirty="0">
                <a:latin typeface="Impact" panose="020B0806030902050204"/>
                <a:cs typeface="Impact" panose="020B0806030902050204"/>
              </a:rPr>
              <a:t> </a:t>
            </a:r>
            <a:r>
              <a:rPr sz="4450" spc="-10" dirty="0">
                <a:solidFill>
                  <a:srgbClr val="FF0000"/>
                </a:solidFill>
                <a:latin typeface="Impact" panose="020B0806030902050204"/>
                <a:cs typeface="Impact" panose="020B0806030902050204"/>
              </a:rPr>
              <a:t>KESEHATAN</a:t>
            </a:r>
            <a:endParaRPr sz="4450">
              <a:latin typeface="Impact" panose="020B0806030902050204"/>
              <a:cs typeface="Impact" panose="020B0806030902050204"/>
            </a:endParaRPr>
          </a:p>
          <a:p>
            <a:pPr algn="ctr">
              <a:lnSpc>
                <a:spcPts val="2530"/>
              </a:lnSpc>
            </a:pPr>
            <a:r>
              <a:rPr sz="2200" dirty="0">
                <a:latin typeface="Impact" panose="020B0806030902050204"/>
                <a:cs typeface="Impact" panose="020B0806030902050204"/>
              </a:rPr>
              <a:t>IBU</a:t>
            </a:r>
            <a:r>
              <a:rPr sz="2200" spc="20" dirty="0">
                <a:latin typeface="Impact" panose="020B0806030902050204"/>
                <a:cs typeface="Impact" panose="020B0806030902050204"/>
              </a:rPr>
              <a:t> </a:t>
            </a:r>
            <a:r>
              <a:rPr sz="2200" dirty="0">
                <a:latin typeface="Impact" panose="020B0806030902050204"/>
                <a:cs typeface="Impact" panose="020B0806030902050204"/>
              </a:rPr>
              <a:t>SANI</a:t>
            </a:r>
            <a:r>
              <a:rPr sz="2200" spc="40" dirty="0">
                <a:latin typeface="Impact" panose="020B0806030902050204"/>
                <a:cs typeface="Impact" panose="020B0806030902050204"/>
              </a:rPr>
              <a:t> </a:t>
            </a:r>
            <a:r>
              <a:rPr sz="2200" dirty="0">
                <a:latin typeface="Impact" panose="020B0806030902050204"/>
                <a:cs typeface="Impact" panose="020B0806030902050204"/>
              </a:rPr>
              <a:t>PENDERITA</a:t>
            </a:r>
            <a:r>
              <a:rPr sz="2200" spc="40" dirty="0">
                <a:latin typeface="Impact" panose="020B0806030902050204"/>
                <a:cs typeface="Impact" panose="020B0806030902050204"/>
              </a:rPr>
              <a:t> </a:t>
            </a:r>
            <a:r>
              <a:rPr sz="2200" dirty="0">
                <a:latin typeface="Impact" panose="020B0806030902050204"/>
                <a:cs typeface="Impact" panose="020B0806030902050204"/>
              </a:rPr>
              <a:t>KANKER</a:t>
            </a:r>
            <a:r>
              <a:rPr sz="2200" spc="35" dirty="0">
                <a:latin typeface="Impact" panose="020B0806030902050204"/>
                <a:cs typeface="Impact" panose="020B0806030902050204"/>
              </a:rPr>
              <a:t> </a:t>
            </a:r>
            <a:r>
              <a:rPr sz="2200" dirty="0">
                <a:latin typeface="Impact" panose="020B0806030902050204"/>
                <a:cs typeface="Impact" panose="020B0806030902050204"/>
              </a:rPr>
              <a:t>OVARIUM,</a:t>
            </a:r>
            <a:r>
              <a:rPr sz="2200" spc="40" dirty="0">
                <a:latin typeface="Impact" panose="020B0806030902050204"/>
                <a:cs typeface="Impact" panose="020B0806030902050204"/>
              </a:rPr>
              <a:t> </a:t>
            </a:r>
            <a:r>
              <a:rPr sz="2200" dirty="0">
                <a:latin typeface="Impact" panose="020B0806030902050204"/>
                <a:cs typeface="Impact" panose="020B0806030902050204"/>
              </a:rPr>
              <a:t>KABUPATEN</a:t>
            </a:r>
            <a:r>
              <a:rPr sz="2200" spc="40" dirty="0">
                <a:latin typeface="Impact" panose="020B0806030902050204"/>
                <a:cs typeface="Impact" panose="020B0806030902050204"/>
              </a:rPr>
              <a:t> </a:t>
            </a:r>
            <a:r>
              <a:rPr sz="2200" spc="-10" dirty="0">
                <a:latin typeface="Impact" panose="020B0806030902050204"/>
                <a:cs typeface="Impact" panose="020B0806030902050204"/>
              </a:rPr>
              <a:t>KARAWANG</a:t>
            </a:r>
            <a:endParaRPr sz="2200">
              <a:latin typeface="Impact" panose="020B0806030902050204"/>
              <a:cs typeface="Impact" panose="020B0806030902050204"/>
            </a:endParaRPr>
          </a:p>
        </p:txBody>
      </p:sp>
      <p:pic>
        <p:nvPicPr>
          <p:cNvPr id="17" name="object 17"/>
          <p:cNvPicPr/>
          <p:nvPr/>
        </p:nvPicPr>
        <p:blipFill>
          <a:blip r:embed="rId7" cstate="print"/>
          <a:stretch>
            <a:fillRect/>
          </a:stretch>
        </p:blipFill>
        <p:spPr>
          <a:xfrm>
            <a:off x="5458967" y="2181606"/>
            <a:ext cx="4201667" cy="351815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6164" y="5797550"/>
            <a:ext cx="37211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23</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380" y="1057655"/>
            <a:ext cx="9664065" cy="912494"/>
            <a:chOff x="380" y="1057655"/>
            <a:chExt cx="9664065" cy="912494"/>
          </a:xfrm>
        </p:grpSpPr>
        <p:sp>
          <p:nvSpPr>
            <p:cNvPr id="12" name="object 12"/>
            <p:cNvSpPr/>
            <p:nvPr/>
          </p:nvSpPr>
          <p:spPr>
            <a:xfrm>
              <a:off x="380" y="1057655"/>
              <a:ext cx="9660255" cy="908685"/>
            </a:xfrm>
            <a:custGeom>
              <a:avLst/>
              <a:gdLst/>
              <a:ahLst/>
              <a:cxnLst/>
              <a:rect l="l" t="t" r="r" b="b"/>
              <a:pathLst>
                <a:path w="9660255" h="908685">
                  <a:moveTo>
                    <a:pt x="9660255" y="908303"/>
                  </a:moveTo>
                  <a:lnTo>
                    <a:pt x="9660255" y="0"/>
                  </a:lnTo>
                  <a:lnTo>
                    <a:pt x="0" y="0"/>
                  </a:lnTo>
                  <a:lnTo>
                    <a:pt x="0" y="908304"/>
                  </a:lnTo>
                  <a:lnTo>
                    <a:pt x="9660255" y="908303"/>
                  </a:lnTo>
                  <a:close/>
                </a:path>
              </a:pathLst>
            </a:custGeom>
            <a:solidFill>
              <a:srgbClr val="D8D2C9"/>
            </a:solidFill>
          </p:spPr>
          <p:txBody>
            <a:bodyPr wrap="square" lIns="0" tIns="0" rIns="0" bIns="0" rtlCol="0"/>
            <a:lstStyle/>
            <a:p>
              <a:endParaRPr/>
            </a:p>
          </p:txBody>
        </p:sp>
        <p:sp>
          <p:nvSpPr>
            <p:cNvPr id="13" name="object 13"/>
            <p:cNvSpPr/>
            <p:nvPr/>
          </p:nvSpPr>
          <p:spPr>
            <a:xfrm>
              <a:off x="380" y="1057655"/>
              <a:ext cx="9664065" cy="912494"/>
            </a:xfrm>
            <a:custGeom>
              <a:avLst/>
              <a:gdLst/>
              <a:ahLst/>
              <a:cxnLst/>
              <a:rect l="l" t="t" r="r" b="b"/>
              <a:pathLst>
                <a:path w="9664065" h="912494">
                  <a:moveTo>
                    <a:pt x="4191" y="0"/>
                  </a:moveTo>
                  <a:lnTo>
                    <a:pt x="0" y="0"/>
                  </a:lnTo>
                  <a:lnTo>
                    <a:pt x="0" y="4191"/>
                  </a:lnTo>
                  <a:lnTo>
                    <a:pt x="4191" y="0"/>
                  </a:lnTo>
                  <a:close/>
                </a:path>
                <a:path w="9664065" h="912494">
                  <a:moveTo>
                    <a:pt x="9660255" y="4571"/>
                  </a:moveTo>
                  <a:lnTo>
                    <a:pt x="9656445" y="0"/>
                  </a:lnTo>
                  <a:lnTo>
                    <a:pt x="4191" y="0"/>
                  </a:lnTo>
                  <a:lnTo>
                    <a:pt x="0" y="4191"/>
                  </a:lnTo>
                  <a:lnTo>
                    <a:pt x="0" y="4572"/>
                  </a:lnTo>
                  <a:lnTo>
                    <a:pt x="9660255" y="4571"/>
                  </a:lnTo>
                  <a:close/>
                </a:path>
                <a:path w="9664065" h="912494">
                  <a:moveTo>
                    <a:pt x="4191" y="904494"/>
                  </a:moveTo>
                  <a:lnTo>
                    <a:pt x="4191" y="4572"/>
                  </a:lnTo>
                  <a:lnTo>
                    <a:pt x="0" y="4572"/>
                  </a:lnTo>
                  <a:lnTo>
                    <a:pt x="0" y="904494"/>
                  </a:lnTo>
                  <a:lnTo>
                    <a:pt x="4191" y="904494"/>
                  </a:lnTo>
                  <a:close/>
                </a:path>
                <a:path w="9664065" h="912494">
                  <a:moveTo>
                    <a:pt x="9660255" y="904493"/>
                  </a:moveTo>
                  <a:lnTo>
                    <a:pt x="0" y="904494"/>
                  </a:lnTo>
                  <a:lnTo>
                    <a:pt x="0" y="904811"/>
                  </a:lnTo>
                  <a:lnTo>
                    <a:pt x="4191" y="908303"/>
                  </a:lnTo>
                  <a:lnTo>
                    <a:pt x="4191" y="912113"/>
                  </a:lnTo>
                  <a:lnTo>
                    <a:pt x="9656445" y="912113"/>
                  </a:lnTo>
                  <a:lnTo>
                    <a:pt x="9656445" y="908304"/>
                  </a:lnTo>
                  <a:lnTo>
                    <a:pt x="9660255" y="904493"/>
                  </a:lnTo>
                  <a:close/>
                </a:path>
                <a:path w="9664065" h="912494">
                  <a:moveTo>
                    <a:pt x="4191" y="912113"/>
                  </a:moveTo>
                  <a:lnTo>
                    <a:pt x="4191" y="908303"/>
                  </a:lnTo>
                  <a:lnTo>
                    <a:pt x="0" y="904811"/>
                  </a:lnTo>
                  <a:lnTo>
                    <a:pt x="0" y="912113"/>
                  </a:lnTo>
                  <a:lnTo>
                    <a:pt x="4191" y="912113"/>
                  </a:lnTo>
                  <a:close/>
                </a:path>
                <a:path w="9664065" h="912494">
                  <a:moveTo>
                    <a:pt x="9664065" y="910589"/>
                  </a:moveTo>
                  <a:lnTo>
                    <a:pt x="9664065" y="0"/>
                  </a:lnTo>
                  <a:lnTo>
                    <a:pt x="9656445" y="0"/>
                  </a:lnTo>
                  <a:lnTo>
                    <a:pt x="9660255" y="4571"/>
                  </a:lnTo>
                  <a:lnTo>
                    <a:pt x="9660255" y="912113"/>
                  </a:lnTo>
                  <a:lnTo>
                    <a:pt x="9662541" y="912113"/>
                  </a:lnTo>
                  <a:lnTo>
                    <a:pt x="9664065" y="910589"/>
                  </a:lnTo>
                  <a:close/>
                </a:path>
                <a:path w="9664065" h="912494">
                  <a:moveTo>
                    <a:pt x="9660255" y="904493"/>
                  </a:moveTo>
                  <a:lnTo>
                    <a:pt x="9660255" y="4571"/>
                  </a:lnTo>
                  <a:lnTo>
                    <a:pt x="9656445" y="4571"/>
                  </a:lnTo>
                  <a:lnTo>
                    <a:pt x="9656445" y="904493"/>
                  </a:lnTo>
                  <a:lnTo>
                    <a:pt x="9660255" y="904493"/>
                  </a:lnTo>
                  <a:close/>
                </a:path>
                <a:path w="9664065" h="912494">
                  <a:moveTo>
                    <a:pt x="9660255" y="912113"/>
                  </a:moveTo>
                  <a:lnTo>
                    <a:pt x="9660255" y="904493"/>
                  </a:lnTo>
                  <a:lnTo>
                    <a:pt x="9656445" y="908304"/>
                  </a:lnTo>
                  <a:lnTo>
                    <a:pt x="9656445" y="912113"/>
                  </a:lnTo>
                  <a:lnTo>
                    <a:pt x="9660255" y="912113"/>
                  </a:lnTo>
                  <a:close/>
                </a:path>
              </a:pathLst>
            </a:custGeom>
            <a:solidFill>
              <a:srgbClr val="837862"/>
            </a:solidFill>
          </p:spPr>
          <p:txBody>
            <a:bodyPr wrap="square" lIns="0" tIns="0" rIns="0" bIns="0" rtlCol="0"/>
            <a:lstStyle/>
            <a:p>
              <a:endParaRPr/>
            </a:p>
          </p:txBody>
        </p:sp>
      </p:grpSp>
      <p:sp>
        <p:nvSpPr>
          <p:cNvPr id="14" name="object 14"/>
          <p:cNvSpPr txBox="1"/>
          <p:nvPr/>
        </p:nvSpPr>
        <p:spPr>
          <a:xfrm>
            <a:off x="380" y="1057655"/>
            <a:ext cx="9660255" cy="908685"/>
          </a:xfrm>
          <a:prstGeom prst="rect">
            <a:avLst/>
          </a:prstGeom>
        </p:spPr>
        <p:txBody>
          <a:bodyPr vert="horz" wrap="square" lIns="0" tIns="0" rIns="0" bIns="0" rtlCol="0">
            <a:spAutoFit/>
          </a:bodyPr>
          <a:lstStyle/>
          <a:p>
            <a:pPr marL="635" algn="ctr">
              <a:lnSpc>
                <a:spcPts val="457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KESEHATAN</a:t>
            </a:r>
            <a:endParaRPr sz="4050">
              <a:latin typeface="Impact" panose="020B0806030902050204"/>
              <a:cs typeface="Impact" panose="020B0806030902050204"/>
            </a:endParaRPr>
          </a:p>
          <a:p>
            <a:pPr marL="1270" algn="ctr">
              <a:lnSpc>
                <a:spcPts val="2245"/>
              </a:lnSpc>
            </a:pPr>
            <a:r>
              <a:rPr sz="1950" dirty="0">
                <a:latin typeface="Impact" panose="020B0806030902050204"/>
                <a:cs typeface="Impact" panose="020B0806030902050204"/>
              </a:rPr>
              <a:t>SONYA</a:t>
            </a:r>
            <a:r>
              <a:rPr sz="1950" spc="30" dirty="0">
                <a:latin typeface="Impact" panose="020B0806030902050204"/>
                <a:cs typeface="Impact" panose="020B0806030902050204"/>
              </a:rPr>
              <a:t> </a:t>
            </a:r>
            <a:r>
              <a:rPr sz="1950" dirty="0">
                <a:latin typeface="Impact" panose="020B0806030902050204"/>
                <a:cs typeface="Impact" panose="020B0806030902050204"/>
              </a:rPr>
              <a:t>LONDIR,</a:t>
            </a:r>
            <a:r>
              <a:rPr sz="1950" spc="30" dirty="0">
                <a:latin typeface="Impact" panose="020B0806030902050204"/>
                <a:cs typeface="Impact" panose="020B0806030902050204"/>
              </a:rPr>
              <a:t> </a:t>
            </a:r>
            <a:r>
              <a:rPr sz="1950" dirty="0">
                <a:latin typeface="Impact" panose="020B0806030902050204"/>
                <a:cs typeface="Impact" panose="020B0806030902050204"/>
              </a:rPr>
              <a:t>KABUPATEN</a:t>
            </a:r>
            <a:r>
              <a:rPr sz="1950" spc="40" dirty="0">
                <a:latin typeface="Impact" panose="020B0806030902050204"/>
                <a:cs typeface="Impact" panose="020B0806030902050204"/>
              </a:rPr>
              <a:t> </a:t>
            </a:r>
            <a:r>
              <a:rPr sz="1950" dirty="0">
                <a:latin typeface="Impact" panose="020B0806030902050204"/>
                <a:cs typeface="Impact" panose="020B0806030902050204"/>
              </a:rPr>
              <a:t>KEPULAUAN</a:t>
            </a:r>
            <a:r>
              <a:rPr sz="1950" spc="50" dirty="0">
                <a:latin typeface="Impact" panose="020B0806030902050204"/>
                <a:cs typeface="Impact" panose="020B0806030902050204"/>
              </a:rPr>
              <a:t> </a:t>
            </a:r>
            <a:r>
              <a:rPr sz="1950" dirty="0">
                <a:latin typeface="Impact" panose="020B0806030902050204"/>
                <a:cs typeface="Impact" panose="020B0806030902050204"/>
              </a:rPr>
              <a:t>ARU</a:t>
            </a:r>
            <a:r>
              <a:rPr sz="1950" spc="30" dirty="0">
                <a:latin typeface="Impact" panose="020B0806030902050204"/>
                <a:cs typeface="Impact" panose="020B0806030902050204"/>
              </a:rPr>
              <a:t> </a:t>
            </a:r>
            <a:r>
              <a:rPr sz="1950" dirty="0">
                <a:latin typeface="Impact" panose="020B0806030902050204"/>
                <a:cs typeface="Impact" panose="020B0806030902050204"/>
              </a:rPr>
              <a:t>PROVINSI</a:t>
            </a:r>
            <a:r>
              <a:rPr sz="1950" spc="20" dirty="0">
                <a:latin typeface="Impact" panose="020B0806030902050204"/>
                <a:cs typeface="Impact" panose="020B0806030902050204"/>
              </a:rPr>
              <a:t> </a:t>
            </a:r>
            <a:r>
              <a:rPr sz="1950" spc="-10" dirty="0">
                <a:latin typeface="Impact" panose="020B0806030902050204"/>
                <a:cs typeface="Impact" panose="020B0806030902050204"/>
              </a:rPr>
              <a:t>MALUKU</a:t>
            </a:r>
            <a:endParaRPr sz="1950">
              <a:latin typeface="Impact" panose="020B0806030902050204"/>
              <a:cs typeface="Impact" panose="020B0806030902050204"/>
            </a:endParaRPr>
          </a:p>
        </p:txBody>
      </p:sp>
      <p:grpSp>
        <p:nvGrpSpPr>
          <p:cNvPr id="15" name="object 15"/>
          <p:cNvGrpSpPr/>
          <p:nvPr/>
        </p:nvGrpSpPr>
        <p:grpSpPr>
          <a:xfrm>
            <a:off x="0" y="1958339"/>
            <a:ext cx="9668510" cy="3749040"/>
            <a:chOff x="0" y="1958339"/>
            <a:chExt cx="9668510" cy="3749040"/>
          </a:xfrm>
        </p:grpSpPr>
        <p:pic>
          <p:nvPicPr>
            <p:cNvPr id="16" name="object 16"/>
            <p:cNvPicPr/>
            <p:nvPr/>
          </p:nvPicPr>
          <p:blipFill>
            <a:blip r:embed="rId6" cstate="print"/>
            <a:stretch>
              <a:fillRect/>
            </a:stretch>
          </p:blipFill>
          <p:spPr>
            <a:xfrm>
              <a:off x="0" y="1965959"/>
              <a:ext cx="5458967" cy="3733800"/>
            </a:xfrm>
            <a:prstGeom prst="rect">
              <a:avLst/>
            </a:prstGeom>
          </p:spPr>
        </p:pic>
        <p:sp>
          <p:nvSpPr>
            <p:cNvPr id="17" name="object 17"/>
            <p:cNvSpPr/>
            <p:nvPr/>
          </p:nvSpPr>
          <p:spPr>
            <a:xfrm>
              <a:off x="5458968" y="1965959"/>
              <a:ext cx="4201795" cy="3733800"/>
            </a:xfrm>
            <a:custGeom>
              <a:avLst/>
              <a:gdLst/>
              <a:ahLst/>
              <a:cxnLst/>
              <a:rect l="l" t="t" r="r" b="b"/>
              <a:pathLst>
                <a:path w="4201795" h="3733800">
                  <a:moveTo>
                    <a:pt x="4201668" y="3733800"/>
                  </a:moveTo>
                  <a:lnTo>
                    <a:pt x="4201668" y="0"/>
                  </a:lnTo>
                  <a:lnTo>
                    <a:pt x="0" y="0"/>
                  </a:lnTo>
                  <a:lnTo>
                    <a:pt x="0" y="3733800"/>
                  </a:lnTo>
                  <a:lnTo>
                    <a:pt x="4201668" y="3733800"/>
                  </a:lnTo>
                  <a:close/>
                </a:path>
              </a:pathLst>
            </a:custGeom>
            <a:solidFill>
              <a:srgbClr val="D7C8E0"/>
            </a:solidFill>
          </p:spPr>
          <p:txBody>
            <a:bodyPr wrap="square" lIns="0" tIns="0" rIns="0" bIns="0" rtlCol="0"/>
            <a:lstStyle/>
            <a:p>
              <a:endParaRPr/>
            </a:p>
          </p:txBody>
        </p:sp>
        <p:sp>
          <p:nvSpPr>
            <p:cNvPr id="18" name="object 18"/>
            <p:cNvSpPr/>
            <p:nvPr/>
          </p:nvSpPr>
          <p:spPr>
            <a:xfrm>
              <a:off x="5451348" y="1958339"/>
              <a:ext cx="4217035" cy="3749040"/>
            </a:xfrm>
            <a:custGeom>
              <a:avLst/>
              <a:gdLst/>
              <a:ahLst/>
              <a:cxnLst/>
              <a:rect l="l" t="t" r="r" b="b"/>
              <a:pathLst>
                <a:path w="4217034" h="3749040">
                  <a:moveTo>
                    <a:pt x="4216908" y="3745230"/>
                  </a:moveTo>
                  <a:lnTo>
                    <a:pt x="4216908" y="3048"/>
                  </a:lnTo>
                  <a:lnTo>
                    <a:pt x="4213860" y="0"/>
                  </a:lnTo>
                  <a:lnTo>
                    <a:pt x="3809" y="0"/>
                  </a:lnTo>
                  <a:lnTo>
                    <a:pt x="0" y="3048"/>
                  </a:lnTo>
                  <a:lnTo>
                    <a:pt x="0" y="3745230"/>
                  </a:lnTo>
                  <a:lnTo>
                    <a:pt x="3810" y="3749040"/>
                  </a:lnTo>
                  <a:lnTo>
                    <a:pt x="7620" y="3749040"/>
                  </a:lnTo>
                  <a:lnTo>
                    <a:pt x="7620" y="15240"/>
                  </a:lnTo>
                  <a:lnTo>
                    <a:pt x="16001" y="7620"/>
                  </a:lnTo>
                  <a:lnTo>
                    <a:pt x="16001" y="15240"/>
                  </a:lnTo>
                  <a:lnTo>
                    <a:pt x="4201668" y="15240"/>
                  </a:lnTo>
                  <a:lnTo>
                    <a:pt x="4201668" y="7620"/>
                  </a:lnTo>
                  <a:lnTo>
                    <a:pt x="4209288" y="15240"/>
                  </a:lnTo>
                  <a:lnTo>
                    <a:pt x="4209288" y="3749040"/>
                  </a:lnTo>
                  <a:lnTo>
                    <a:pt x="4213860" y="3749040"/>
                  </a:lnTo>
                  <a:lnTo>
                    <a:pt x="4216908" y="3745230"/>
                  </a:lnTo>
                  <a:close/>
                </a:path>
                <a:path w="4217034" h="3749040">
                  <a:moveTo>
                    <a:pt x="16001" y="15240"/>
                  </a:moveTo>
                  <a:lnTo>
                    <a:pt x="16001" y="7620"/>
                  </a:lnTo>
                  <a:lnTo>
                    <a:pt x="7620" y="15240"/>
                  </a:lnTo>
                  <a:lnTo>
                    <a:pt x="16001" y="15240"/>
                  </a:lnTo>
                  <a:close/>
                </a:path>
                <a:path w="4217034" h="3749040">
                  <a:moveTo>
                    <a:pt x="16002" y="3733038"/>
                  </a:moveTo>
                  <a:lnTo>
                    <a:pt x="16001" y="15240"/>
                  </a:lnTo>
                  <a:lnTo>
                    <a:pt x="7620" y="15240"/>
                  </a:lnTo>
                  <a:lnTo>
                    <a:pt x="7620" y="3733038"/>
                  </a:lnTo>
                  <a:lnTo>
                    <a:pt x="16002" y="3733038"/>
                  </a:lnTo>
                  <a:close/>
                </a:path>
                <a:path w="4217034" h="3749040">
                  <a:moveTo>
                    <a:pt x="4209288" y="3733038"/>
                  </a:moveTo>
                  <a:lnTo>
                    <a:pt x="7620" y="3733038"/>
                  </a:lnTo>
                  <a:lnTo>
                    <a:pt x="16002" y="3741420"/>
                  </a:lnTo>
                  <a:lnTo>
                    <a:pt x="16002" y="3749040"/>
                  </a:lnTo>
                  <a:lnTo>
                    <a:pt x="4201668" y="3749040"/>
                  </a:lnTo>
                  <a:lnTo>
                    <a:pt x="4201668" y="3741420"/>
                  </a:lnTo>
                  <a:lnTo>
                    <a:pt x="4209288" y="3733038"/>
                  </a:lnTo>
                  <a:close/>
                </a:path>
                <a:path w="4217034" h="3749040">
                  <a:moveTo>
                    <a:pt x="16002" y="3749040"/>
                  </a:moveTo>
                  <a:lnTo>
                    <a:pt x="16002" y="3741420"/>
                  </a:lnTo>
                  <a:lnTo>
                    <a:pt x="7620" y="3733038"/>
                  </a:lnTo>
                  <a:lnTo>
                    <a:pt x="7620" y="3749040"/>
                  </a:lnTo>
                  <a:lnTo>
                    <a:pt x="16002" y="3749040"/>
                  </a:lnTo>
                  <a:close/>
                </a:path>
                <a:path w="4217034" h="3749040">
                  <a:moveTo>
                    <a:pt x="4209288" y="15240"/>
                  </a:moveTo>
                  <a:lnTo>
                    <a:pt x="4201668" y="7620"/>
                  </a:lnTo>
                  <a:lnTo>
                    <a:pt x="4201668" y="15240"/>
                  </a:lnTo>
                  <a:lnTo>
                    <a:pt x="4209288" y="15240"/>
                  </a:lnTo>
                  <a:close/>
                </a:path>
                <a:path w="4217034" h="3749040">
                  <a:moveTo>
                    <a:pt x="4209288" y="3733038"/>
                  </a:moveTo>
                  <a:lnTo>
                    <a:pt x="4209288" y="15240"/>
                  </a:lnTo>
                  <a:lnTo>
                    <a:pt x="4201668" y="15240"/>
                  </a:lnTo>
                  <a:lnTo>
                    <a:pt x="4201668" y="3733038"/>
                  </a:lnTo>
                  <a:lnTo>
                    <a:pt x="4209288" y="3733038"/>
                  </a:lnTo>
                  <a:close/>
                </a:path>
                <a:path w="4217034" h="3749040">
                  <a:moveTo>
                    <a:pt x="4209288" y="3749040"/>
                  </a:moveTo>
                  <a:lnTo>
                    <a:pt x="4209288" y="3733038"/>
                  </a:lnTo>
                  <a:lnTo>
                    <a:pt x="4201668" y="3741420"/>
                  </a:lnTo>
                  <a:lnTo>
                    <a:pt x="4201668" y="3749040"/>
                  </a:lnTo>
                  <a:lnTo>
                    <a:pt x="4209288" y="3749040"/>
                  </a:lnTo>
                  <a:close/>
                </a:path>
              </a:pathLst>
            </a:custGeom>
            <a:solidFill>
              <a:srgbClr val="860708"/>
            </a:solidFill>
          </p:spPr>
          <p:txBody>
            <a:bodyPr wrap="square" lIns="0" tIns="0" rIns="0" bIns="0" rtlCol="0"/>
            <a:lstStyle/>
            <a:p>
              <a:endParaRPr/>
            </a:p>
          </p:txBody>
        </p:sp>
      </p:grpSp>
      <p:sp>
        <p:nvSpPr>
          <p:cNvPr id="19" name="object 19"/>
          <p:cNvSpPr txBox="1"/>
          <p:nvPr/>
        </p:nvSpPr>
        <p:spPr>
          <a:xfrm>
            <a:off x="5522467" y="2076703"/>
            <a:ext cx="4018279" cy="3482975"/>
          </a:xfrm>
          <a:prstGeom prst="rect">
            <a:avLst/>
          </a:prstGeom>
        </p:spPr>
        <p:txBody>
          <a:bodyPr vert="horz" wrap="square" lIns="0" tIns="13335" rIns="0" bIns="0" rtlCol="0">
            <a:spAutoFit/>
          </a:bodyPr>
          <a:lstStyle/>
          <a:p>
            <a:pPr marL="12700">
              <a:lnSpc>
                <a:spcPct val="100000"/>
              </a:lnSpc>
              <a:spcBef>
                <a:spcPts val="105"/>
              </a:spcBef>
            </a:pPr>
            <a:r>
              <a:rPr sz="900" spc="-40" dirty="0">
                <a:solidFill>
                  <a:srgbClr val="002060"/>
                </a:solidFill>
                <a:latin typeface="Cambria" panose="02040503050406030204"/>
                <a:cs typeface="Cambria" panose="02040503050406030204"/>
              </a:rPr>
              <a:t>[25/3</a:t>
            </a:r>
            <a:r>
              <a:rPr sz="900" spc="3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9:05</a:t>
            </a:r>
            <a:r>
              <a:rPr sz="900" spc="3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AM]</a:t>
            </a:r>
            <a:r>
              <a:rPr sz="900" spc="15" dirty="0">
                <a:solidFill>
                  <a:srgbClr val="002060"/>
                </a:solidFill>
                <a:latin typeface="Cambria" panose="02040503050406030204"/>
                <a:cs typeface="Cambria" panose="02040503050406030204"/>
              </a:rPr>
              <a:t> </a:t>
            </a:r>
            <a:r>
              <a:rPr sz="900" spc="-35" dirty="0">
                <a:solidFill>
                  <a:srgbClr val="002060"/>
                </a:solidFill>
                <a:latin typeface="Cambria" panose="02040503050406030204"/>
                <a:cs typeface="Cambria" panose="02040503050406030204"/>
              </a:rPr>
              <a:t>KEMENKESricomardiansyahsubbag:</a:t>
            </a:r>
            <a:r>
              <a:rPr sz="900" spc="2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Selamat</a:t>
            </a:r>
            <a:r>
              <a:rPr sz="900" spc="2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pak</a:t>
            </a:r>
            <a:r>
              <a:rPr sz="900" spc="2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maret..</a:t>
            </a:r>
            <a:endParaRPr sz="900">
              <a:latin typeface="Cambria" panose="02040503050406030204"/>
              <a:cs typeface="Cambria" panose="02040503050406030204"/>
            </a:endParaRPr>
          </a:p>
          <a:p>
            <a:pPr marL="12700" marR="232410">
              <a:lnSpc>
                <a:spcPct val="100000"/>
              </a:lnSpc>
              <a:spcBef>
                <a:spcPts val="10"/>
              </a:spcBef>
            </a:pPr>
            <a:r>
              <a:rPr sz="900" spc="-40" dirty="0">
                <a:solidFill>
                  <a:srgbClr val="002060"/>
                </a:solidFill>
                <a:latin typeface="Cambria" panose="02040503050406030204"/>
                <a:cs typeface="Cambria" panose="02040503050406030204"/>
              </a:rPr>
              <a:t>[25/3</a:t>
            </a:r>
            <a:r>
              <a:rPr sz="900" spc="3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9:05</a:t>
            </a:r>
            <a:r>
              <a:rPr sz="900" spc="4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AM]</a:t>
            </a:r>
            <a:r>
              <a:rPr sz="900" spc="20" dirty="0">
                <a:solidFill>
                  <a:srgbClr val="002060"/>
                </a:solidFill>
                <a:latin typeface="Cambria" panose="02040503050406030204"/>
                <a:cs typeface="Cambria" panose="02040503050406030204"/>
              </a:rPr>
              <a:t> </a:t>
            </a:r>
            <a:r>
              <a:rPr sz="900" spc="-35" dirty="0">
                <a:solidFill>
                  <a:srgbClr val="002060"/>
                </a:solidFill>
                <a:latin typeface="Cambria" panose="02040503050406030204"/>
                <a:cs typeface="Cambria" panose="02040503050406030204"/>
              </a:rPr>
              <a:t>KEMENKESricomardiansyahsubbag:</a:t>
            </a:r>
            <a:r>
              <a:rPr sz="900" spc="2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Apakah</a:t>
            </a:r>
            <a:r>
              <a:rPr sz="900" spc="2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pasien</a:t>
            </a:r>
            <a:r>
              <a:rPr sz="900" spc="3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mempunyai</a:t>
            </a:r>
            <a:r>
              <a:rPr sz="900" spc="50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kartu</a:t>
            </a:r>
            <a:r>
              <a:rPr sz="900" spc="-3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bpjs</a:t>
            </a:r>
            <a:r>
              <a:rPr sz="900" spc="-2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atau</a:t>
            </a:r>
            <a:r>
              <a:rPr sz="900" spc="-3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KiS?</a:t>
            </a:r>
            <a:endParaRPr sz="900">
              <a:latin typeface="Cambria" panose="02040503050406030204"/>
              <a:cs typeface="Cambria" panose="02040503050406030204"/>
            </a:endParaRPr>
          </a:p>
          <a:p>
            <a:pPr marL="12700" marR="135255">
              <a:lnSpc>
                <a:spcPct val="100000"/>
              </a:lnSpc>
              <a:spcBef>
                <a:spcPts val="20"/>
              </a:spcBef>
            </a:pPr>
            <a:r>
              <a:rPr sz="900" spc="-40" dirty="0">
                <a:solidFill>
                  <a:srgbClr val="002060"/>
                </a:solidFill>
                <a:latin typeface="Cambria" panose="02040503050406030204"/>
                <a:cs typeface="Cambria" panose="02040503050406030204"/>
              </a:rPr>
              <a:t>[25/3</a:t>
            </a:r>
            <a:r>
              <a:rPr sz="900" spc="3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9:06</a:t>
            </a:r>
            <a:r>
              <a:rPr sz="900" spc="4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AM]</a:t>
            </a:r>
            <a:r>
              <a:rPr sz="900" spc="15" dirty="0">
                <a:solidFill>
                  <a:srgbClr val="002060"/>
                </a:solidFill>
                <a:latin typeface="Cambria" panose="02040503050406030204"/>
                <a:cs typeface="Cambria" panose="02040503050406030204"/>
              </a:rPr>
              <a:t> </a:t>
            </a:r>
            <a:r>
              <a:rPr sz="900" spc="-35" dirty="0">
                <a:solidFill>
                  <a:srgbClr val="002060"/>
                </a:solidFill>
                <a:latin typeface="Cambria" panose="02040503050406030204"/>
                <a:cs typeface="Cambria" panose="02040503050406030204"/>
              </a:rPr>
              <a:t>KEMENKESricomardiansyahsubbag:</a:t>
            </a:r>
            <a:r>
              <a:rPr sz="900" spc="3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Keluhan</a:t>
            </a:r>
            <a:r>
              <a:rPr sz="900" spc="4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dari</a:t>
            </a:r>
            <a:r>
              <a:rPr sz="900" spc="1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penyakit</a:t>
            </a:r>
            <a:r>
              <a:rPr sz="900" spc="3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pasien</a:t>
            </a:r>
            <a:r>
              <a:rPr sz="900" spc="50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apa?</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Dan</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dulu </a:t>
            </a:r>
            <a:r>
              <a:rPr sz="900" spc="-20" dirty="0">
                <a:solidFill>
                  <a:srgbClr val="002060"/>
                </a:solidFill>
                <a:latin typeface="Cambria" panose="02040503050406030204"/>
                <a:cs typeface="Cambria" panose="02040503050406030204"/>
              </a:rPr>
              <a:t>dirawat</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di</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rumah </a:t>
            </a:r>
            <a:r>
              <a:rPr sz="900" spc="-25" dirty="0">
                <a:solidFill>
                  <a:srgbClr val="002060"/>
                </a:solidFill>
                <a:latin typeface="Cambria" panose="02040503050406030204"/>
                <a:cs typeface="Cambria" panose="02040503050406030204"/>
              </a:rPr>
              <a:t>sakit</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karena</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keluhan</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apa..?</a:t>
            </a:r>
            <a:endParaRPr sz="900">
              <a:latin typeface="Cambria" panose="02040503050406030204"/>
              <a:cs typeface="Cambria" panose="02040503050406030204"/>
            </a:endParaRPr>
          </a:p>
          <a:p>
            <a:pPr>
              <a:lnSpc>
                <a:spcPct val="100000"/>
              </a:lnSpc>
              <a:spcBef>
                <a:spcPts val="45"/>
              </a:spcBef>
            </a:pPr>
            <a:endParaRPr sz="900">
              <a:latin typeface="Cambria" panose="02040503050406030204"/>
              <a:cs typeface="Cambria" panose="02040503050406030204"/>
            </a:endParaRPr>
          </a:p>
          <a:p>
            <a:pPr marL="12700">
              <a:lnSpc>
                <a:spcPct val="100000"/>
              </a:lnSpc>
              <a:spcBef>
                <a:spcPts val="5"/>
              </a:spcBef>
            </a:pPr>
            <a:r>
              <a:rPr sz="900" spc="-10" dirty="0">
                <a:solidFill>
                  <a:srgbClr val="002060"/>
                </a:solidFill>
                <a:latin typeface="Cambria" panose="02040503050406030204"/>
                <a:cs typeface="Cambria" panose="02040503050406030204"/>
              </a:rPr>
              <a:t>Kepulauan</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Aru,</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25</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Maret</a:t>
            </a:r>
            <a:r>
              <a:rPr sz="900" spc="-2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2018</a:t>
            </a:r>
            <a:endParaRPr sz="900">
              <a:latin typeface="Cambria" panose="02040503050406030204"/>
              <a:cs typeface="Cambria" panose="02040503050406030204"/>
            </a:endParaRPr>
          </a:p>
          <a:p>
            <a:pPr marL="12700">
              <a:lnSpc>
                <a:spcPct val="100000"/>
              </a:lnSpc>
              <a:spcBef>
                <a:spcPts val="10"/>
              </a:spcBef>
            </a:pPr>
            <a:r>
              <a:rPr sz="900" spc="-40" dirty="0">
                <a:solidFill>
                  <a:srgbClr val="002060"/>
                </a:solidFill>
                <a:latin typeface="Cambria" panose="02040503050406030204"/>
                <a:cs typeface="Cambria" panose="02040503050406030204"/>
              </a:rPr>
              <a:t>[25/3</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8:33</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AM]</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Maret</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Samuel</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Sueken:</a:t>
            </a:r>
            <a:endParaRPr sz="900">
              <a:latin typeface="Cambria" panose="02040503050406030204"/>
              <a:cs typeface="Cambria" panose="02040503050406030204"/>
            </a:endParaRPr>
          </a:p>
          <a:p>
            <a:pPr marL="12700" marR="3199130">
              <a:lnSpc>
                <a:spcPts val="1090"/>
              </a:lnSpc>
              <a:spcBef>
                <a:spcPts val="35"/>
              </a:spcBef>
            </a:pPr>
            <a:r>
              <a:rPr sz="900" spc="-20" dirty="0">
                <a:solidFill>
                  <a:srgbClr val="002060"/>
                </a:solidFill>
                <a:latin typeface="Cambria" panose="02040503050406030204"/>
                <a:cs typeface="Cambria" panose="02040503050406030204"/>
              </a:rPr>
              <a:t>Sonya</a:t>
            </a:r>
            <a:r>
              <a:rPr sz="900" spc="-10" dirty="0">
                <a:solidFill>
                  <a:srgbClr val="002060"/>
                </a:solidFill>
                <a:latin typeface="Cambria" panose="02040503050406030204"/>
                <a:cs typeface="Cambria" panose="02040503050406030204"/>
              </a:rPr>
              <a:t> Londir</a:t>
            </a:r>
            <a:r>
              <a:rPr sz="900" spc="500" dirty="0">
                <a:solidFill>
                  <a:srgbClr val="002060"/>
                </a:solidFill>
                <a:latin typeface="Cambria" panose="02040503050406030204"/>
                <a:cs typeface="Cambria" panose="02040503050406030204"/>
              </a:rPr>
              <a:t> </a:t>
            </a:r>
            <a:r>
              <a:rPr sz="900" spc="-80" dirty="0">
                <a:solidFill>
                  <a:srgbClr val="002060"/>
                </a:solidFill>
                <a:latin typeface="Cambria" panose="02040503050406030204"/>
                <a:cs typeface="Cambria" panose="02040503050406030204"/>
              </a:rPr>
              <a:t>TTL</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09</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Juli</a:t>
            </a:r>
            <a:r>
              <a:rPr sz="900" spc="2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2010</a:t>
            </a:r>
            <a:endParaRPr sz="900">
              <a:latin typeface="Cambria" panose="02040503050406030204"/>
              <a:cs typeface="Cambria" panose="02040503050406030204"/>
            </a:endParaRPr>
          </a:p>
          <a:p>
            <a:pPr marL="12700">
              <a:lnSpc>
                <a:spcPts val="1050"/>
              </a:lnSpc>
            </a:pPr>
            <a:r>
              <a:rPr sz="900" dirty="0">
                <a:solidFill>
                  <a:srgbClr val="002060"/>
                </a:solidFill>
                <a:latin typeface="Cambria" panose="02040503050406030204"/>
                <a:cs typeface="Cambria" panose="02040503050406030204"/>
              </a:rPr>
              <a:t>Umur</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8 </a:t>
            </a:r>
            <a:r>
              <a:rPr sz="900" spc="-10" dirty="0">
                <a:solidFill>
                  <a:srgbClr val="002060"/>
                </a:solidFill>
                <a:latin typeface="Cambria" panose="02040503050406030204"/>
                <a:cs typeface="Cambria" panose="02040503050406030204"/>
              </a:rPr>
              <a:t>Tahun</a:t>
            </a:r>
            <a:endParaRPr sz="900">
              <a:latin typeface="Cambria" panose="02040503050406030204"/>
              <a:cs typeface="Cambria" panose="02040503050406030204"/>
            </a:endParaRPr>
          </a:p>
          <a:p>
            <a:pPr marL="12700">
              <a:lnSpc>
                <a:spcPct val="100000"/>
              </a:lnSpc>
              <a:spcBef>
                <a:spcPts val="10"/>
              </a:spcBef>
            </a:pPr>
            <a:r>
              <a:rPr sz="900" spc="-20" dirty="0">
                <a:solidFill>
                  <a:srgbClr val="002060"/>
                </a:solidFill>
                <a:latin typeface="Cambria" panose="02040503050406030204"/>
                <a:cs typeface="Cambria" panose="02040503050406030204"/>
              </a:rPr>
              <a:t>Jenis</a:t>
            </a:r>
            <a:r>
              <a:rPr sz="900" spc="1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kelamin</a:t>
            </a:r>
            <a:r>
              <a:rPr sz="900" spc="1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perempuan</a:t>
            </a:r>
            <a:endParaRPr sz="900">
              <a:latin typeface="Cambria" panose="02040503050406030204"/>
              <a:cs typeface="Cambria" panose="02040503050406030204"/>
            </a:endParaRPr>
          </a:p>
          <a:p>
            <a:pPr marL="12700" marR="213360">
              <a:lnSpc>
                <a:spcPts val="1090"/>
              </a:lnSpc>
              <a:spcBef>
                <a:spcPts val="35"/>
              </a:spcBef>
            </a:pPr>
            <a:r>
              <a:rPr sz="900" spc="-20" dirty="0">
                <a:solidFill>
                  <a:srgbClr val="002060"/>
                </a:solidFill>
                <a:latin typeface="Cambria" panose="02040503050406030204"/>
                <a:cs typeface="Cambria" panose="02040503050406030204"/>
              </a:rPr>
              <a:t>Sakit </a:t>
            </a:r>
            <a:r>
              <a:rPr sz="900" spc="-25" dirty="0">
                <a:solidFill>
                  <a:srgbClr val="002060"/>
                </a:solidFill>
                <a:latin typeface="Cambria" panose="02040503050406030204"/>
                <a:cs typeface="Cambria" panose="02040503050406030204"/>
              </a:rPr>
              <a:t>sejak</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umur</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5</a:t>
            </a:r>
            <a:r>
              <a:rPr sz="900" spc="-10" dirty="0">
                <a:solidFill>
                  <a:srgbClr val="002060"/>
                </a:solidFill>
                <a:latin typeface="Cambria" panose="02040503050406030204"/>
                <a:cs typeface="Cambria" panose="02040503050406030204"/>
              </a:rPr>
              <a:t> tahun</a:t>
            </a:r>
            <a:r>
              <a:rPr sz="900" dirty="0">
                <a:solidFill>
                  <a:srgbClr val="002060"/>
                </a:solidFill>
                <a:latin typeface="Cambria" panose="02040503050406030204"/>
                <a:cs typeface="Cambria" panose="02040503050406030204"/>
              </a:rPr>
              <a:t> 8</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bulan, </a:t>
            </a:r>
            <a:r>
              <a:rPr sz="900" spc="-20" dirty="0">
                <a:solidFill>
                  <a:srgbClr val="002060"/>
                </a:solidFill>
                <a:latin typeface="Cambria" panose="02040503050406030204"/>
                <a:cs typeface="Cambria" panose="02040503050406030204"/>
              </a:rPr>
              <a:t>tidak</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ada</a:t>
            </a:r>
            <a:r>
              <a:rPr sz="900" spc="-2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kejelasan</a:t>
            </a:r>
            <a:r>
              <a:rPr sz="90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pasti</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soal</a:t>
            </a:r>
            <a:r>
              <a:rPr sz="900" spc="-15"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sakit</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yg</a:t>
            </a:r>
            <a:r>
              <a:rPr sz="900" spc="-2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diderita.</a:t>
            </a:r>
            <a:r>
              <a:rPr sz="900" spc="50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Ditahun 2014</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masuk</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RSUD</a:t>
            </a:r>
            <a:r>
              <a:rPr sz="900" spc="-1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Cendrawasih</a:t>
            </a:r>
            <a:r>
              <a:rPr sz="900" spc="5"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selama</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6</a:t>
            </a:r>
            <a:r>
              <a:rPr sz="900" spc="-10" dirty="0">
                <a:solidFill>
                  <a:srgbClr val="002060"/>
                </a:solidFill>
                <a:latin typeface="Cambria" panose="02040503050406030204"/>
                <a:cs typeface="Cambria" panose="02040503050406030204"/>
              </a:rPr>
              <a:t> bulan,</a:t>
            </a:r>
            <a:endParaRPr sz="900">
              <a:latin typeface="Cambria" panose="02040503050406030204"/>
              <a:cs typeface="Cambria" panose="02040503050406030204"/>
            </a:endParaRPr>
          </a:p>
          <a:p>
            <a:pPr marL="12700">
              <a:lnSpc>
                <a:spcPts val="1050"/>
              </a:lnSpc>
            </a:pPr>
            <a:r>
              <a:rPr sz="900" dirty="0">
                <a:solidFill>
                  <a:srgbClr val="002060"/>
                </a:solidFill>
                <a:latin typeface="Cambria" panose="02040503050406030204"/>
                <a:cs typeface="Cambria" panose="02040503050406030204"/>
              </a:rPr>
              <a:t>Menurut </a:t>
            </a:r>
            <a:r>
              <a:rPr sz="900" spc="-10" dirty="0">
                <a:solidFill>
                  <a:srgbClr val="002060"/>
                </a:solidFill>
                <a:latin typeface="Cambria" panose="02040503050406030204"/>
                <a:cs typeface="Cambria" panose="02040503050406030204"/>
              </a:rPr>
              <a:t>pengakuan ibunya,</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Sonya </a:t>
            </a:r>
            <a:r>
              <a:rPr sz="900" dirty="0">
                <a:solidFill>
                  <a:srgbClr val="002060"/>
                </a:solidFill>
                <a:latin typeface="Cambria" panose="02040503050406030204"/>
                <a:cs typeface="Cambria" panose="02040503050406030204"/>
              </a:rPr>
              <a:t>dan</a:t>
            </a:r>
            <a:r>
              <a:rPr sz="900" spc="-2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keluarga</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pernah</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dijanjikan rujukan </a:t>
            </a:r>
            <a:r>
              <a:rPr sz="900" spc="-25" dirty="0">
                <a:solidFill>
                  <a:srgbClr val="002060"/>
                </a:solidFill>
                <a:latin typeface="Cambria" panose="02040503050406030204"/>
                <a:cs typeface="Cambria" panose="02040503050406030204"/>
              </a:rPr>
              <a:t>ke</a:t>
            </a:r>
            <a:endParaRPr sz="900">
              <a:latin typeface="Cambria" panose="02040503050406030204"/>
              <a:cs typeface="Cambria" panose="02040503050406030204"/>
            </a:endParaRPr>
          </a:p>
          <a:p>
            <a:pPr marL="12700" marR="5080">
              <a:lnSpc>
                <a:spcPct val="100000"/>
              </a:lnSpc>
              <a:spcBef>
                <a:spcPts val="10"/>
              </a:spcBef>
            </a:pPr>
            <a:r>
              <a:rPr sz="900" spc="-10" dirty="0">
                <a:solidFill>
                  <a:srgbClr val="002060"/>
                </a:solidFill>
                <a:latin typeface="Cambria" panose="02040503050406030204"/>
                <a:cs typeface="Cambria" panose="02040503050406030204"/>
              </a:rPr>
              <a:t>Ambon oleh</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direktur</a:t>
            </a:r>
            <a:r>
              <a:rPr sz="900" spc="-10" dirty="0">
                <a:solidFill>
                  <a:srgbClr val="002060"/>
                </a:solidFill>
                <a:latin typeface="Cambria" panose="02040503050406030204"/>
                <a:cs typeface="Cambria" panose="02040503050406030204"/>
              </a:rPr>
              <a:t> RSUD</a:t>
            </a:r>
            <a:r>
              <a:rPr sz="900" spc="-2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Cendrawasih</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Dobo</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dr.</a:t>
            </a:r>
            <a:r>
              <a:rPr sz="900" spc="-2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Darakay,</a:t>
            </a:r>
            <a:r>
              <a:rPr sz="900" spc="-4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namun </a:t>
            </a:r>
            <a:r>
              <a:rPr sz="900" spc="-10" dirty="0">
                <a:solidFill>
                  <a:srgbClr val="002060"/>
                </a:solidFill>
                <a:latin typeface="Cambria" panose="02040503050406030204"/>
                <a:cs typeface="Cambria" panose="02040503050406030204"/>
              </a:rPr>
              <a:t>pada</a:t>
            </a:r>
            <a:r>
              <a:rPr sz="900" spc="-25" dirty="0">
                <a:solidFill>
                  <a:srgbClr val="002060"/>
                </a:solidFill>
                <a:latin typeface="Cambria" panose="02040503050406030204"/>
                <a:cs typeface="Cambria" panose="02040503050406030204"/>
              </a:rPr>
              <a:t> saat </a:t>
            </a:r>
            <a:r>
              <a:rPr sz="900" spc="-10" dirty="0">
                <a:solidFill>
                  <a:srgbClr val="002060"/>
                </a:solidFill>
                <a:latin typeface="Cambria" panose="02040503050406030204"/>
                <a:cs typeface="Cambria" panose="02040503050406030204"/>
              </a:rPr>
              <a:t>semua</a:t>
            </a:r>
            <a:r>
              <a:rPr sz="900" spc="5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sudah</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siap,</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janji </a:t>
            </a:r>
            <a:r>
              <a:rPr sz="900" spc="-30" dirty="0">
                <a:solidFill>
                  <a:srgbClr val="002060"/>
                </a:solidFill>
                <a:latin typeface="Cambria" panose="02040503050406030204"/>
                <a:cs typeface="Cambria" panose="02040503050406030204"/>
              </a:rPr>
              <a:t>tersebut</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tidak</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pernah</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dipenuhi</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dengan</a:t>
            </a:r>
            <a:r>
              <a:rPr sz="9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alasan</a:t>
            </a:r>
            <a:r>
              <a:rPr sz="900" spc="-10" dirty="0">
                <a:solidFill>
                  <a:srgbClr val="002060"/>
                </a:solidFill>
                <a:latin typeface="Cambria" panose="02040503050406030204"/>
                <a:cs typeface="Cambria" panose="02040503050406030204"/>
              </a:rPr>
              <a:t> biaya.</a:t>
            </a:r>
            <a:endParaRPr sz="900">
              <a:latin typeface="Cambria" panose="02040503050406030204"/>
              <a:cs typeface="Cambria" panose="02040503050406030204"/>
            </a:endParaRPr>
          </a:p>
          <a:p>
            <a:pPr marL="12700" marR="33655">
              <a:lnSpc>
                <a:spcPct val="101000"/>
              </a:lnSpc>
              <a:spcBef>
                <a:spcPts val="15"/>
              </a:spcBef>
            </a:pPr>
            <a:r>
              <a:rPr sz="900" spc="-25" dirty="0">
                <a:solidFill>
                  <a:srgbClr val="002060"/>
                </a:solidFill>
                <a:latin typeface="Cambria" panose="02040503050406030204"/>
                <a:cs typeface="Cambria" panose="02040503050406030204"/>
              </a:rPr>
              <a:t>Pada</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akhirnya</a:t>
            </a:r>
            <a:r>
              <a:rPr sz="9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Sonya</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harus</a:t>
            </a:r>
            <a:r>
              <a:rPr sz="900" spc="1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dipulangkan</a:t>
            </a:r>
            <a:r>
              <a:rPr sz="9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kembali</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ke</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rumah,</a:t>
            </a:r>
            <a:r>
              <a:rPr sz="900" spc="1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disertai</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janji</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pihak</a:t>
            </a:r>
            <a:r>
              <a:rPr sz="900" spc="50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rumah</a:t>
            </a:r>
            <a:r>
              <a:rPr sz="900" spc="-15"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sakit</a:t>
            </a:r>
            <a:r>
              <a:rPr sz="900" spc="-2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akan</a:t>
            </a:r>
            <a:r>
              <a:rPr sz="900" spc="-25" dirty="0">
                <a:solidFill>
                  <a:srgbClr val="002060"/>
                </a:solidFill>
                <a:latin typeface="Cambria" panose="02040503050406030204"/>
                <a:cs typeface="Cambria" panose="02040503050406030204"/>
              </a:rPr>
              <a:t> memberikan</a:t>
            </a:r>
            <a:r>
              <a:rPr sz="90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bantuan.</a:t>
            </a:r>
            <a:r>
              <a:rPr sz="900" dirty="0">
                <a:solidFill>
                  <a:srgbClr val="002060"/>
                </a:solidFill>
                <a:latin typeface="Cambria" panose="02040503050406030204"/>
                <a:cs typeface="Cambria" panose="02040503050406030204"/>
              </a:rPr>
              <a:t> Namun</a:t>
            </a:r>
            <a:r>
              <a:rPr sz="900" spc="-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sampai sekarang</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janji</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itupun </a:t>
            </a:r>
            <a:r>
              <a:rPr sz="900" spc="-10" dirty="0">
                <a:solidFill>
                  <a:srgbClr val="002060"/>
                </a:solidFill>
                <a:latin typeface="Cambria" panose="02040503050406030204"/>
                <a:cs typeface="Cambria" panose="02040503050406030204"/>
              </a:rPr>
              <a:t>tidak</a:t>
            </a:r>
            <a:r>
              <a:rPr sz="900" spc="50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pernah</a:t>
            </a:r>
            <a:r>
              <a:rPr sz="90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dipenuhi.</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Bahkan</a:t>
            </a:r>
            <a:r>
              <a:rPr sz="900" spc="-5" dirty="0">
                <a:solidFill>
                  <a:srgbClr val="002060"/>
                </a:solidFill>
                <a:latin typeface="Cambria" panose="02040503050406030204"/>
                <a:cs typeface="Cambria" panose="02040503050406030204"/>
              </a:rPr>
              <a:t> </a:t>
            </a:r>
            <a:r>
              <a:rPr sz="900" spc="-30" dirty="0">
                <a:solidFill>
                  <a:srgbClr val="002060"/>
                </a:solidFill>
                <a:latin typeface="Cambria" panose="02040503050406030204"/>
                <a:cs typeface="Cambria" panose="02040503050406030204"/>
              </a:rPr>
              <a:t>puskesmas</a:t>
            </a:r>
            <a:r>
              <a:rPr sz="9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Siwalima</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yang</a:t>
            </a:r>
            <a:r>
              <a:rPr sz="900" spc="-2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jaraknya</a:t>
            </a:r>
            <a:r>
              <a:rPr sz="900" spc="-15"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tidak</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jauh</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dari</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rumah</a:t>
            </a:r>
            <a:r>
              <a:rPr sz="900" spc="5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Sonya.</a:t>
            </a:r>
            <a:r>
              <a:rPr sz="900" spc="-3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Itupun</a:t>
            </a:r>
            <a:r>
              <a:rPr sz="900" spc="-10"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luput</a:t>
            </a:r>
            <a:r>
              <a:rPr sz="900" spc="-10" dirty="0">
                <a:solidFill>
                  <a:srgbClr val="002060"/>
                </a:solidFill>
                <a:latin typeface="Cambria" panose="02040503050406030204"/>
                <a:cs typeface="Cambria" panose="02040503050406030204"/>
              </a:rPr>
              <a:t> dari</a:t>
            </a:r>
            <a:r>
              <a:rPr sz="900" spc="-3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perhatian</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tenaga</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medis.</a:t>
            </a:r>
            <a:endParaRPr sz="900">
              <a:latin typeface="Cambria" panose="02040503050406030204"/>
              <a:cs typeface="Cambria" panose="02040503050406030204"/>
            </a:endParaRPr>
          </a:p>
          <a:p>
            <a:pPr marL="12700">
              <a:lnSpc>
                <a:spcPct val="100000"/>
              </a:lnSpc>
              <a:spcBef>
                <a:spcPts val="10"/>
              </a:spcBef>
            </a:pPr>
            <a:r>
              <a:rPr sz="900" spc="-10" dirty="0">
                <a:solidFill>
                  <a:srgbClr val="002060"/>
                </a:solidFill>
                <a:latin typeface="Cambria" panose="02040503050406030204"/>
                <a:cs typeface="Cambria" panose="02040503050406030204"/>
              </a:rPr>
              <a:t>Alasan</a:t>
            </a:r>
            <a:r>
              <a:rPr sz="900" spc="-5"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dokter</a:t>
            </a:r>
            <a:r>
              <a:rPr sz="900" dirty="0">
                <a:solidFill>
                  <a:srgbClr val="002060"/>
                </a:solidFill>
                <a:latin typeface="Cambria" panose="02040503050406030204"/>
                <a:cs typeface="Cambria" panose="02040503050406030204"/>
              </a:rPr>
              <a:t> </a:t>
            </a:r>
            <a:r>
              <a:rPr sz="900" spc="-20" dirty="0">
                <a:solidFill>
                  <a:srgbClr val="002060"/>
                </a:solidFill>
                <a:latin typeface="Cambria" panose="02040503050406030204"/>
                <a:cs typeface="Cambria" panose="02040503050406030204"/>
              </a:rPr>
              <a:t>selama</a:t>
            </a:r>
            <a:r>
              <a:rPr sz="900" dirty="0">
                <a:solidFill>
                  <a:srgbClr val="002060"/>
                </a:solidFill>
                <a:latin typeface="Cambria" panose="02040503050406030204"/>
                <a:cs typeface="Cambria" panose="02040503050406030204"/>
              </a:rPr>
              <a:t> ini </a:t>
            </a:r>
            <a:r>
              <a:rPr sz="900" spc="-25" dirty="0">
                <a:solidFill>
                  <a:srgbClr val="002060"/>
                </a:solidFill>
                <a:latin typeface="Cambria" panose="02040503050406030204"/>
                <a:cs typeface="Cambria" panose="02040503050406030204"/>
              </a:rPr>
              <a:t>penderita</a:t>
            </a:r>
            <a:r>
              <a:rPr sz="900" spc="10"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mengalami</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gizi</a:t>
            </a:r>
            <a:r>
              <a:rPr sz="900" spc="-1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buruk.</a:t>
            </a:r>
            <a:endParaRPr sz="900">
              <a:latin typeface="Cambria" panose="02040503050406030204"/>
              <a:cs typeface="Cambria" panose="02040503050406030204"/>
            </a:endParaRPr>
          </a:p>
          <a:p>
            <a:pPr marL="12700" marR="2745740">
              <a:lnSpc>
                <a:spcPts val="1090"/>
              </a:lnSpc>
              <a:spcBef>
                <a:spcPts val="35"/>
              </a:spcBef>
            </a:pPr>
            <a:r>
              <a:rPr sz="900" spc="-20" dirty="0">
                <a:solidFill>
                  <a:srgbClr val="002060"/>
                </a:solidFill>
                <a:latin typeface="Cambria" panose="02040503050406030204"/>
                <a:cs typeface="Cambria" panose="02040503050406030204"/>
              </a:rPr>
              <a:t>Ketua</a:t>
            </a:r>
            <a:r>
              <a:rPr sz="900" spc="-30" dirty="0">
                <a:solidFill>
                  <a:srgbClr val="002060"/>
                </a:solidFill>
                <a:latin typeface="Cambria" panose="02040503050406030204"/>
                <a:cs typeface="Cambria" panose="02040503050406030204"/>
              </a:rPr>
              <a:t> </a:t>
            </a:r>
            <a:r>
              <a:rPr sz="900" spc="-55" dirty="0">
                <a:solidFill>
                  <a:srgbClr val="002060"/>
                </a:solidFill>
                <a:latin typeface="Cambria" panose="02040503050406030204"/>
                <a:cs typeface="Cambria" panose="02040503050406030204"/>
              </a:rPr>
              <a:t>JPKP</a:t>
            </a:r>
            <a:r>
              <a:rPr sz="900" spc="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Kepulauan</a:t>
            </a:r>
            <a:r>
              <a:rPr sz="900" spc="-3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Aru</a:t>
            </a:r>
            <a:r>
              <a:rPr sz="900" spc="500" dirty="0">
                <a:solidFill>
                  <a:srgbClr val="002060"/>
                </a:solidFill>
                <a:latin typeface="Cambria" panose="02040503050406030204"/>
                <a:cs typeface="Cambria" panose="02040503050406030204"/>
              </a:rPr>
              <a:t> </a:t>
            </a:r>
            <a:r>
              <a:rPr sz="900" spc="-25" dirty="0">
                <a:solidFill>
                  <a:srgbClr val="002060"/>
                </a:solidFill>
                <a:latin typeface="Cambria" panose="02040503050406030204"/>
                <a:cs typeface="Cambria" panose="02040503050406030204"/>
              </a:rPr>
              <a:t>cc.</a:t>
            </a:r>
            <a:endParaRPr sz="900">
              <a:latin typeface="Cambria" panose="02040503050406030204"/>
              <a:cs typeface="Cambria" panose="02040503050406030204"/>
            </a:endParaRPr>
          </a:p>
          <a:p>
            <a:pPr marL="12700">
              <a:lnSpc>
                <a:spcPts val="1050"/>
              </a:lnSpc>
            </a:pPr>
            <a:r>
              <a:rPr sz="900" spc="-20" dirty="0">
                <a:solidFill>
                  <a:srgbClr val="002060"/>
                </a:solidFill>
                <a:latin typeface="Cambria" panose="02040503050406030204"/>
                <a:cs typeface="Cambria" panose="02040503050406030204"/>
              </a:rPr>
              <a:t>Ketua</a:t>
            </a:r>
            <a:r>
              <a:rPr sz="900" spc="-1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Umum</a:t>
            </a:r>
            <a:r>
              <a:rPr sz="900" spc="5" dirty="0">
                <a:solidFill>
                  <a:srgbClr val="002060"/>
                </a:solidFill>
                <a:latin typeface="Cambria" panose="02040503050406030204"/>
                <a:cs typeface="Cambria" panose="02040503050406030204"/>
              </a:rPr>
              <a:t> </a:t>
            </a:r>
            <a:r>
              <a:rPr sz="900" dirty="0">
                <a:solidFill>
                  <a:srgbClr val="002060"/>
                </a:solidFill>
                <a:latin typeface="Cambria" panose="02040503050406030204"/>
                <a:cs typeface="Cambria" panose="02040503050406030204"/>
              </a:rPr>
              <a:t>di</a:t>
            </a:r>
            <a:r>
              <a:rPr sz="900" spc="-25" dirty="0">
                <a:solidFill>
                  <a:srgbClr val="002060"/>
                </a:solidFill>
                <a:latin typeface="Cambria" panose="02040503050406030204"/>
                <a:cs typeface="Cambria" panose="02040503050406030204"/>
              </a:rPr>
              <a:t> </a:t>
            </a:r>
            <a:r>
              <a:rPr sz="900" spc="-10" dirty="0">
                <a:solidFill>
                  <a:srgbClr val="002060"/>
                </a:solidFill>
                <a:latin typeface="Cambria" panose="02040503050406030204"/>
                <a:cs typeface="Cambria" panose="02040503050406030204"/>
              </a:rPr>
              <a:t>Jakarta</a:t>
            </a:r>
            <a:endParaRPr sz="900">
              <a:latin typeface="Cambria" panose="02040503050406030204"/>
              <a:cs typeface="Cambria" panose="0204050305040603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pic>
          <p:nvPicPr>
            <p:cNvPr id="8" name="object 8"/>
            <p:cNvPicPr/>
            <p:nvPr/>
          </p:nvPicPr>
          <p:blipFill>
            <a:blip r:embed="rId6" cstate="print"/>
            <a:stretch>
              <a:fillRect/>
            </a:stretch>
          </p:blipFill>
          <p:spPr>
            <a:xfrm>
              <a:off x="5186933" y="1822703"/>
              <a:ext cx="4576571" cy="3891534"/>
            </a:xfrm>
            <a:prstGeom prst="rect">
              <a:avLst/>
            </a:prstGeom>
          </p:spPr>
        </p:pic>
        <p:sp>
          <p:nvSpPr>
            <p:cNvPr id="9" name="object 9"/>
            <p:cNvSpPr/>
            <p:nvPr/>
          </p:nvSpPr>
          <p:spPr>
            <a:xfrm>
              <a:off x="5179313" y="1815083"/>
              <a:ext cx="4592320" cy="3907154"/>
            </a:xfrm>
            <a:custGeom>
              <a:avLst/>
              <a:gdLst/>
              <a:ahLst/>
              <a:cxnLst/>
              <a:rect l="l" t="t" r="r" b="b"/>
              <a:pathLst>
                <a:path w="4592320" h="3907154">
                  <a:moveTo>
                    <a:pt x="4591812" y="3905250"/>
                  </a:moveTo>
                  <a:lnTo>
                    <a:pt x="4591812" y="1523"/>
                  </a:lnTo>
                  <a:lnTo>
                    <a:pt x="4590288" y="0"/>
                  </a:lnTo>
                  <a:lnTo>
                    <a:pt x="1523" y="0"/>
                  </a:lnTo>
                  <a:lnTo>
                    <a:pt x="0" y="1524"/>
                  </a:lnTo>
                  <a:lnTo>
                    <a:pt x="0" y="3905250"/>
                  </a:lnTo>
                  <a:lnTo>
                    <a:pt x="1524" y="3906774"/>
                  </a:lnTo>
                  <a:lnTo>
                    <a:pt x="3810" y="3906774"/>
                  </a:lnTo>
                  <a:lnTo>
                    <a:pt x="3810" y="7620"/>
                  </a:lnTo>
                  <a:lnTo>
                    <a:pt x="7620" y="3810"/>
                  </a:lnTo>
                  <a:lnTo>
                    <a:pt x="7620" y="7620"/>
                  </a:lnTo>
                  <a:lnTo>
                    <a:pt x="4584192" y="7619"/>
                  </a:lnTo>
                  <a:lnTo>
                    <a:pt x="4584192" y="3809"/>
                  </a:lnTo>
                  <a:lnTo>
                    <a:pt x="4588002" y="7619"/>
                  </a:lnTo>
                  <a:lnTo>
                    <a:pt x="4588002" y="3906774"/>
                  </a:lnTo>
                  <a:lnTo>
                    <a:pt x="4590288" y="3906774"/>
                  </a:lnTo>
                  <a:lnTo>
                    <a:pt x="4591812" y="3905250"/>
                  </a:lnTo>
                  <a:close/>
                </a:path>
                <a:path w="4592320" h="3907154">
                  <a:moveTo>
                    <a:pt x="7620" y="7620"/>
                  </a:moveTo>
                  <a:lnTo>
                    <a:pt x="7620" y="3810"/>
                  </a:lnTo>
                  <a:lnTo>
                    <a:pt x="3810" y="7620"/>
                  </a:lnTo>
                  <a:lnTo>
                    <a:pt x="7620" y="7620"/>
                  </a:lnTo>
                  <a:close/>
                </a:path>
                <a:path w="4592320" h="3907154">
                  <a:moveTo>
                    <a:pt x="7620" y="3899154"/>
                  </a:moveTo>
                  <a:lnTo>
                    <a:pt x="7620" y="7620"/>
                  </a:lnTo>
                  <a:lnTo>
                    <a:pt x="3810" y="7620"/>
                  </a:lnTo>
                  <a:lnTo>
                    <a:pt x="3810" y="3899154"/>
                  </a:lnTo>
                  <a:lnTo>
                    <a:pt x="7620" y="3899154"/>
                  </a:lnTo>
                  <a:close/>
                </a:path>
                <a:path w="4592320" h="3907154">
                  <a:moveTo>
                    <a:pt x="4588002" y="3899154"/>
                  </a:moveTo>
                  <a:lnTo>
                    <a:pt x="3810" y="3899154"/>
                  </a:lnTo>
                  <a:lnTo>
                    <a:pt x="7620" y="3902964"/>
                  </a:lnTo>
                  <a:lnTo>
                    <a:pt x="7620" y="3906774"/>
                  </a:lnTo>
                  <a:lnTo>
                    <a:pt x="4584192" y="3906774"/>
                  </a:lnTo>
                  <a:lnTo>
                    <a:pt x="4584192" y="3902964"/>
                  </a:lnTo>
                  <a:lnTo>
                    <a:pt x="4588002" y="3899154"/>
                  </a:lnTo>
                  <a:close/>
                </a:path>
                <a:path w="4592320" h="3907154">
                  <a:moveTo>
                    <a:pt x="7620" y="3906774"/>
                  </a:moveTo>
                  <a:lnTo>
                    <a:pt x="7620" y="3902964"/>
                  </a:lnTo>
                  <a:lnTo>
                    <a:pt x="3810" y="3899154"/>
                  </a:lnTo>
                  <a:lnTo>
                    <a:pt x="3810" y="3906774"/>
                  </a:lnTo>
                  <a:lnTo>
                    <a:pt x="7620" y="3906774"/>
                  </a:lnTo>
                  <a:close/>
                </a:path>
                <a:path w="4592320" h="3907154">
                  <a:moveTo>
                    <a:pt x="4588002" y="7619"/>
                  </a:moveTo>
                  <a:lnTo>
                    <a:pt x="4584192" y="3809"/>
                  </a:lnTo>
                  <a:lnTo>
                    <a:pt x="4584192" y="7619"/>
                  </a:lnTo>
                  <a:lnTo>
                    <a:pt x="4588002" y="7619"/>
                  </a:lnTo>
                  <a:close/>
                </a:path>
                <a:path w="4592320" h="3907154">
                  <a:moveTo>
                    <a:pt x="4588002" y="3899154"/>
                  </a:moveTo>
                  <a:lnTo>
                    <a:pt x="4588002" y="7619"/>
                  </a:lnTo>
                  <a:lnTo>
                    <a:pt x="4584192" y="7619"/>
                  </a:lnTo>
                  <a:lnTo>
                    <a:pt x="4584192" y="3899154"/>
                  </a:lnTo>
                  <a:lnTo>
                    <a:pt x="4588002" y="3899154"/>
                  </a:lnTo>
                  <a:close/>
                </a:path>
                <a:path w="4592320" h="3907154">
                  <a:moveTo>
                    <a:pt x="4588002" y="3906774"/>
                  </a:moveTo>
                  <a:lnTo>
                    <a:pt x="4588002" y="3899154"/>
                  </a:lnTo>
                  <a:lnTo>
                    <a:pt x="4584192" y="3902964"/>
                  </a:lnTo>
                  <a:lnTo>
                    <a:pt x="4584192" y="3906774"/>
                  </a:lnTo>
                  <a:lnTo>
                    <a:pt x="4588002" y="3906774"/>
                  </a:lnTo>
                  <a:close/>
                </a:path>
              </a:pathLst>
            </a:custGeom>
            <a:solidFill>
              <a:srgbClr val="920909"/>
            </a:solidFill>
          </p:spPr>
          <p:txBody>
            <a:bodyPr wrap="square" lIns="0" tIns="0" rIns="0" bIns="0" rtlCol="0"/>
            <a:lstStyle/>
            <a:p>
              <a:endParaRPr/>
            </a:p>
          </p:txBody>
        </p:sp>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84546" y="5797550"/>
            <a:ext cx="34798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24</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3" name="object 13"/>
          <p:cNvGrpSpPr/>
          <p:nvPr/>
        </p:nvGrpSpPr>
        <p:grpSpPr>
          <a:xfrm>
            <a:off x="0" y="1057655"/>
            <a:ext cx="9767570" cy="4657090"/>
            <a:chOff x="0" y="1057655"/>
            <a:chExt cx="9767570" cy="4657090"/>
          </a:xfrm>
        </p:grpSpPr>
        <p:pic>
          <p:nvPicPr>
            <p:cNvPr id="14" name="object 14"/>
            <p:cNvPicPr/>
            <p:nvPr/>
          </p:nvPicPr>
          <p:blipFill>
            <a:blip r:embed="rId7" cstate="print"/>
            <a:stretch>
              <a:fillRect/>
            </a:stretch>
          </p:blipFill>
          <p:spPr>
            <a:xfrm>
              <a:off x="0" y="1822703"/>
              <a:ext cx="5186934" cy="3891534"/>
            </a:xfrm>
            <a:prstGeom prst="rect">
              <a:avLst/>
            </a:prstGeom>
          </p:spPr>
        </p:pic>
        <p:sp>
          <p:nvSpPr>
            <p:cNvPr id="15" name="object 15"/>
            <p:cNvSpPr/>
            <p:nvPr/>
          </p:nvSpPr>
          <p:spPr>
            <a:xfrm>
              <a:off x="380" y="1057655"/>
              <a:ext cx="9763125" cy="765175"/>
            </a:xfrm>
            <a:custGeom>
              <a:avLst/>
              <a:gdLst/>
              <a:ahLst/>
              <a:cxnLst/>
              <a:rect l="l" t="t" r="r" b="b"/>
              <a:pathLst>
                <a:path w="9763125" h="765175">
                  <a:moveTo>
                    <a:pt x="9763125" y="765047"/>
                  </a:moveTo>
                  <a:lnTo>
                    <a:pt x="9763125" y="0"/>
                  </a:lnTo>
                  <a:lnTo>
                    <a:pt x="0" y="0"/>
                  </a:lnTo>
                  <a:lnTo>
                    <a:pt x="0" y="765048"/>
                  </a:lnTo>
                  <a:lnTo>
                    <a:pt x="9763125" y="765047"/>
                  </a:lnTo>
                  <a:close/>
                </a:path>
              </a:pathLst>
            </a:custGeom>
            <a:solidFill>
              <a:srgbClr val="D8D2C9"/>
            </a:solidFill>
          </p:spPr>
          <p:txBody>
            <a:bodyPr wrap="square" lIns="0" tIns="0" rIns="0" bIns="0" rtlCol="0"/>
            <a:lstStyle/>
            <a:p>
              <a:endParaRPr/>
            </a:p>
          </p:txBody>
        </p:sp>
        <p:sp>
          <p:nvSpPr>
            <p:cNvPr id="16" name="object 16"/>
            <p:cNvSpPr/>
            <p:nvPr/>
          </p:nvSpPr>
          <p:spPr>
            <a:xfrm>
              <a:off x="380" y="1057655"/>
              <a:ext cx="9766935" cy="768985"/>
            </a:xfrm>
            <a:custGeom>
              <a:avLst/>
              <a:gdLst/>
              <a:ahLst/>
              <a:cxnLst/>
              <a:rect l="l" t="t" r="r" b="b"/>
              <a:pathLst>
                <a:path w="9766935" h="768985">
                  <a:moveTo>
                    <a:pt x="4191" y="0"/>
                  </a:moveTo>
                  <a:lnTo>
                    <a:pt x="0" y="0"/>
                  </a:lnTo>
                  <a:lnTo>
                    <a:pt x="0" y="4191"/>
                  </a:lnTo>
                  <a:lnTo>
                    <a:pt x="4191" y="0"/>
                  </a:lnTo>
                  <a:close/>
                </a:path>
                <a:path w="9766935" h="768985">
                  <a:moveTo>
                    <a:pt x="9763125" y="4571"/>
                  </a:moveTo>
                  <a:lnTo>
                    <a:pt x="9759315" y="0"/>
                  </a:lnTo>
                  <a:lnTo>
                    <a:pt x="4191" y="0"/>
                  </a:lnTo>
                  <a:lnTo>
                    <a:pt x="0" y="4191"/>
                  </a:lnTo>
                  <a:lnTo>
                    <a:pt x="0" y="4572"/>
                  </a:lnTo>
                  <a:lnTo>
                    <a:pt x="9763125" y="4571"/>
                  </a:lnTo>
                  <a:close/>
                </a:path>
                <a:path w="9766935" h="768985">
                  <a:moveTo>
                    <a:pt x="4191" y="761238"/>
                  </a:moveTo>
                  <a:lnTo>
                    <a:pt x="4191" y="4572"/>
                  </a:lnTo>
                  <a:lnTo>
                    <a:pt x="0" y="4572"/>
                  </a:lnTo>
                  <a:lnTo>
                    <a:pt x="0" y="761238"/>
                  </a:lnTo>
                  <a:lnTo>
                    <a:pt x="4191" y="761238"/>
                  </a:lnTo>
                  <a:close/>
                </a:path>
                <a:path w="9766935" h="768985">
                  <a:moveTo>
                    <a:pt x="9763125" y="761237"/>
                  </a:moveTo>
                  <a:lnTo>
                    <a:pt x="0" y="761238"/>
                  </a:lnTo>
                  <a:lnTo>
                    <a:pt x="0" y="761555"/>
                  </a:lnTo>
                  <a:lnTo>
                    <a:pt x="4191" y="765047"/>
                  </a:lnTo>
                  <a:lnTo>
                    <a:pt x="4191" y="768858"/>
                  </a:lnTo>
                  <a:lnTo>
                    <a:pt x="9759315" y="768857"/>
                  </a:lnTo>
                  <a:lnTo>
                    <a:pt x="9759315" y="765047"/>
                  </a:lnTo>
                  <a:lnTo>
                    <a:pt x="9763125" y="761237"/>
                  </a:lnTo>
                  <a:close/>
                </a:path>
                <a:path w="9766935" h="768985">
                  <a:moveTo>
                    <a:pt x="4191" y="768858"/>
                  </a:moveTo>
                  <a:lnTo>
                    <a:pt x="4191" y="765047"/>
                  </a:lnTo>
                  <a:lnTo>
                    <a:pt x="0" y="761555"/>
                  </a:lnTo>
                  <a:lnTo>
                    <a:pt x="0" y="768858"/>
                  </a:lnTo>
                  <a:lnTo>
                    <a:pt x="4191" y="768858"/>
                  </a:lnTo>
                  <a:close/>
                </a:path>
                <a:path w="9766935" h="768985">
                  <a:moveTo>
                    <a:pt x="9766935" y="767333"/>
                  </a:moveTo>
                  <a:lnTo>
                    <a:pt x="9766935" y="0"/>
                  </a:lnTo>
                  <a:lnTo>
                    <a:pt x="9759315" y="0"/>
                  </a:lnTo>
                  <a:lnTo>
                    <a:pt x="9763125" y="4571"/>
                  </a:lnTo>
                  <a:lnTo>
                    <a:pt x="9763125" y="768857"/>
                  </a:lnTo>
                  <a:lnTo>
                    <a:pt x="9765411" y="768857"/>
                  </a:lnTo>
                  <a:lnTo>
                    <a:pt x="9766935" y="767333"/>
                  </a:lnTo>
                  <a:close/>
                </a:path>
                <a:path w="9766935" h="768985">
                  <a:moveTo>
                    <a:pt x="9763125" y="761237"/>
                  </a:moveTo>
                  <a:lnTo>
                    <a:pt x="9763125" y="4571"/>
                  </a:lnTo>
                  <a:lnTo>
                    <a:pt x="9759315" y="4571"/>
                  </a:lnTo>
                  <a:lnTo>
                    <a:pt x="9759315" y="761237"/>
                  </a:lnTo>
                  <a:lnTo>
                    <a:pt x="9763125" y="761237"/>
                  </a:lnTo>
                  <a:close/>
                </a:path>
                <a:path w="9766935" h="768985">
                  <a:moveTo>
                    <a:pt x="9763125" y="768857"/>
                  </a:moveTo>
                  <a:lnTo>
                    <a:pt x="9763125" y="761237"/>
                  </a:lnTo>
                  <a:lnTo>
                    <a:pt x="9759315" y="765047"/>
                  </a:lnTo>
                  <a:lnTo>
                    <a:pt x="9759315" y="768857"/>
                  </a:lnTo>
                  <a:lnTo>
                    <a:pt x="9763125" y="768857"/>
                  </a:lnTo>
                  <a:close/>
                </a:path>
              </a:pathLst>
            </a:custGeom>
            <a:solidFill>
              <a:srgbClr val="837862"/>
            </a:solidFill>
          </p:spPr>
          <p:txBody>
            <a:bodyPr wrap="square" lIns="0" tIns="0" rIns="0" bIns="0" rtlCol="0"/>
            <a:lstStyle/>
            <a:p>
              <a:endParaRPr/>
            </a:p>
          </p:txBody>
        </p:sp>
      </p:grpSp>
      <p:sp>
        <p:nvSpPr>
          <p:cNvPr id="17" name="object 17"/>
          <p:cNvSpPr txBox="1">
            <a:spLocks noGrp="1"/>
          </p:cNvSpPr>
          <p:nvPr>
            <p:ph type="title"/>
          </p:nvPr>
        </p:nvSpPr>
        <p:spPr>
          <a:xfrm>
            <a:off x="331725" y="52451"/>
            <a:ext cx="9052560" cy="1522730"/>
          </a:xfrm>
          <a:prstGeom prst="rect">
            <a:avLst/>
          </a:prstGeom>
        </p:spPr>
        <p:txBody>
          <a:bodyPr vert="horz" wrap="square" lIns="0" tIns="97281" rIns="0" bIns="0" rtlCol="0">
            <a:noAutofit/>
          </a:bodyPr>
          <a:lstStyle/>
          <a:p>
            <a:pPr marL="17145" algn="ctr">
              <a:lnSpc>
                <a:spcPts val="4225"/>
              </a:lnSpc>
              <a:spcBef>
                <a:spcPts val="130"/>
              </a:spcBef>
            </a:pPr>
            <a:r>
              <a:rPr dirty="0"/>
              <a:t>PENGABDIAN</a:t>
            </a:r>
            <a:r>
              <a:rPr spc="15" dirty="0"/>
              <a:t> </a:t>
            </a:r>
            <a:r>
              <a:rPr dirty="0"/>
              <a:t>JPKP</a:t>
            </a:r>
            <a:r>
              <a:rPr spc="15" dirty="0"/>
              <a:t> </a:t>
            </a:r>
            <a:r>
              <a:rPr dirty="0"/>
              <a:t>BIDANG</a:t>
            </a:r>
            <a:r>
              <a:rPr spc="5" dirty="0"/>
              <a:t> </a:t>
            </a:r>
            <a:r>
              <a:rPr dirty="0">
                <a:solidFill>
                  <a:srgbClr val="FF0000"/>
                </a:solidFill>
              </a:rPr>
              <a:t>SOSIAL </a:t>
            </a:r>
            <a:r>
              <a:rPr spc="-10" dirty="0">
                <a:solidFill>
                  <a:srgbClr val="FF0000"/>
                </a:solidFill>
              </a:rPr>
              <a:t>KEMANUSIAAN</a:t>
            </a:r>
          </a:p>
          <a:p>
            <a:pPr marL="17145" algn="ctr">
              <a:lnSpc>
                <a:spcPts val="2245"/>
              </a:lnSpc>
            </a:pPr>
            <a:r>
              <a:rPr sz="1950" dirty="0"/>
              <a:t>BAKTI</a:t>
            </a:r>
            <a:r>
              <a:rPr sz="1950" spc="70" dirty="0"/>
              <a:t> </a:t>
            </a:r>
            <a:r>
              <a:rPr sz="1950" dirty="0"/>
              <a:t>SOSIAL</a:t>
            </a:r>
            <a:r>
              <a:rPr sz="1950" spc="40" dirty="0"/>
              <a:t> </a:t>
            </a:r>
            <a:r>
              <a:rPr sz="1950" dirty="0"/>
              <a:t>DI</a:t>
            </a:r>
            <a:r>
              <a:rPr sz="1950" spc="60" dirty="0"/>
              <a:t> </a:t>
            </a:r>
            <a:r>
              <a:rPr sz="1950" dirty="0"/>
              <a:t>KEPULAUAN</a:t>
            </a:r>
            <a:r>
              <a:rPr sz="1950" spc="70" dirty="0"/>
              <a:t> </a:t>
            </a:r>
            <a:r>
              <a:rPr sz="1950" dirty="0"/>
              <a:t>SERIBU</a:t>
            </a:r>
            <a:r>
              <a:rPr sz="1950" spc="60" dirty="0"/>
              <a:t> </a:t>
            </a:r>
            <a:r>
              <a:rPr sz="1950" dirty="0"/>
              <a:t>BERSAMA</a:t>
            </a:r>
            <a:r>
              <a:rPr sz="1950" spc="60" dirty="0"/>
              <a:t> </a:t>
            </a:r>
            <a:r>
              <a:rPr sz="1950" dirty="0"/>
              <a:t>40</a:t>
            </a:r>
            <a:r>
              <a:rPr sz="1950" spc="60" dirty="0"/>
              <a:t> </a:t>
            </a:r>
            <a:r>
              <a:rPr sz="1950" dirty="0"/>
              <a:t>TIM</a:t>
            </a:r>
            <a:r>
              <a:rPr sz="1950" spc="60" dirty="0"/>
              <a:t> </a:t>
            </a:r>
            <a:r>
              <a:rPr sz="1950" dirty="0"/>
              <a:t>DOKTER</a:t>
            </a:r>
            <a:r>
              <a:rPr sz="1950" spc="70" dirty="0"/>
              <a:t> </a:t>
            </a:r>
            <a:r>
              <a:rPr sz="1950" dirty="0"/>
              <a:t>UKRIDA</a:t>
            </a:r>
            <a:r>
              <a:rPr sz="1950" spc="60" dirty="0"/>
              <a:t> </a:t>
            </a:r>
            <a:r>
              <a:rPr sz="1950" spc="-10" dirty="0"/>
              <a:t>JAKARTA</a:t>
            </a:r>
            <a:endParaRPr sz="19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763125" cy="996950"/>
            </a:xfrm>
            <a:custGeom>
              <a:avLst/>
              <a:gdLst/>
              <a:ahLst/>
              <a:cxnLst/>
              <a:rect l="l" t="t" r="r" b="b"/>
              <a:pathLst>
                <a:path w="9763125" h="996950">
                  <a:moveTo>
                    <a:pt x="9763125" y="996695"/>
                  </a:moveTo>
                  <a:lnTo>
                    <a:pt x="9763125" y="0"/>
                  </a:lnTo>
                  <a:lnTo>
                    <a:pt x="0" y="0"/>
                  </a:lnTo>
                  <a:lnTo>
                    <a:pt x="0" y="996696"/>
                  </a:lnTo>
                  <a:lnTo>
                    <a:pt x="9763125" y="996695"/>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766935" cy="1000760"/>
            </a:xfrm>
            <a:custGeom>
              <a:avLst/>
              <a:gdLst/>
              <a:ahLst/>
              <a:cxnLst/>
              <a:rect l="l" t="t" r="r" b="b"/>
              <a:pathLst>
                <a:path w="9766935" h="1000760">
                  <a:moveTo>
                    <a:pt x="4191" y="0"/>
                  </a:moveTo>
                  <a:lnTo>
                    <a:pt x="0" y="0"/>
                  </a:lnTo>
                  <a:lnTo>
                    <a:pt x="0" y="4191"/>
                  </a:lnTo>
                  <a:lnTo>
                    <a:pt x="4191" y="0"/>
                  </a:lnTo>
                  <a:close/>
                </a:path>
                <a:path w="9766935" h="1000760">
                  <a:moveTo>
                    <a:pt x="9763125" y="4571"/>
                  </a:moveTo>
                  <a:lnTo>
                    <a:pt x="9759315" y="0"/>
                  </a:lnTo>
                  <a:lnTo>
                    <a:pt x="4191" y="0"/>
                  </a:lnTo>
                  <a:lnTo>
                    <a:pt x="0" y="4191"/>
                  </a:lnTo>
                  <a:lnTo>
                    <a:pt x="0" y="4572"/>
                  </a:lnTo>
                  <a:lnTo>
                    <a:pt x="9763125" y="4571"/>
                  </a:lnTo>
                  <a:close/>
                </a:path>
                <a:path w="9766935" h="1000760">
                  <a:moveTo>
                    <a:pt x="4191" y="992886"/>
                  </a:moveTo>
                  <a:lnTo>
                    <a:pt x="4191" y="4572"/>
                  </a:lnTo>
                  <a:lnTo>
                    <a:pt x="0" y="4572"/>
                  </a:lnTo>
                  <a:lnTo>
                    <a:pt x="0" y="992886"/>
                  </a:lnTo>
                  <a:lnTo>
                    <a:pt x="4191" y="992886"/>
                  </a:lnTo>
                  <a:close/>
                </a:path>
                <a:path w="9766935" h="1000760">
                  <a:moveTo>
                    <a:pt x="9763125" y="992885"/>
                  </a:moveTo>
                  <a:lnTo>
                    <a:pt x="0" y="992886"/>
                  </a:lnTo>
                  <a:lnTo>
                    <a:pt x="0" y="993203"/>
                  </a:lnTo>
                  <a:lnTo>
                    <a:pt x="4191" y="996696"/>
                  </a:lnTo>
                  <a:lnTo>
                    <a:pt x="4191" y="1000505"/>
                  </a:lnTo>
                  <a:lnTo>
                    <a:pt x="9759315" y="1000505"/>
                  </a:lnTo>
                  <a:lnTo>
                    <a:pt x="9759315" y="996696"/>
                  </a:lnTo>
                  <a:lnTo>
                    <a:pt x="9763125" y="992885"/>
                  </a:lnTo>
                  <a:close/>
                </a:path>
                <a:path w="9766935" h="1000760">
                  <a:moveTo>
                    <a:pt x="4191" y="1000505"/>
                  </a:moveTo>
                  <a:lnTo>
                    <a:pt x="4191" y="996696"/>
                  </a:lnTo>
                  <a:lnTo>
                    <a:pt x="0" y="993203"/>
                  </a:lnTo>
                  <a:lnTo>
                    <a:pt x="0" y="1000505"/>
                  </a:lnTo>
                  <a:lnTo>
                    <a:pt x="4191" y="1000505"/>
                  </a:lnTo>
                  <a:close/>
                </a:path>
                <a:path w="9766935" h="1000760">
                  <a:moveTo>
                    <a:pt x="9766935" y="998981"/>
                  </a:moveTo>
                  <a:lnTo>
                    <a:pt x="9766935" y="0"/>
                  </a:lnTo>
                  <a:lnTo>
                    <a:pt x="9759315" y="0"/>
                  </a:lnTo>
                  <a:lnTo>
                    <a:pt x="9763125" y="4571"/>
                  </a:lnTo>
                  <a:lnTo>
                    <a:pt x="9763125" y="1000505"/>
                  </a:lnTo>
                  <a:lnTo>
                    <a:pt x="9765411" y="1000505"/>
                  </a:lnTo>
                  <a:lnTo>
                    <a:pt x="9766935" y="998981"/>
                  </a:lnTo>
                  <a:close/>
                </a:path>
                <a:path w="9766935" h="1000760">
                  <a:moveTo>
                    <a:pt x="9763125" y="992885"/>
                  </a:moveTo>
                  <a:lnTo>
                    <a:pt x="9763125" y="4571"/>
                  </a:lnTo>
                  <a:lnTo>
                    <a:pt x="9759315" y="4571"/>
                  </a:lnTo>
                  <a:lnTo>
                    <a:pt x="9759315" y="992885"/>
                  </a:lnTo>
                  <a:lnTo>
                    <a:pt x="9763125" y="992885"/>
                  </a:lnTo>
                  <a:close/>
                </a:path>
                <a:path w="9766935" h="1000760">
                  <a:moveTo>
                    <a:pt x="9763125" y="1000505"/>
                  </a:moveTo>
                  <a:lnTo>
                    <a:pt x="9763125" y="992885"/>
                  </a:lnTo>
                  <a:lnTo>
                    <a:pt x="9759315" y="996696"/>
                  </a:lnTo>
                  <a:lnTo>
                    <a:pt x="9759315" y="1000505"/>
                  </a:lnTo>
                  <a:lnTo>
                    <a:pt x="9763125" y="1000505"/>
                  </a:lnTo>
                  <a:close/>
                </a:path>
              </a:pathLst>
            </a:custGeom>
            <a:solidFill>
              <a:srgbClr val="837862"/>
            </a:solidFill>
          </p:spPr>
          <p:txBody>
            <a:bodyPr wrap="square" lIns="0" tIns="0" rIns="0" bIns="0" rtlCol="0"/>
            <a:lstStyle/>
            <a:p>
              <a:endParaRPr/>
            </a:p>
          </p:txBody>
        </p:sp>
      </p:grpSp>
      <p:sp>
        <p:nvSpPr>
          <p:cNvPr id="10" name="object 10"/>
          <p:cNvSpPr txBox="1">
            <a:spLocks noGrp="1"/>
          </p:cNvSpPr>
          <p:nvPr>
            <p:ph type="title"/>
          </p:nvPr>
        </p:nvSpPr>
        <p:spPr>
          <a:xfrm>
            <a:off x="649921" y="244601"/>
            <a:ext cx="8758555" cy="579120"/>
          </a:xfrm>
          <a:prstGeom prst="rect">
            <a:avLst/>
          </a:prstGeom>
        </p:spPr>
        <p:txBody>
          <a:bodyPr vert="horz" wrap="square" lIns="0" tIns="16510" rIns="0" bIns="0" rtlCol="0">
            <a:spAutoFit/>
          </a:bodyPr>
          <a:lstStyle/>
          <a:p>
            <a:pPr marL="12700">
              <a:lnSpc>
                <a:spcPct val="100000"/>
              </a:lnSpc>
              <a:spcBef>
                <a:spcPts val="130"/>
              </a:spcBef>
            </a:pPr>
            <a:r>
              <a:rPr dirty="0"/>
              <a:t>PENGABDIAN</a:t>
            </a:r>
            <a:r>
              <a:rPr spc="15" dirty="0"/>
              <a:t> </a:t>
            </a:r>
            <a:r>
              <a:rPr dirty="0"/>
              <a:t>JPKP</a:t>
            </a:r>
            <a:r>
              <a:rPr spc="15" dirty="0"/>
              <a:t> </a:t>
            </a:r>
            <a:r>
              <a:rPr dirty="0"/>
              <a:t>BIDANG</a:t>
            </a:r>
            <a:r>
              <a:rPr spc="5" dirty="0"/>
              <a:t> </a:t>
            </a:r>
            <a:r>
              <a:rPr dirty="0">
                <a:solidFill>
                  <a:srgbClr val="FF0000"/>
                </a:solidFill>
              </a:rPr>
              <a:t>SOSIAL </a:t>
            </a:r>
            <a:r>
              <a:rPr spc="-10" dirty="0">
                <a:solidFill>
                  <a:srgbClr val="FF0000"/>
                </a:solidFill>
              </a:rPr>
              <a:t>KEMANUSIAAN</a:t>
            </a:r>
          </a:p>
        </p:txBody>
      </p:sp>
      <p:sp>
        <p:nvSpPr>
          <p:cNvPr id="11" name="object 11"/>
          <p:cNvSpPr txBox="1"/>
          <p:nvPr/>
        </p:nvSpPr>
        <p:spPr>
          <a:xfrm>
            <a:off x="219709" y="1488439"/>
            <a:ext cx="9323705" cy="599440"/>
          </a:xfrm>
          <a:prstGeom prst="rect">
            <a:avLst/>
          </a:prstGeom>
        </p:spPr>
        <p:txBody>
          <a:bodyPr vert="horz" wrap="square" lIns="0" tIns="46355" rIns="0" bIns="0" rtlCol="0">
            <a:spAutoFit/>
          </a:bodyPr>
          <a:lstStyle/>
          <a:p>
            <a:pPr marL="1648460" marR="5080" indent="-1636395">
              <a:lnSpc>
                <a:spcPts val="2140"/>
              </a:lnSpc>
              <a:spcBef>
                <a:spcPts val="365"/>
              </a:spcBef>
            </a:pPr>
            <a:r>
              <a:rPr sz="1950" dirty="0">
                <a:latin typeface="Impact" panose="020B0806030902050204"/>
                <a:cs typeface="Impact" panose="020B0806030902050204"/>
              </a:rPr>
              <a:t>MENURUNKAN</a:t>
            </a:r>
            <a:r>
              <a:rPr sz="1950" spc="55" dirty="0">
                <a:latin typeface="Impact" panose="020B0806030902050204"/>
                <a:cs typeface="Impact" panose="020B0806030902050204"/>
              </a:rPr>
              <a:t> </a:t>
            </a:r>
            <a:r>
              <a:rPr sz="1950" dirty="0">
                <a:latin typeface="Impact" panose="020B0806030902050204"/>
                <a:cs typeface="Impact" panose="020B0806030902050204"/>
              </a:rPr>
              <a:t>TIM</a:t>
            </a:r>
            <a:r>
              <a:rPr sz="1950" spc="70" dirty="0">
                <a:latin typeface="Impact" panose="020B0806030902050204"/>
                <a:cs typeface="Impact" panose="020B0806030902050204"/>
              </a:rPr>
              <a:t> </a:t>
            </a:r>
            <a:r>
              <a:rPr sz="1950" dirty="0">
                <a:latin typeface="Impact" panose="020B0806030902050204"/>
                <a:cs typeface="Impact" panose="020B0806030902050204"/>
              </a:rPr>
              <a:t>DALAM</a:t>
            </a:r>
            <a:r>
              <a:rPr sz="1950" spc="65" dirty="0">
                <a:latin typeface="Impact" panose="020B0806030902050204"/>
                <a:cs typeface="Impact" panose="020B0806030902050204"/>
              </a:rPr>
              <a:t> </a:t>
            </a:r>
            <a:r>
              <a:rPr sz="1950" dirty="0">
                <a:latin typeface="Impact" panose="020B0806030902050204"/>
                <a:cs typeface="Impact" panose="020B0806030902050204"/>
              </a:rPr>
              <a:t>BENCANA</a:t>
            </a:r>
            <a:r>
              <a:rPr sz="1950" spc="65" dirty="0">
                <a:latin typeface="Impact" panose="020B0806030902050204"/>
                <a:cs typeface="Impact" panose="020B0806030902050204"/>
              </a:rPr>
              <a:t> </a:t>
            </a:r>
            <a:r>
              <a:rPr sz="1950" dirty="0">
                <a:latin typeface="Impact" panose="020B0806030902050204"/>
                <a:cs typeface="Impact" panose="020B0806030902050204"/>
              </a:rPr>
              <a:t>GEMPA</a:t>
            </a:r>
            <a:r>
              <a:rPr sz="1950" spc="60" dirty="0">
                <a:latin typeface="Impact" panose="020B0806030902050204"/>
                <a:cs typeface="Impact" panose="020B0806030902050204"/>
              </a:rPr>
              <a:t> </a:t>
            </a:r>
            <a:r>
              <a:rPr sz="1950" dirty="0">
                <a:latin typeface="Impact" panose="020B0806030902050204"/>
                <a:cs typeface="Impact" panose="020B0806030902050204"/>
              </a:rPr>
              <a:t>DI</a:t>
            </a:r>
            <a:r>
              <a:rPr sz="1950" spc="50" dirty="0">
                <a:latin typeface="Impact" panose="020B0806030902050204"/>
                <a:cs typeface="Impact" panose="020B0806030902050204"/>
              </a:rPr>
              <a:t> </a:t>
            </a:r>
            <a:r>
              <a:rPr sz="1950" dirty="0">
                <a:latin typeface="Impact" panose="020B0806030902050204"/>
                <a:cs typeface="Impact" panose="020B0806030902050204"/>
              </a:rPr>
              <a:t>LOMBOK,</a:t>
            </a:r>
            <a:r>
              <a:rPr sz="1950" spc="70" dirty="0">
                <a:latin typeface="Impact" panose="020B0806030902050204"/>
                <a:cs typeface="Impact" panose="020B0806030902050204"/>
              </a:rPr>
              <a:t> </a:t>
            </a:r>
            <a:r>
              <a:rPr sz="1950" dirty="0">
                <a:latin typeface="Impact" panose="020B0806030902050204"/>
                <a:cs typeface="Impact" panose="020B0806030902050204"/>
              </a:rPr>
              <a:t>PALU,</a:t>
            </a:r>
            <a:r>
              <a:rPr sz="1950" spc="55" dirty="0">
                <a:latin typeface="Impact" panose="020B0806030902050204"/>
                <a:cs typeface="Impact" panose="020B0806030902050204"/>
              </a:rPr>
              <a:t> </a:t>
            </a:r>
            <a:r>
              <a:rPr sz="1950" dirty="0">
                <a:latin typeface="Impact" panose="020B0806030902050204"/>
                <a:cs typeface="Impact" panose="020B0806030902050204"/>
              </a:rPr>
              <a:t>BANTEN,</a:t>
            </a:r>
            <a:r>
              <a:rPr sz="1950" spc="70" dirty="0">
                <a:latin typeface="Impact" panose="020B0806030902050204"/>
                <a:cs typeface="Impact" panose="020B0806030902050204"/>
              </a:rPr>
              <a:t> </a:t>
            </a:r>
            <a:r>
              <a:rPr sz="1950" dirty="0">
                <a:latin typeface="Impact" panose="020B0806030902050204"/>
                <a:cs typeface="Impact" panose="020B0806030902050204"/>
              </a:rPr>
              <a:t>BENCANA</a:t>
            </a:r>
            <a:r>
              <a:rPr sz="1950" spc="65" dirty="0">
                <a:latin typeface="Impact" panose="020B0806030902050204"/>
                <a:cs typeface="Impact" panose="020B0806030902050204"/>
              </a:rPr>
              <a:t> </a:t>
            </a:r>
            <a:r>
              <a:rPr sz="1950" dirty="0">
                <a:latin typeface="Impact" panose="020B0806030902050204"/>
                <a:cs typeface="Impact" panose="020B0806030902050204"/>
              </a:rPr>
              <a:t>BANJIR</a:t>
            </a:r>
            <a:r>
              <a:rPr sz="1950" spc="60" dirty="0">
                <a:latin typeface="Impact" panose="020B0806030902050204"/>
                <a:cs typeface="Impact" panose="020B0806030902050204"/>
              </a:rPr>
              <a:t> </a:t>
            </a:r>
            <a:r>
              <a:rPr sz="1950" dirty="0">
                <a:latin typeface="Impact" panose="020B0806030902050204"/>
                <a:cs typeface="Impact" panose="020B0806030902050204"/>
              </a:rPr>
              <a:t>DI</a:t>
            </a:r>
            <a:r>
              <a:rPr sz="1950" spc="50" dirty="0">
                <a:latin typeface="Impact" panose="020B0806030902050204"/>
                <a:cs typeface="Impact" panose="020B0806030902050204"/>
              </a:rPr>
              <a:t> </a:t>
            </a:r>
            <a:r>
              <a:rPr sz="1950" spc="-10" dirty="0">
                <a:latin typeface="Impact" panose="020B0806030902050204"/>
                <a:cs typeface="Impact" panose="020B0806030902050204"/>
              </a:rPr>
              <a:t>SOLO, </a:t>
            </a:r>
            <a:r>
              <a:rPr sz="1950" dirty="0">
                <a:latin typeface="Impact" panose="020B0806030902050204"/>
                <a:cs typeface="Impact" panose="020B0806030902050204"/>
              </a:rPr>
              <a:t>KUNINGAN,</a:t>
            </a:r>
            <a:r>
              <a:rPr sz="1950" spc="50" dirty="0">
                <a:latin typeface="Impact" panose="020B0806030902050204"/>
                <a:cs typeface="Impact" panose="020B0806030902050204"/>
              </a:rPr>
              <a:t> </a:t>
            </a:r>
            <a:r>
              <a:rPr sz="1950" spc="-10" dirty="0">
                <a:latin typeface="Impact" panose="020B0806030902050204"/>
                <a:cs typeface="Impact" panose="020B0806030902050204"/>
              </a:rPr>
              <a:t>GARUT,</a:t>
            </a:r>
            <a:r>
              <a:rPr sz="1950" spc="60" dirty="0">
                <a:latin typeface="Impact" panose="020B0806030902050204"/>
                <a:cs typeface="Impact" panose="020B0806030902050204"/>
              </a:rPr>
              <a:t> </a:t>
            </a:r>
            <a:r>
              <a:rPr sz="1950" dirty="0">
                <a:latin typeface="Impact" panose="020B0806030902050204"/>
                <a:cs typeface="Impact" panose="020B0806030902050204"/>
              </a:rPr>
              <a:t>SUMEDANG,</a:t>
            </a:r>
            <a:r>
              <a:rPr sz="1950" spc="50" dirty="0">
                <a:latin typeface="Impact" panose="020B0806030902050204"/>
                <a:cs typeface="Impact" panose="020B0806030902050204"/>
              </a:rPr>
              <a:t> </a:t>
            </a:r>
            <a:r>
              <a:rPr sz="1950" dirty="0">
                <a:latin typeface="Impact" panose="020B0806030902050204"/>
                <a:cs typeface="Impact" panose="020B0806030902050204"/>
              </a:rPr>
              <a:t>BEKASI,</a:t>
            </a:r>
            <a:r>
              <a:rPr sz="1950" spc="55" dirty="0">
                <a:latin typeface="Impact" panose="020B0806030902050204"/>
                <a:cs typeface="Impact" panose="020B0806030902050204"/>
              </a:rPr>
              <a:t> </a:t>
            </a:r>
            <a:r>
              <a:rPr sz="1950" dirty="0">
                <a:latin typeface="Impact" panose="020B0806030902050204"/>
                <a:cs typeface="Impact" panose="020B0806030902050204"/>
              </a:rPr>
              <a:t>ACEH,</a:t>
            </a:r>
            <a:r>
              <a:rPr sz="1950" spc="50" dirty="0">
                <a:latin typeface="Impact" panose="020B0806030902050204"/>
                <a:cs typeface="Impact" panose="020B0806030902050204"/>
              </a:rPr>
              <a:t> </a:t>
            </a:r>
            <a:r>
              <a:rPr sz="1950" dirty="0">
                <a:latin typeface="Impact" panose="020B0806030902050204"/>
                <a:cs typeface="Impact" panose="020B0806030902050204"/>
              </a:rPr>
              <a:t>BALIKPAPAN,</a:t>
            </a:r>
            <a:r>
              <a:rPr sz="1950" spc="35" dirty="0">
                <a:latin typeface="Impact" panose="020B0806030902050204"/>
                <a:cs typeface="Impact" panose="020B0806030902050204"/>
              </a:rPr>
              <a:t> </a:t>
            </a:r>
            <a:r>
              <a:rPr sz="1950" spc="-25" dirty="0">
                <a:latin typeface="Impact" panose="020B0806030902050204"/>
                <a:cs typeface="Impact" panose="020B0806030902050204"/>
              </a:rPr>
              <a:t>DLL</a:t>
            </a:r>
            <a:endParaRPr sz="1950">
              <a:latin typeface="Impact" panose="020B0806030902050204"/>
              <a:cs typeface="Impact" panose="020B0806030902050204"/>
            </a:endParaRPr>
          </a:p>
        </p:txBody>
      </p:sp>
      <p:sp>
        <p:nvSpPr>
          <p:cNvPr id="12" name="object 12"/>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3" name="object 13"/>
          <p:cNvSpPr txBox="1"/>
          <p:nvPr/>
        </p:nvSpPr>
        <p:spPr>
          <a:xfrm>
            <a:off x="5374640" y="5797550"/>
            <a:ext cx="37401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25</a:t>
            </a:r>
            <a:endParaRPr sz="2600">
              <a:latin typeface="Impact" panose="020B0806030902050204"/>
              <a:cs typeface="Impact" panose="020B0806030902050204"/>
            </a:endParaRPr>
          </a:p>
        </p:txBody>
      </p:sp>
      <p:sp>
        <p:nvSpPr>
          <p:cNvPr id="14" name="object 14"/>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5" name="object 15"/>
          <p:cNvPicPr/>
          <p:nvPr/>
        </p:nvPicPr>
        <p:blipFill>
          <a:blip r:embed="rId6" cstate="print"/>
          <a:stretch>
            <a:fillRect/>
          </a:stretch>
        </p:blipFill>
        <p:spPr>
          <a:xfrm>
            <a:off x="0" y="2054351"/>
            <a:ext cx="9763505" cy="36766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763125" cy="1129030"/>
          </a:xfrm>
          <a:prstGeom prst="rect">
            <a:avLst/>
          </a:prstGeom>
        </p:spPr>
        <p:txBody>
          <a:bodyPr vert="horz" wrap="square" lIns="0" tIns="10160" rIns="0" bIns="0" rtlCol="0">
            <a:spAutoFit/>
          </a:bodyPr>
          <a:lstStyle/>
          <a:p>
            <a:pPr algn="ctr">
              <a:lnSpc>
                <a:spcPts val="3475"/>
              </a:lnSpc>
              <a:spcBef>
                <a:spcPts val="80"/>
              </a:spcBef>
            </a:pPr>
            <a:r>
              <a:rPr sz="2950" dirty="0">
                <a:latin typeface="Impact" panose="020B0806030902050204"/>
                <a:cs typeface="Impact" panose="020B0806030902050204"/>
              </a:rPr>
              <a:t>PENGABDIAN JPKP</a:t>
            </a:r>
            <a:r>
              <a:rPr sz="2950" spc="15" dirty="0">
                <a:latin typeface="Impact" panose="020B0806030902050204"/>
                <a:cs typeface="Impact" panose="020B0806030902050204"/>
              </a:rPr>
              <a:t> </a:t>
            </a:r>
            <a:r>
              <a:rPr sz="2950" dirty="0">
                <a:latin typeface="Impact" panose="020B0806030902050204"/>
                <a:cs typeface="Impact" panose="020B0806030902050204"/>
              </a:rPr>
              <a:t>BIDANG</a:t>
            </a:r>
            <a:r>
              <a:rPr sz="2950" spc="-5" dirty="0">
                <a:latin typeface="Impact" panose="020B0806030902050204"/>
                <a:cs typeface="Impact" panose="020B0806030902050204"/>
              </a:rPr>
              <a:t> </a:t>
            </a:r>
            <a:r>
              <a:rPr sz="2950" dirty="0">
                <a:solidFill>
                  <a:srgbClr val="FF0000"/>
                </a:solidFill>
                <a:latin typeface="Impact" panose="020B0806030902050204"/>
                <a:cs typeface="Impact" panose="020B0806030902050204"/>
              </a:rPr>
              <a:t>SOSIAL</a:t>
            </a:r>
            <a:r>
              <a:rPr sz="2950" spc="5" dirty="0">
                <a:solidFill>
                  <a:srgbClr val="FF0000"/>
                </a:solidFill>
                <a:latin typeface="Impact" panose="020B0806030902050204"/>
                <a:cs typeface="Impact" panose="020B0806030902050204"/>
              </a:rPr>
              <a:t> </a:t>
            </a:r>
            <a:r>
              <a:rPr sz="2950" spc="-10" dirty="0">
                <a:solidFill>
                  <a:srgbClr val="FF0000"/>
                </a:solidFill>
                <a:latin typeface="Impact" panose="020B0806030902050204"/>
                <a:cs typeface="Impact" panose="020B0806030902050204"/>
              </a:rPr>
              <a:t>KEMANUSIAAN</a:t>
            </a:r>
            <a:endParaRPr sz="2950">
              <a:latin typeface="Impact" panose="020B0806030902050204"/>
              <a:cs typeface="Impact" panose="020B0806030902050204"/>
            </a:endParaRPr>
          </a:p>
          <a:p>
            <a:pPr marL="280670" marR="273050" indent="-635" algn="ctr">
              <a:lnSpc>
                <a:spcPts val="1600"/>
              </a:lnSpc>
              <a:spcBef>
                <a:spcPts val="105"/>
              </a:spcBef>
            </a:pPr>
            <a:r>
              <a:rPr sz="1450" dirty="0">
                <a:latin typeface="Impact" panose="020B0806030902050204"/>
                <a:cs typeface="Impact" panose="020B0806030902050204"/>
              </a:rPr>
              <a:t>MEMBANTU</a:t>
            </a:r>
            <a:r>
              <a:rPr sz="1450" spc="70" dirty="0">
                <a:latin typeface="Impact" panose="020B0806030902050204"/>
                <a:cs typeface="Impact" panose="020B0806030902050204"/>
              </a:rPr>
              <a:t> </a:t>
            </a:r>
            <a:r>
              <a:rPr sz="1450" dirty="0">
                <a:latin typeface="Impact" panose="020B0806030902050204"/>
                <a:cs typeface="Impact" panose="020B0806030902050204"/>
              </a:rPr>
              <a:t>MEMULANGKAN</a:t>
            </a:r>
            <a:r>
              <a:rPr sz="1450" spc="65" dirty="0">
                <a:latin typeface="Impact" panose="020B0806030902050204"/>
                <a:cs typeface="Impact" panose="020B0806030902050204"/>
              </a:rPr>
              <a:t> </a:t>
            </a:r>
            <a:r>
              <a:rPr sz="1450" dirty="0">
                <a:latin typeface="Impact" panose="020B0806030902050204"/>
                <a:cs typeface="Impact" panose="020B0806030902050204"/>
              </a:rPr>
              <a:t>WARGA</a:t>
            </a:r>
            <a:r>
              <a:rPr sz="1450" spc="65" dirty="0">
                <a:latin typeface="Impact" panose="020B0806030902050204"/>
                <a:cs typeface="Impact" panose="020B0806030902050204"/>
              </a:rPr>
              <a:t> </a:t>
            </a:r>
            <a:r>
              <a:rPr sz="1450" dirty="0">
                <a:latin typeface="Impact" panose="020B0806030902050204"/>
                <a:cs typeface="Impact" panose="020B0806030902050204"/>
              </a:rPr>
              <a:t>TALAUD</a:t>
            </a:r>
            <a:r>
              <a:rPr sz="1450" spc="85" dirty="0">
                <a:latin typeface="Impact" panose="020B0806030902050204"/>
                <a:cs typeface="Impact" panose="020B0806030902050204"/>
              </a:rPr>
              <a:t> </a:t>
            </a:r>
            <a:r>
              <a:rPr sz="1450" dirty="0">
                <a:latin typeface="Impact" panose="020B0806030902050204"/>
                <a:cs typeface="Impact" panose="020B0806030902050204"/>
              </a:rPr>
              <a:t>YG</a:t>
            </a:r>
            <a:r>
              <a:rPr sz="1450" spc="85" dirty="0">
                <a:latin typeface="Impact" panose="020B0806030902050204"/>
                <a:cs typeface="Impact" panose="020B0806030902050204"/>
              </a:rPr>
              <a:t> </a:t>
            </a:r>
            <a:r>
              <a:rPr sz="1450" dirty="0">
                <a:latin typeface="Impact" panose="020B0806030902050204"/>
                <a:cs typeface="Impact" panose="020B0806030902050204"/>
              </a:rPr>
              <a:t>SDH</a:t>
            </a:r>
            <a:r>
              <a:rPr sz="1450" spc="85" dirty="0">
                <a:latin typeface="Impact" panose="020B0806030902050204"/>
                <a:cs typeface="Impact" panose="020B0806030902050204"/>
              </a:rPr>
              <a:t> </a:t>
            </a:r>
            <a:r>
              <a:rPr sz="1450" dirty="0">
                <a:latin typeface="Impact" panose="020B0806030902050204"/>
                <a:cs typeface="Impact" panose="020B0806030902050204"/>
              </a:rPr>
              <a:t>1</a:t>
            </a:r>
            <a:r>
              <a:rPr sz="1450" spc="85" dirty="0">
                <a:latin typeface="Impact" panose="020B0806030902050204"/>
                <a:cs typeface="Impact" panose="020B0806030902050204"/>
              </a:rPr>
              <a:t> </a:t>
            </a:r>
            <a:r>
              <a:rPr sz="1450" dirty="0">
                <a:latin typeface="Impact" panose="020B0806030902050204"/>
                <a:cs typeface="Impact" panose="020B0806030902050204"/>
              </a:rPr>
              <a:t>BLN</a:t>
            </a:r>
            <a:r>
              <a:rPr sz="1450" spc="100" dirty="0">
                <a:latin typeface="Impact" panose="020B0806030902050204"/>
                <a:cs typeface="Impact" panose="020B0806030902050204"/>
              </a:rPr>
              <a:t> </a:t>
            </a:r>
            <a:r>
              <a:rPr sz="1450" dirty="0">
                <a:latin typeface="Impact" panose="020B0806030902050204"/>
                <a:cs typeface="Impact" panose="020B0806030902050204"/>
              </a:rPr>
              <a:t>TERDAMPAR</a:t>
            </a:r>
            <a:r>
              <a:rPr sz="1450" spc="75" dirty="0">
                <a:latin typeface="Impact" panose="020B0806030902050204"/>
                <a:cs typeface="Impact" panose="020B0806030902050204"/>
              </a:rPr>
              <a:t> </a:t>
            </a:r>
            <a:r>
              <a:rPr sz="1450" dirty="0">
                <a:latin typeface="Impact" panose="020B0806030902050204"/>
                <a:cs typeface="Impact" panose="020B0806030902050204"/>
              </a:rPr>
              <a:t>DI</a:t>
            </a:r>
            <a:r>
              <a:rPr sz="1450" spc="95" dirty="0">
                <a:latin typeface="Impact" panose="020B0806030902050204"/>
                <a:cs typeface="Impact" panose="020B0806030902050204"/>
              </a:rPr>
              <a:t> </a:t>
            </a:r>
            <a:r>
              <a:rPr sz="1450" dirty="0">
                <a:latin typeface="Impact" panose="020B0806030902050204"/>
                <a:cs typeface="Impact" panose="020B0806030902050204"/>
              </a:rPr>
              <a:t>PAPUA</a:t>
            </a:r>
            <a:r>
              <a:rPr sz="1450" spc="75" dirty="0">
                <a:latin typeface="Impact" panose="020B0806030902050204"/>
                <a:cs typeface="Impact" panose="020B0806030902050204"/>
              </a:rPr>
              <a:t> </a:t>
            </a:r>
            <a:r>
              <a:rPr sz="1450" dirty="0">
                <a:latin typeface="Impact" panose="020B0806030902050204"/>
                <a:cs typeface="Impact" panose="020B0806030902050204"/>
              </a:rPr>
              <a:t>NUGINI,</a:t>
            </a:r>
            <a:r>
              <a:rPr sz="1450" spc="65" dirty="0">
                <a:latin typeface="Impact" panose="020B0806030902050204"/>
                <a:cs typeface="Impact" panose="020B0806030902050204"/>
              </a:rPr>
              <a:t> </a:t>
            </a:r>
            <a:r>
              <a:rPr sz="1450" dirty="0">
                <a:latin typeface="Impact" panose="020B0806030902050204"/>
                <a:cs typeface="Impact" panose="020B0806030902050204"/>
              </a:rPr>
              <a:t>PEMULANGAN</a:t>
            </a:r>
            <a:r>
              <a:rPr sz="1450" spc="65" dirty="0">
                <a:latin typeface="Impact" panose="020B0806030902050204"/>
                <a:cs typeface="Impact" panose="020B0806030902050204"/>
              </a:rPr>
              <a:t> </a:t>
            </a:r>
            <a:r>
              <a:rPr sz="1450" dirty="0">
                <a:latin typeface="Impact" panose="020B0806030902050204"/>
                <a:cs typeface="Impact" panose="020B0806030902050204"/>
              </a:rPr>
              <a:t>JENAZAH</a:t>
            </a:r>
            <a:r>
              <a:rPr sz="1450" spc="85" dirty="0">
                <a:latin typeface="Impact" panose="020B0806030902050204"/>
                <a:cs typeface="Impact" panose="020B0806030902050204"/>
              </a:rPr>
              <a:t> </a:t>
            </a:r>
            <a:r>
              <a:rPr sz="1450" dirty="0">
                <a:latin typeface="Impact" panose="020B0806030902050204"/>
                <a:cs typeface="Impact" panose="020B0806030902050204"/>
              </a:rPr>
              <a:t>DARI</a:t>
            </a:r>
            <a:r>
              <a:rPr sz="1450" spc="85" dirty="0">
                <a:latin typeface="Impact" panose="020B0806030902050204"/>
                <a:cs typeface="Impact" panose="020B0806030902050204"/>
              </a:rPr>
              <a:t> </a:t>
            </a:r>
            <a:r>
              <a:rPr sz="1450" dirty="0">
                <a:latin typeface="Impact" panose="020B0806030902050204"/>
                <a:cs typeface="Impact" panose="020B0806030902050204"/>
              </a:rPr>
              <a:t>PAPUA</a:t>
            </a:r>
            <a:r>
              <a:rPr sz="1450" spc="80" dirty="0">
                <a:latin typeface="Impact" panose="020B0806030902050204"/>
                <a:cs typeface="Impact" panose="020B0806030902050204"/>
              </a:rPr>
              <a:t> </a:t>
            </a:r>
            <a:r>
              <a:rPr sz="1450" spc="-25" dirty="0">
                <a:latin typeface="Impact" panose="020B0806030902050204"/>
                <a:cs typeface="Impact" panose="020B0806030902050204"/>
              </a:rPr>
              <a:t>KE </a:t>
            </a:r>
            <a:r>
              <a:rPr sz="1450" dirty="0">
                <a:latin typeface="Impact" panose="020B0806030902050204"/>
                <a:cs typeface="Impact" panose="020B0806030902050204"/>
              </a:rPr>
              <a:t>MAMUJU</a:t>
            </a:r>
            <a:r>
              <a:rPr sz="1450" spc="100" dirty="0">
                <a:latin typeface="Impact" panose="020B0806030902050204"/>
                <a:cs typeface="Impact" panose="020B0806030902050204"/>
              </a:rPr>
              <a:t> </a:t>
            </a:r>
            <a:r>
              <a:rPr sz="1450" dirty="0">
                <a:latin typeface="Impact" panose="020B0806030902050204"/>
                <a:cs typeface="Impact" panose="020B0806030902050204"/>
              </a:rPr>
              <a:t>TENGAH</a:t>
            </a:r>
            <a:r>
              <a:rPr sz="1450" spc="95" dirty="0">
                <a:latin typeface="Impact" panose="020B0806030902050204"/>
                <a:cs typeface="Impact" panose="020B0806030902050204"/>
              </a:rPr>
              <a:t> </a:t>
            </a:r>
            <a:r>
              <a:rPr sz="1450" dirty="0">
                <a:latin typeface="Impact" panose="020B0806030902050204"/>
                <a:cs typeface="Impact" panose="020B0806030902050204"/>
              </a:rPr>
              <a:t>SULAWESI</a:t>
            </a:r>
            <a:r>
              <a:rPr sz="1450" spc="85" dirty="0">
                <a:latin typeface="Impact" panose="020B0806030902050204"/>
                <a:cs typeface="Impact" panose="020B0806030902050204"/>
              </a:rPr>
              <a:t> </a:t>
            </a:r>
            <a:r>
              <a:rPr sz="1450" spc="-20" dirty="0">
                <a:latin typeface="Impact" panose="020B0806030902050204"/>
                <a:cs typeface="Impact" panose="020B0806030902050204"/>
              </a:rPr>
              <a:t>BARAT,</a:t>
            </a:r>
            <a:r>
              <a:rPr sz="1450" spc="110" dirty="0">
                <a:latin typeface="Impact" panose="020B0806030902050204"/>
                <a:cs typeface="Impact" panose="020B0806030902050204"/>
              </a:rPr>
              <a:t> </a:t>
            </a:r>
            <a:r>
              <a:rPr sz="1450" dirty="0">
                <a:latin typeface="Impact" panose="020B0806030902050204"/>
                <a:cs typeface="Impact" panose="020B0806030902050204"/>
              </a:rPr>
              <a:t>MEMULANGKAN</a:t>
            </a:r>
            <a:r>
              <a:rPr sz="1450" spc="85" dirty="0">
                <a:latin typeface="Impact" panose="020B0806030902050204"/>
                <a:cs typeface="Impact" panose="020B0806030902050204"/>
              </a:rPr>
              <a:t> </a:t>
            </a:r>
            <a:r>
              <a:rPr sz="1450" dirty="0">
                <a:latin typeface="Impact" panose="020B0806030902050204"/>
                <a:cs typeface="Impact" panose="020B0806030902050204"/>
              </a:rPr>
              <a:t>JENAZAH</a:t>
            </a:r>
            <a:r>
              <a:rPr sz="1450" spc="110" dirty="0">
                <a:latin typeface="Impact" panose="020B0806030902050204"/>
                <a:cs typeface="Impact" panose="020B0806030902050204"/>
              </a:rPr>
              <a:t> </a:t>
            </a:r>
            <a:r>
              <a:rPr sz="1450" dirty="0">
                <a:latin typeface="Impact" panose="020B0806030902050204"/>
                <a:cs typeface="Impact" panose="020B0806030902050204"/>
              </a:rPr>
              <a:t>DARI</a:t>
            </a:r>
            <a:r>
              <a:rPr sz="1450" spc="110" dirty="0">
                <a:latin typeface="Impact" panose="020B0806030902050204"/>
                <a:cs typeface="Impact" panose="020B0806030902050204"/>
              </a:rPr>
              <a:t> </a:t>
            </a:r>
            <a:r>
              <a:rPr sz="1450" dirty="0">
                <a:latin typeface="Impact" panose="020B0806030902050204"/>
                <a:cs typeface="Impact" panose="020B0806030902050204"/>
              </a:rPr>
              <a:t>TANGERANG</a:t>
            </a:r>
            <a:r>
              <a:rPr sz="1450" spc="90" dirty="0">
                <a:latin typeface="Impact" panose="020B0806030902050204"/>
                <a:cs typeface="Impact" panose="020B0806030902050204"/>
              </a:rPr>
              <a:t> </a:t>
            </a:r>
            <a:r>
              <a:rPr sz="1450" dirty="0">
                <a:latin typeface="Impact" panose="020B0806030902050204"/>
                <a:cs typeface="Impact" panose="020B0806030902050204"/>
              </a:rPr>
              <a:t>KE</a:t>
            </a:r>
            <a:r>
              <a:rPr sz="1450" spc="120" dirty="0">
                <a:latin typeface="Impact" panose="020B0806030902050204"/>
                <a:cs typeface="Impact" panose="020B0806030902050204"/>
              </a:rPr>
              <a:t> </a:t>
            </a:r>
            <a:r>
              <a:rPr sz="1450" dirty="0">
                <a:latin typeface="Impact" panose="020B0806030902050204"/>
                <a:cs typeface="Impact" panose="020B0806030902050204"/>
              </a:rPr>
              <a:t>PULAU</a:t>
            </a:r>
            <a:r>
              <a:rPr sz="1450" spc="110" dirty="0">
                <a:latin typeface="Impact" panose="020B0806030902050204"/>
                <a:cs typeface="Impact" panose="020B0806030902050204"/>
              </a:rPr>
              <a:t> </a:t>
            </a:r>
            <a:r>
              <a:rPr sz="1450" dirty="0">
                <a:latin typeface="Impact" panose="020B0806030902050204"/>
                <a:cs typeface="Impact" panose="020B0806030902050204"/>
              </a:rPr>
              <a:t>NIAS,</a:t>
            </a:r>
            <a:r>
              <a:rPr sz="1450" spc="90" dirty="0">
                <a:latin typeface="Impact" panose="020B0806030902050204"/>
                <a:cs typeface="Impact" panose="020B0806030902050204"/>
              </a:rPr>
              <a:t> </a:t>
            </a:r>
            <a:r>
              <a:rPr sz="1450" dirty="0">
                <a:latin typeface="Impact" panose="020B0806030902050204"/>
                <a:cs typeface="Impact" panose="020B0806030902050204"/>
              </a:rPr>
              <a:t>MEMULANGKAN</a:t>
            </a:r>
            <a:r>
              <a:rPr sz="1450" spc="85" dirty="0">
                <a:latin typeface="Impact" panose="020B0806030902050204"/>
                <a:cs typeface="Impact" panose="020B0806030902050204"/>
              </a:rPr>
              <a:t> </a:t>
            </a:r>
            <a:r>
              <a:rPr sz="1450" dirty="0">
                <a:latin typeface="Impact" panose="020B0806030902050204"/>
                <a:cs typeface="Impact" panose="020B0806030902050204"/>
              </a:rPr>
              <a:t>JENAZAH</a:t>
            </a:r>
            <a:r>
              <a:rPr sz="1450" spc="110" dirty="0">
                <a:latin typeface="Impact" panose="020B0806030902050204"/>
                <a:cs typeface="Impact" panose="020B0806030902050204"/>
              </a:rPr>
              <a:t> </a:t>
            </a:r>
            <a:r>
              <a:rPr sz="1450" dirty="0">
                <a:latin typeface="Impact" panose="020B0806030902050204"/>
                <a:cs typeface="Impact" panose="020B0806030902050204"/>
              </a:rPr>
              <a:t>TKW</a:t>
            </a:r>
            <a:r>
              <a:rPr sz="1450" spc="105" dirty="0">
                <a:latin typeface="Impact" panose="020B0806030902050204"/>
                <a:cs typeface="Impact" panose="020B0806030902050204"/>
              </a:rPr>
              <a:t> </a:t>
            </a:r>
            <a:r>
              <a:rPr sz="1450" spc="-25" dirty="0">
                <a:latin typeface="Impact" panose="020B0806030902050204"/>
                <a:cs typeface="Impact" panose="020B0806030902050204"/>
              </a:rPr>
              <a:t>YG </a:t>
            </a:r>
            <a:r>
              <a:rPr sz="1450" dirty="0">
                <a:latin typeface="Impact" panose="020B0806030902050204"/>
                <a:cs typeface="Impact" panose="020B0806030902050204"/>
              </a:rPr>
              <a:t>MEMBAKAR</a:t>
            </a:r>
            <a:r>
              <a:rPr sz="1450" spc="50" dirty="0">
                <a:latin typeface="Impact" panose="020B0806030902050204"/>
                <a:cs typeface="Impact" panose="020B0806030902050204"/>
              </a:rPr>
              <a:t> </a:t>
            </a:r>
            <a:r>
              <a:rPr sz="1450" dirty="0">
                <a:latin typeface="Impact" panose="020B0806030902050204"/>
                <a:cs typeface="Impact" panose="020B0806030902050204"/>
              </a:rPr>
              <a:t>DIRI</a:t>
            </a:r>
            <a:r>
              <a:rPr sz="1450" spc="60" dirty="0">
                <a:latin typeface="Impact" panose="020B0806030902050204"/>
                <a:cs typeface="Impact" panose="020B0806030902050204"/>
              </a:rPr>
              <a:t> </a:t>
            </a:r>
            <a:r>
              <a:rPr sz="1450" dirty="0">
                <a:latin typeface="Impact" panose="020B0806030902050204"/>
                <a:cs typeface="Impact" panose="020B0806030902050204"/>
              </a:rPr>
              <a:t>DI</a:t>
            </a:r>
            <a:r>
              <a:rPr sz="1450" spc="75" dirty="0">
                <a:latin typeface="Impact" panose="020B0806030902050204"/>
                <a:cs typeface="Impact" panose="020B0806030902050204"/>
              </a:rPr>
              <a:t> </a:t>
            </a:r>
            <a:r>
              <a:rPr sz="1450" spc="-10" dirty="0">
                <a:latin typeface="Impact" panose="020B0806030902050204"/>
                <a:cs typeface="Impact" panose="020B0806030902050204"/>
              </a:rPr>
              <a:t>MALAYSIA</a:t>
            </a:r>
            <a:endParaRPr sz="1450">
              <a:latin typeface="Impact" panose="020B0806030902050204"/>
              <a:cs typeface="Impact" panose="020B0806030902050204"/>
            </a:endParaRPr>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3878" y="5797550"/>
            <a:ext cx="37592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26</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4" name="object 14"/>
          <p:cNvPicPr/>
          <p:nvPr/>
        </p:nvPicPr>
        <p:blipFill>
          <a:blip r:embed="rId6" cstate="print"/>
          <a:stretch>
            <a:fillRect/>
          </a:stretch>
        </p:blipFill>
        <p:spPr>
          <a:xfrm>
            <a:off x="0" y="2186177"/>
            <a:ext cx="9763505" cy="350291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99023" y="5797550"/>
            <a:ext cx="32575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27</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767570" cy="4652010"/>
            <a:chOff x="0" y="1057655"/>
            <a:chExt cx="9767570" cy="4652010"/>
          </a:xfrm>
        </p:grpSpPr>
        <p:pic>
          <p:nvPicPr>
            <p:cNvPr id="12" name="object 12"/>
            <p:cNvPicPr/>
            <p:nvPr/>
          </p:nvPicPr>
          <p:blipFill>
            <a:blip r:embed="rId6" cstate="print"/>
            <a:stretch>
              <a:fillRect/>
            </a:stretch>
          </p:blipFill>
          <p:spPr>
            <a:xfrm>
              <a:off x="0" y="2186177"/>
              <a:ext cx="9763505" cy="3523488"/>
            </a:xfrm>
            <a:prstGeom prst="rect">
              <a:avLst/>
            </a:prstGeom>
          </p:spPr>
        </p:pic>
        <p:sp>
          <p:nvSpPr>
            <p:cNvPr id="13" name="object 13"/>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14" name="object 14"/>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5" name="object 15"/>
          <p:cNvSpPr txBox="1"/>
          <p:nvPr/>
        </p:nvSpPr>
        <p:spPr>
          <a:xfrm>
            <a:off x="380" y="1057655"/>
            <a:ext cx="9763125" cy="1129030"/>
          </a:xfrm>
          <a:prstGeom prst="rect">
            <a:avLst/>
          </a:prstGeom>
        </p:spPr>
        <p:txBody>
          <a:bodyPr vert="horz" wrap="square" lIns="0" tIns="10160" rIns="0" bIns="0" rtlCol="0">
            <a:spAutoFit/>
          </a:bodyPr>
          <a:lstStyle/>
          <a:p>
            <a:pPr algn="ctr">
              <a:lnSpc>
                <a:spcPts val="3475"/>
              </a:lnSpc>
              <a:spcBef>
                <a:spcPts val="80"/>
              </a:spcBef>
            </a:pPr>
            <a:r>
              <a:rPr sz="2950" dirty="0">
                <a:latin typeface="Impact" panose="020B0806030902050204"/>
                <a:cs typeface="Impact" panose="020B0806030902050204"/>
              </a:rPr>
              <a:t>PENGABDIAN JPKP</a:t>
            </a:r>
            <a:r>
              <a:rPr sz="2950" spc="15" dirty="0">
                <a:latin typeface="Impact" panose="020B0806030902050204"/>
                <a:cs typeface="Impact" panose="020B0806030902050204"/>
              </a:rPr>
              <a:t> </a:t>
            </a:r>
            <a:r>
              <a:rPr sz="2950" dirty="0">
                <a:latin typeface="Impact" panose="020B0806030902050204"/>
                <a:cs typeface="Impact" panose="020B0806030902050204"/>
              </a:rPr>
              <a:t>BIDANG</a:t>
            </a:r>
            <a:r>
              <a:rPr sz="2950" spc="-5" dirty="0">
                <a:latin typeface="Impact" panose="020B0806030902050204"/>
                <a:cs typeface="Impact" panose="020B0806030902050204"/>
              </a:rPr>
              <a:t> </a:t>
            </a:r>
            <a:r>
              <a:rPr sz="2950" dirty="0">
                <a:solidFill>
                  <a:srgbClr val="FF0000"/>
                </a:solidFill>
                <a:latin typeface="Impact" panose="020B0806030902050204"/>
                <a:cs typeface="Impact" panose="020B0806030902050204"/>
              </a:rPr>
              <a:t>SOSIAL</a:t>
            </a:r>
            <a:r>
              <a:rPr sz="2950" spc="5" dirty="0">
                <a:solidFill>
                  <a:srgbClr val="FF0000"/>
                </a:solidFill>
                <a:latin typeface="Impact" panose="020B0806030902050204"/>
                <a:cs typeface="Impact" panose="020B0806030902050204"/>
              </a:rPr>
              <a:t> </a:t>
            </a:r>
            <a:r>
              <a:rPr sz="2950" spc="-10" dirty="0">
                <a:solidFill>
                  <a:srgbClr val="FF0000"/>
                </a:solidFill>
                <a:latin typeface="Impact" panose="020B0806030902050204"/>
                <a:cs typeface="Impact" panose="020B0806030902050204"/>
              </a:rPr>
              <a:t>KEMANUSIAAN</a:t>
            </a:r>
            <a:endParaRPr sz="2950">
              <a:latin typeface="Impact" panose="020B0806030902050204"/>
              <a:cs typeface="Impact" panose="020B0806030902050204"/>
            </a:endParaRPr>
          </a:p>
          <a:p>
            <a:pPr marL="280670" marR="273050" indent="-635" algn="ctr">
              <a:lnSpc>
                <a:spcPts val="1600"/>
              </a:lnSpc>
              <a:spcBef>
                <a:spcPts val="105"/>
              </a:spcBef>
            </a:pPr>
            <a:r>
              <a:rPr sz="1450" dirty="0">
                <a:latin typeface="Impact" panose="020B0806030902050204"/>
                <a:cs typeface="Impact" panose="020B0806030902050204"/>
              </a:rPr>
              <a:t>MEMBANTU</a:t>
            </a:r>
            <a:r>
              <a:rPr sz="1450" spc="70" dirty="0">
                <a:latin typeface="Impact" panose="020B0806030902050204"/>
                <a:cs typeface="Impact" panose="020B0806030902050204"/>
              </a:rPr>
              <a:t> </a:t>
            </a:r>
            <a:r>
              <a:rPr sz="1450" dirty="0">
                <a:latin typeface="Impact" panose="020B0806030902050204"/>
                <a:cs typeface="Impact" panose="020B0806030902050204"/>
              </a:rPr>
              <a:t>MEMULANGKAN</a:t>
            </a:r>
            <a:r>
              <a:rPr sz="1450" spc="65" dirty="0">
                <a:latin typeface="Impact" panose="020B0806030902050204"/>
                <a:cs typeface="Impact" panose="020B0806030902050204"/>
              </a:rPr>
              <a:t> </a:t>
            </a:r>
            <a:r>
              <a:rPr sz="1450" dirty="0">
                <a:latin typeface="Impact" panose="020B0806030902050204"/>
                <a:cs typeface="Impact" panose="020B0806030902050204"/>
              </a:rPr>
              <a:t>WARGA</a:t>
            </a:r>
            <a:r>
              <a:rPr sz="1450" spc="65" dirty="0">
                <a:latin typeface="Impact" panose="020B0806030902050204"/>
                <a:cs typeface="Impact" panose="020B0806030902050204"/>
              </a:rPr>
              <a:t> </a:t>
            </a:r>
            <a:r>
              <a:rPr sz="1450" dirty="0">
                <a:latin typeface="Impact" panose="020B0806030902050204"/>
                <a:cs typeface="Impact" panose="020B0806030902050204"/>
              </a:rPr>
              <a:t>TALAUD</a:t>
            </a:r>
            <a:r>
              <a:rPr sz="1450" spc="85" dirty="0">
                <a:latin typeface="Impact" panose="020B0806030902050204"/>
                <a:cs typeface="Impact" panose="020B0806030902050204"/>
              </a:rPr>
              <a:t> </a:t>
            </a:r>
            <a:r>
              <a:rPr sz="1450" dirty="0">
                <a:latin typeface="Impact" panose="020B0806030902050204"/>
                <a:cs typeface="Impact" panose="020B0806030902050204"/>
              </a:rPr>
              <a:t>YG</a:t>
            </a:r>
            <a:r>
              <a:rPr sz="1450" spc="85" dirty="0">
                <a:latin typeface="Impact" panose="020B0806030902050204"/>
                <a:cs typeface="Impact" panose="020B0806030902050204"/>
              </a:rPr>
              <a:t> </a:t>
            </a:r>
            <a:r>
              <a:rPr sz="1450" dirty="0">
                <a:latin typeface="Impact" panose="020B0806030902050204"/>
                <a:cs typeface="Impact" panose="020B0806030902050204"/>
              </a:rPr>
              <a:t>SDH</a:t>
            </a:r>
            <a:r>
              <a:rPr sz="1450" spc="85" dirty="0">
                <a:latin typeface="Impact" panose="020B0806030902050204"/>
                <a:cs typeface="Impact" panose="020B0806030902050204"/>
              </a:rPr>
              <a:t> </a:t>
            </a:r>
            <a:r>
              <a:rPr sz="1450" dirty="0">
                <a:latin typeface="Impact" panose="020B0806030902050204"/>
                <a:cs typeface="Impact" panose="020B0806030902050204"/>
              </a:rPr>
              <a:t>1</a:t>
            </a:r>
            <a:r>
              <a:rPr sz="1450" spc="85" dirty="0">
                <a:latin typeface="Impact" panose="020B0806030902050204"/>
                <a:cs typeface="Impact" panose="020B0806030902050204"/>
              </a:rPr>
              <a:t> </a:t>
            </a:r>
            <a:r>
              <a:rPr sz="1450" dirty="0">
                <a:latin typeface="Impact" panose="020B0806030902050204"/>
                <a:cs typeface="Impact" panose="020B0806030902050204"/>
              </a:rPr>
              <a:t>BLN</a:t>
            </a:r>
            <a:r>
              <a:rPr sz="1450" spc="100" dirty="0">
                <a:latin typeface="Impact" panose="020B0806030902050204"/>
                <a:cs typeface="Impact" panose="020B0806030902050204"/>
              </a:rPr>
              <a:t> </a:t>
            </a:r>
            <a:r>
              <a:rPr sz="1450" dirty="0">
                <a:latin typeface="Impact" panose="020B0806030902050204"/>
                <a:cs typeface="Impact" panose="020B0806030902050204"/>
              </a:rPr>
              <a:t>TERDAMPAR</a:t>
            </a:r>
            <a:r>
              <a:rPr sz="1450" spc="75" dirty="0">
                <a:latin typeface="Impact" panose="020B0806030902050204"/>
                <a:cs typeface="Impact" panose="020B0806030902050204"/>
              </a:rPr>
              <a:t> </a:t>
            </a:r>
            <a:r>
              <a:rPr sz="1450" dirty="0">
                <a:latin typeface="Impact" panose="020B0806030902050204"/>
                <a:cs typeface="Impact" panose="020B0806030902050204"/>
              </a:rPr>
              <a:t>DI</a:t>
            </a:r>
            <a:r>
              <a:rPr sz="1450" spc="95" dirty="0">
                <a:latin typeface="Impact" panose="020B0806030902050204"/>
                <a:cs typeface="Impact" panose="020B0806030902050204"/>
              </a:rPr>
              <a:t> </a:t>
            </a:r>
            <a:r>
              <a:rPr sz="1450" dirty="0">
                <a:latin typeface="Impact" panose="020B0806030902050204"/>
                <a:cs typeface="Impact" panose="020B0806030902050204"/>
              </a:rPr>
              <a:t>PAPUA</a:t>
            </a:r>
            <a:r>
              <a:rPr sz="1450" spc="75" dirty="0">
                <a:latin typeface="Impact" panose="020B0806030902050204"/>
                <a:cs typeface="Impact" panose="020B0806030902050204"/>
              </a:rPr>
              <a:t> </a:t>
            </a:r>
            <a:r>
              <a:rPr sz="1450" dirty="0">
                <a:latin typeface="Impact" panose="020B0806030902050204"/>
                <a:cs typeface="Impact" panose="020B0806030902050204"/>
              </a:rPr>
              <a:t>NUGINI,</a:t>
            </a:r>
            <a:r>
              <a:rPr sz="1450" spc="65" dirty="0">
                <a:latin typeface="Impact" panose="020B0806030902050204"/>
                <a:cs typeface="Impact" panose="020B0806030902050204"/>
              </a:rPr>
              <a:t> </a:t>
            </a:r>
            <a:r>
              <a:rPr sz="1450" dirty="0">
                <a:latin typeface="Impact" panose="020B0806030902050204"/>
                <a:cs typeface="Impact" panose="020B0806030902050204"/>
              </a:rPr>
              <a:t>PEMULANGAN</a:t>
            </a:r>
            <a:r>
              <a:rPr sz="1450" spc="65" dirty="0">
                <a:latin typeface="Impact" panose="020B0806030902050204"/>
                <a:cs typeface="Impact" panose="020B0806030902050204"/>
              </a:rPr>
              <a:t> </a:t>
            </a:r>
            <a:r>
              <a:rPr sz="1450" dirty="0">
                <a:latin typeface="Impact" panose="020B0806030902050204"/>
                <a:cs typeface="Impact" panose="020B0806030902050204"/>
              </a:rPr>
              <a:t>JENAZAH</a:t>
            </a:r>
            <a:r>
              <a:rPr sz="1450" spc="85" dirty="0">
                <a:latin typeface="Impact" panose="020B0806030902050204"/>
                <a:cs typeface="Impact" panose="020B0806030902050204"/>
              </a:rPr>
              <a:t> </a:t>
            </a:r>
            <a:r>
              <a:rPr sz="1450" dirty="0">
                <a:latin typeface="Impact" panose="020B0806030902050204"/>
                <a:cs typeface="Impact" panose="020B0806030902050204"/>
              </a:rPr>
              <a:t>DARI</a:t>
            </a:r>
            <a:r>
              <a:rPr sz="1450" spc="85" dirty="0">
                <a:latin typeface="Impact" panose="020B0806030902050204"/>
                <a:cs typeface="Impact" panose="020B0806030902050204"/>
              </a:rPr>
              <a:t> </a:t>
            </a:r>
            <a:r>
              <a:rPr sz="1450" dirty="0">
                <a:latin typeface="Impact" panose="020B0806030902050204"/>
                <a:cs typeface="Impact" panose="020B0806030902050204"/>
              </a:rPr>
              <a:t>PAPUA</a:t>
            </a:r>
            <a:r>
              <a:rPr sz="1450" spc="80" dirty="0">
                <a:latin typeface="Impact" panose="020B0806030902050204"/>
                <a:cs typeface="Impact" panose="020B0806030902050204"/>
              </a:rPr>
              <a:t> </a:t>
            </a:r>
            <a:r>
              <a:rPr sz="1450" spc="-25" dirty="0">
                <a:latin typeface="Impact" panose="020B0806030902050204"/>
                <a:cs typeface="Impact" panose="020B0806030902050204"/>
              </a:rPr>
              <a:t>KE </a:t>
            </a:r>
            <a:r>
              <a:rPr sz="1450" dirty="0">
                <a:latin typeface="Impact" panose="020B0806030902050204"/>
                <a:cs typeface="Impact" panose="020B0806030902050204"/>
              </a:rPr>
              <a:t>MAMUJU</a:t>
            </a:r>
            <a:r>
              <a:rPr sz="1450" spc="100" dirty="0">
                <a:latin typeface="Impact" panose="020B0806030902050204"/>
                <a:cs typeface="Impact" panose="020B0806030902050204"/>
              </a:rPr>
              <a:t> </a:t>
            </a:r>
            <a:r>
              <a:rPr sz="1450" dirty="0">
                <a:latin typeface="Impact" panose="020B0806030902050204"/>
                <a:cs typeface="Impact" panose="020B0806030902050204"/>
              </a:rPr>
              <a:t>TENGAH</a:t>
            </a:r>
            <a:r>
              <a:rPr sz="1450" spc="95" dirty="0">
                <a:latin typeface="Impact" panose="020B0806030902050204"/>
                <a:cs typeface="Impact" panose="020B0806030902050204"/>
              </a:rPr>
              <a:t> </a:t>
            </a:r>
            <a:r>
              <a:rPr sz="1450" dirty="0">
                <a:latin typeface="Impact" panose="020B0806030902050204"/>
                <a:cs typeface="Impact" panose="020B0806030902050204"/>
              </a:rPr>
              <a:t>SULAWESI</a:t>
            </a:r>
            <a:r>
              <a:rPr sz="1450" spc="85" dirty="0">
                <a:latin typeface="Impact" panose="020B0806030902050204"/>
                <a:cs typeface="Impact" panose="020B0806030902050204"/>
              </a:rPr>
              <a:t> </a:t>
            </a:r>
            <a:r>
              <a:rPr sz="1450" spc="-20" dirty="0">
                <a:latin typeface="Impact" panose="020B0806030902050204"/>
                <a:cs typeface="Impact" panose="020B0806030902050204"/>
              </a:rPr>
              <a:t>BARAT,</a:t>
            </a:r>
            <a:r>
              <a:rPr sz="1450" spc="110" dirty="0">
                <a:latin typeface="Impact" panose="020B0806030902050204"/>
                <a:cs typeface="Impact" panose="020B0806030902050204"/>
              </a:rPr>
              <a:t> </a:t>
            </a:r>
            <a:r>
              <a:rPr sz="1450" dirty="0">
                <a:latin typeface="Impact" panose="020B0806030902050204"/>
                <a:cs typeface="Impact" panose="020B0806030902050204"/>
              </a:rPr>
              <a:t>MEMULANGKAN</a:t>
            </a:r>
            <a:r>
              <a:rPr sz="1450" spc="85" dirty="0">
                <a:latin typeface="Impact" panose="020B0806030902050204"/>
                <a:cs typeface="Impact" panose="020B0806030902050204"/>
              </a:rPr>
              <a:t> </a:t>
            </a:r>
            <a:r>
              <a:rPr sz="1450" dirty="0">
                <a:latin typeface="Impact" panose="020B0806030902050204"/>
                <a:cs typeface="Impact" panose="020B0806030902050204"/>
              </a:rPr>
              <a:t>JENAZAH</a:t>
            </a:r>
            <a:r>
              <a:rPr sz="1450" spc="110" dirty="0">
                <a:latin typeface="Impact" panose="020B0806030902050204"/>
                <a:cs typeface="Impact" panose="020B0806030902050204"/>
              </a:rPr>
              <a:t> </a:t>
            </a:r>
            <a:r>
              <a:rPr sz="1450" dirty="0">
                <a:latin typeface="Impact" panose="020B0806030902050204"/>
                <a:cs typeface="Impact" panose="020B0806030902050204"/>
              </a:rPr>
              <a:t>DARI</a:t>
            </a:r>
            <a:r>
              <a:rPr sz="1450" spc="110" dirty="0">
                <a:latin typeface="Impact" panose="020B0806030902050204"/>
                <a:cs typeface="Impact" panose="020B0806030902050204"/>
              </a:rPr>
              <a:t> </a:t>
            </a:r>
            <a:r>
              <a:rPr sz="1450" dirty="0">
                <a:latin typeface="Impact" panose="020B0806030902050204"/>
                <a:cs typeface="Impact" panose="020B0806030902050204"/>
              </a:rPr>
              <a:t>TANGERANG</a:t>
            </a:r>
            <a:r>
              <a:rPr sz="1450" spc="90" dirty="0">
                <a:latin typeface="Impact" panose="020B0806030902050204"/>
                <a:cs typeface="Impact" panose="020B0806030902050204"/>
              </a:rPr>
              <a:t> </a:t>
            </a:r>
            <a:r>
              <a:rPr sz="1450" dirty="0">
                <a:latin typeface="Impact" panose="020B0806030902050204"/>
                <a:cs typeface="Impact" panose="020B0806030902050204"/>
              </a:rPr>
              <a:t>KE</a:t>
            </a:r>
            <a:r>
              <a:rPr sz="1450" spc="120" dirty="0">
                <a:latin typeface="Impact" panose="020B0806030902050204"/>
                <a:cs typeface="Impact" panose="020B0806030902050204"/>
              </a:rPr>
              <a:t> </a:t>
            </a:r>
            <a:r>
              <a:rPr sz="1450" dirty="0">
                <a:latin typeface="Impact" panose="020B0806030902050204"/>
                <a:cs typeface="Impact" panose="020B0806030902050204"/>
              </a:rPr>
              <a:t>PULAU</a:t>
            </a:r>
            <a:r>
              <a:rPr sz="1450" spc="110" dirty="0">
                <a:latin typeface="Impact" panose="020B0806030902050204"/>
                <a:cs typeface="Impact" panose="020B0806030902050204"/>
              </a:rPr>
              <a:t> </a:t>
            </a:r>
            <a:r>
              <a:rPr sz="1450" dirty="0">
                <a:latin typeface="Impact" panose="020B0806030902050204"/>
                <a:cs typeface="Impact" panose="020B0806030902050204"/>
              </a:rPr>
              <a:t>NIAS,</a:t>
            </a:r>
            <a:r>
              <a:rPr sz="1450" spc="90" dirty="0">
                <a:latin typeface="Impact" panose="020B0806030902050204"/>
                <a:cs typeface="Impact" panose="020B0806030902050204"/>
              </a:rPr>
              <a:t> </a:t>
            </a:r>
            <a:r>
              <a:rPr sz="1450" dirty="0">
                <a:latin typeface="Impact" panose="020B0806030902050204"/>
                <a:cs typeface="Impact" panose="020B0806030902050204"/>
              </a:rPr>
              <a:t>MEMULANGKAN</a:t>
            </a:r>
            <a:r>
              <a:rPr sz="1450" spc="85" dirty="0">
                <a:latin typeface="Impact" panose="020B0806030902050204"/>
                <a:cs typeface="Impact" panose="020B0806030902050204"/>
              </a:rPr>
              <a:t> </a:t>
            </a:r>
            <a:r>
              <a:rPr sz="1450" dirty="0">
                <a:latin typeface="Impact" panose="020B0806030902050204"/>
                <a:cs typeface="Impact" panose="020B0806030902050204"/>
              </a:rPr>
              <a:t>JENAZAH</a:t>
            </a:r>
            <a:r>
              <a:rPr sz="1450" spc="110" dirty="0">
                <a:latin typeface="Impact" panose="020B0806030902050204"/>
                <a:cs typeface="Impact" panose="020B0806030902050204"/>
              </a:rPr>
              <a:t> </a:t>
            </a:r>
            <a:r>
              <a:rPr sz="1450" dirty="0">
                <a:latin typeface="Impact" panose="020B0806030902050204"/>
                <a:cs typeface="Impact" panose="020B0806030902050204"/>
              </a:rPr>
              <a:t>TKW</a:t>
            </a:r>
            <a:r>
              <a:rPr sz="1450" spc="105" dirty="0">
                <a:latin typeface="Impact" panose="020B0806030902050204"/>
                <a:cs typeface="Impact" panose="020B0806030902050204"/>
              </a:rPr>
              <a:t> </a:t>
            </a:r>
            <a:r>
              <a:rPr sz="1450" spc="-25" dirty="0">
                <a:latin typeface="Impact" panose="020B0806030902050204"/>
                <a:cs typeface="Impact" panose="020B0806030902050204"/>
              </a:rPr>
              <a:t>YG </a:t>
            </a:r>
            <a:r>
              <a:rPr sz="1450" dirty="0">
                <a:latin typeface="Impact" panose="020B0806030902050204"/>
                <a:cs typeface="Impact" panose="020B0806030902050204"/>
              </a:rPr>
              <a:t>MEMBAKAR</a:t>
            </a:r>
            <a:r>
              <a:rPr sz="1450" spc="50" dirty="0">
                <a:latin typeface="Impact" panose="020B0806030902050204"/>
                <a:cs typeface="Impact" panose="020B0806030902050204"/>
              </a:rPr>
              <a:t> </a:t>
            </a:r>
            <a:r>
              <a:rPr sz="1450" dirty="0">
                <a:latin typeface="Impact" panose="020B0806030902050204"/>
                <a:cs typeface="Impact" panose="020B0806030902050204"/>
              </a:rPr>
              <a:t>DIRI</a:t>
            </a:r>
            <a:r>
              <a:rPr sz="1450" spc="60" dirty="0">
                <a:latin typeface="Impact" panose="020B0806030902050204"/>
                <a:cs typeface="Impact" panose="020B0806030902050204"/>
              </a:rPr>
              <a:t> </a:t>
            </a:r>
            <a:r>
              <a:rPr sz="1450" dirty="0">
                <a:latin typeface="Impact" panose="020B0806030902050204"/>
                <a:cs typeface="Impact" panose="020B0806030902050204"/>
              </a:rPr>
              <a:t>DI</a:t>
            </a:r>
            <a:r>
              <a:rPr sz="1450" spc="75" dirty="0">
                <a:latin typeface="Impact" panose="020B0806030902050204"/>
                <a:cs typeface="Impact" panose="020B0806030902050204"/>
              </a:rPr>
              <a:t> </a:t>
            </a:r>
            <a:r>
              <a:rPr sz="1450" spc="-10" dirty="0">
                <a:latin typeface="Impact" panose="020B0806030902050204"/>
                <a:cs typeface="Impact" panose="020B0806030902050204"/>
              </a:rPr>
              <a:t>MALAYSIA</a:t>
            </a:r>
            <a:endParaRPr sz="1450">
              <a:latin typeface="Impact" panose="020B0806030902050204"/>
              <a:cs typeface="Impact" panose="020B080603090205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993902" y="2175763"/>
            <a:ext cx="8073390" cy="3648075"/>
          </a:xfrm>
          <a:prstGeom prst="rect">
            <a:avLst/>
          </a:prstGeom>
        </p:spPr>
        <p:txBody>
          <a:bodyPr vert="horz" wrap="square" lIns="0" tIns="12700" rIns="0" bIns="0" rtlCol="0">
            <a:spAutoFit/>
          </a:bodyPr>
          <a:lstStyle/>
          <a:p>
            <a:pPr marL="12700">
              <a:lnSpc>
                <a:spcPct val="100000"/>
              </a:lnSpc>
              <a:spcBef>
                <a:spcPts val="100"/>
              </a:spcBef>
            </a:pPr>
            <a:r>
              <a:rPr sz="1900" b="1" dirty="0">
                <a:latin typeface="Lucida Sans Unicode" panose="020B0602030504020204"/>
                <a:cs typeface="Lucida Sans Unicode" panose="020B0602030504020204"/>
              </a:rPr>
              <a:t>TUJUAN</a:t>
            </a:r>
            <a:r>
              <a:rPr sz="1900" b="1" spc="-25" dirty="0">
                <a:latin typeface="Lucida Sans Unicode" panose="020B0602030504020204"/>
                <a:cs typeface="Lucida Sans Unicode" panose="020B0602030504020204"/>
              </a:rPr>
              <a:t> </a:t>
            </a:r>
            <a:r>
              <a:rPr sz="1900" b="1" dirty="0">
                <a:latin typeface="Lucida Sans Unicode" panose="020B0602030504020204"/>
                <a:cs typeface="Lucida Sans Unicode" panose="020B0602030504020204"/>
              </a:rPr>
              <a:t>JPK</a:t>
            </a:r>
            <a:r>
              <a:rPr sz="1900" b="1" dirty="0">
                <a:solidFill>
                  <a:srgbClr val="FF0000"/>
                </a:solidFill>
                <a:latin typeface="Lucida Sans Unicode" panose="020B0602030504020204"/>
                <a:cs typeface="Lucida Sans Unicode" panose="020B0602030504020204"/>
              </a:rPr>
              <a:t>P</a:t>
            </a:r>
            <a:r>
              <a:rPr sz="1900" b="1" spc="-25" dirty="0">
                <a:solidFill>
                  <a:srgbClr val="FF0000"/>
                </a:solidFill>
                <a:latin typeface="Lucida Sans Unicode" panose="020B0602030504020204"/>
                <a:cs typeface="Lucida Sans Unicode" panose="020B0602030504020204"/>
              </a:rPr>
              <a:t> </a:t>
            </a:r>
            <a:r>
              <a:rPr sz="1900" b="1" spc="-50" dirty="0">
                <a:latin typeface="Lucida Sans Unicode" panose="020B0602030504020204"/>
                <a:cs typeface="Lucida Sans Unicode" panose="020B0602030504020204"/>
              </a:rPr>
              <a:t>:</a:t>
            </a:r>
            <a:endParaRPr sz="1900">
              <a:latin typeface="Lucida Sans Unicode" panose="020B0602030504020204"/>
              <a:cs typeface="Lucida Sans Unicode" panose="020B0602030504020204"/>
            </a:endParaRPr>
          </a:p>
          <a:p>
            <a:pPr marL="377825" marR="5080" indent="-256540">
              <a:lnSpc>
                <a:spcPct val="82000"/>
              </a:lnSpc>
              <a:spcBef>
                <a:spcPts val="2560"/>
              </a:spcBef>
              <a:tabLst>
                <a:tab pos="377825" algn="l"/>
              </a:tabLst>
            </a:pPr>
            <a:r>
              <a:rPr sz="1500" spc="-50" dirty="0">
                <a:solidFill>
                  <a:srgbClr val="2DA2BF"/>
                </a:solidFill>
                <a:latin typeface="Wingdings 3" panose="05040102010807070707"/>
                <a:cs typeface="Wingdings 3" panose="05040102010807070707"/>
              </a:rPr>
              <a:t>🞂</a:t>
            </a:r>
            <a:r>
              <a:rPr sz="1500" spc="75" dirty="0">
                <a:solidFill>
                  <a:srgbClr val="2DA2BF"/>
                </a:solidFill>
                <a:latin typeface="Wingdings 3" panose="05040102010807070707"/>
                <a:cs typeface="Wingdings 3" panose="05040102010807070707"/>
              </a:rPr>
              <a:t>​</a:t>
            </a:r>
            <a:r>
              <a:rPr sz="1500" dirty="0">
                <a:solidFill>
                  <a:srgbClr val="2DA2BF"/>
                </a:solidFill>
                <a:latin typeface="Times New Roman" panose="02020603050405020304"/>
                <a:cs typeface="Times New Roman" panose="02020603050405020304"/>
              </a:rPr>
              <a:t>	</a:t>
            </a:r>
            <a:r>
              <a:rPr sz="2200" b="1" dirty="0">
                <a:solidFill>
                  <a:srgbClr val="FF0000"/>
                </a:solidFill>
                <a:latin typeface="Lucida Sans Unicode" panose="020B0602030504020204"/>
                <a:cs typeface="Lucida Sans Unicode" panose="020B0602030504020204"/>
              </a:rPr>
              <a:t>Membantu</a:t>
            </a:r>
            <a:r>
              <a:rPr sz="2200" b="1" spc="225"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sosialisasi</a:t>
            </a:r>
            <a:r>
              <a:rPr sz="1900" spc="33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program-</a:t>
            </a:r>
            <a:r>
              <a:rPr sz="1900" dirty="0">
                <a:latin typeface="Lucida Sans Unicode" panose="020B0602030504020204"/>
                <a:cs typeface="Lucida Sans Unicode" panose="020B0602030504020204"/>
              </a:rPr>
              <a:t>program</a:t>
            </a:r>
            <a:r>
              <a:rPr sz="1900" spc="33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pemerintah</a:t>
            </a:r>
            <a:r>
              <a:rPr sz="1900" spc="32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yang</a:t>
            </a:r>
            <a:r>
              <a:rPr sz="1900" spc="330" dirty="0">
                <a:latin typeface="Lucida Sans Unicode" panose="020B0602030504020204"/>
                <a:cs typeface="Lucida Sans Unicode" panose="020B0602030504020204"/>
              </a:rPr>
              <a:t> </a:t>
            </a:r>
            <a:r>
              <a:rPr sz="1900" spc="-25" dirty="0">
                <a:latin typeface="Lucida Sans Unicode" panose="020B0602030504020204"/>
                <a:cs typeface="Lucida Sans Unicode" panose="020B0602030504020204"/>
              </a:rPr>
              <a:t>pro </a:t>
            </a:r>
            <a:r>
              <a:rPr sz="1900" spc="-10" dirty="0">
                <a:latin typeface="Lucida Sans Unicode" panose="020B0602030504020204"/>
                <a:cs typeface="Lucida Sans Unicode" panose="020B0602030504020204"/>
              </a:rPr>
              <a:t>rakyat.</a:t>
            </a:r>
            <a:endParaRPr sz="1900">
              <a:latin typeface="Lucida Sans Unicode" panose="020B0602030504020204"/>
              <a:cs typeface="Lucida Sans Unicode" panose="020B0602030504020204"/>
            </a:endParaRPr>
          </a:p>
          <a:p>
            <a:pPr marL="377825" marR="5080" indent="-256540">
              <a:lnSpc>
                <a:spcPct val="82000"/>
              </a:lnSpc>
              <a:spcBef>
                <a:spcPts val="2550"/>
              </a:spcBef>
              <a:tabLst>
                <a:tab pos="377825" algn="l"/>
                <a:tab pos="2409825" algn="l"/>
                <a:tab pos="4047490" algn="l"/>
                <a:tab pos="6386830" algn="l"/>
                <a:tab pos="7543800" algn="l"/>
              </a:tabLst>
            </a:pPr>
            <a:r>
              <a:rPr sz="1500" spc="-50" dirty="0">
                <a:solidFill>
                  <a:srgbClr val="2DA2BF"/>
                </a:solidFill>
                <a:latin typeface="Wingdings 3" panose="05040102010807070707"/>
                <a:cs typeface="Wingdings 3" panose="05040102010807070707"/>
              </a:rPr>
              <a:t>🞂</a:t>
            </a:r>
            <a:r>
              <a:rPr sz="1500" spc="75" dirty="0">
                <a:solidFill>
                  <a:srgbClr val="2DA2BF"/>
                </a:solidFill>
                <a:latin typeface="Wingdings 3" panose="05040102010807070707"/>
                <a:cs typeface="Wingdings 3" panose="05040102010807070707"/>
              </a:rPr>
              <a:t>​</a:t>
            </a:r>
            <a:r>
              <a:rPr sz="1500" dirty="0">
                <a:solidFill>
                  <a:srgbClr val="2DA2BF"/>
                </a:solidFill>
                <a:latin typeface="Times New Roman" panose="02020603050405020304"/>
                <a:cs typeface="Times New Roman" panose="02020603050405020304"/>
              </a:rPr>
              <a:t>	</a:t>
            </a:r>
            <a:r>
              <a:rPr sz="2200" b="1" spc="-10" dirty="0">
                <a:solidFill>
                  <a:srgbClr val="FF0000"/>
                </a:solidFill>
                <a:latin typeface="Lucida Sans Unicode" panose="020B0602030504020204"/>
                <a:cs typeface="Lucida Sans Unicode" panose="020B0602030504020204"/>
              </a:rPr>
              <a:t>Mendampingi</a:t>
            </a:r>
            <a:r>
              <a:rPr sz="2200" b="1" dirty="0">
                <a:solidFill>
                  <a:srgbClr val="FF0000"/>
                </a:solidFill>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pelaksanaan</a:t>
            </a:r>
            <a:r>
              <a:rPr sz="190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program-program</a:t>
            </a:r>
            <a:r>
              <a:rPr sz="190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tersebut</a:t>
            </a:r>
            <a:r>
              <a:rPr sz="1900" dirty="0">
                <a:latin typeface="Lucida Sans Unicode" panose="020B0602030504020204"/>
                <a:cs typeface="Lucida Sans Unicode" panose="020B0602030504020204"/>
              </a:rPr>
              <a:t>	</a:t>
            </a:r>
            <a:r>
              <a:rPr sz="1900" spc="-20" dirty="0">
                <a:latin typeface="Lucida Sans Unicode" panose="020B0602030504020204"/>
                <a:cs typeface="Lucida Sans Unicode" panose="020B0602030504020204"/>
              </a:rPr>
              <a:t>agar </a:t>
            </a:r>
            <a:r>
              <a:rPr sz="1900" dirty="0">
                <a:latin typeface="Lucida Sans Unicode" panose="020B0602030504020204"/>
                <a:cs typeface="Lucida Sans Unicode" panose="020B0602030504020204"/>
              </a:rPr>
              <a:t>terlaksana</a:t>
            </a:r>
            <a:r>
              <a:rPr sz="1900" spc="-5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sesuai</a:t>
            </a:r>
            <a:r>
              <a:rPr sz="1900" spc="-5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rencana</a:t>
            </a:r>
            <a:r>
              <a:rPr sz="1900" spc="-5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dan</a:t>
            </a:r>
            <a:r>
              <a:rPr sz="1900" spc="-4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tepat</a:t>
            </a:r>
            <a:r>
              <a:rPr sz="1900" spc="-30"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sasaran</a:t>
            </a:r>
            <a:endParaRPr sz="1900">
              <a:latin typeface="Lucida Sans Unicode" panose="020B0602030504020204"/>
              <a:cs typeface="Lucida Sans Unicode" panose="020B0602030504020204"/>
            </a:endParaRPr>
          </a:p>
          <a:p>
            <a:pPr marL="378460" marR="5080" indent="-256540">
              <a:lnSpc>
                <a:spcPct val="82000"/>
              </a:lnSpc>
              <a:spcBef>
                <a:spcPts val="2560"/>
              </a:spcBef>
              <a:tabLst>
                <a:tab pos="378460" algn="l"/>
              </a:tabLst>
            </a:pPr>
            <a:r>
              <a:rPr sz="1500" spc="-50" dirty="0">
                <a:solidFill>
                  <a:srgbClr val="2DA2BF"/>
                </a:solidFill>
                <a:latin typeface="Wingdings 3" panose="05040102010807070707"/>
                <a:cs typeface="Wingdings 3" panose="05040102010807070707"/>
              </a:rPr>
              <a:t>🞂</a:t>
            </a:r>
            <a:r>
              <a:rPr sz="1500" spc="75" dirty="0">
                <a:solidFill>
                  <a:srgbClr val="2DA2BF"/>
                </a:solidFill>
                <a:latin typeface="Wingdings 3" panose="05040102010807070707"/>
                <a:cs typeface="Wingdings 3" panose="05040102010807070707"/>
              </a:rPr>
              <a:t>​</a:t>
            </a:r>
            <a:r>
              <a:rPr sz="1500" dirty="0">
                <a:solidFill>
                  <a:srgbClr val="2DA2BF"/>
                </a:solidFill>
                <a:latin typeface="Times New Roman" panose="02020603050405020304"/>
                <a:cs typeface="Times New Roman" panose="02020603050405020304"/>
              </a:rPr>
              <a:t>	</a:t>
            </a:r>
            <a:r>
              <a:rPr sz="2200" b="1" dirty="0">
                <a:solidFill>
                  <a:srgbClr val="FF0000"/>
                </a:solidFill>
                <a:latin typeface="Lucida Sans Unicode" panose="020B0602030504020204"/>
                <a:cs typeface="Lucida Sans Unicode" panose="020B0602030504020204"/>
              </a:rPr>
              <a:t>Melaporkan</a:t>
            </a:r>
            <a:r>
              <a:rPr sz="2200" b="1" spc="114"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dengan</a:t>
            </a:r>
            <a:r>
              <a:rPr sz="1900" spc="21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santun</a:t>
            </a:r>
            <a:r>
              <a:rPr sz="1900" spc="204"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jika</a:t>
            </a:r>
            <a:r>
              <a:rPr sz="1900" spc="21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terdapat</a:t>
            </a:r>
            <a:r>
              <a:rPr sz="1900" spc="21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ketidaksesuaian</a:t>
            </a:r>
            <a:r>
              <a:rPr sz="1900" spc="204" dirty="0">
                <a:latin typeface="Lucida Sans Unicode" panose="020B0602030504020204"/>
                <a:cs typeface="Lucida Sans Unicode" panose="020B0602030504020204"/>
              </a:rPr>
              <a:t> </a:t>
            </a:r>
            <a:r>
              <a:rPr sz="1900" spc="-20" dirty="0">
                <a:latin typeface="Lucida Sans Unicode" panose="020B0602030504020204"/>
                <a:cs typeface="Lucida Sans Unicode" panose="020B0602030504020204"/>
              </a:rPr>
              <a:t>atau </a:t>
            </a:r>
            <a:r>
              <a:rPr sz="1900" dirty="0">
                <a:latin typeface="Lucida Sans Unicode" panose="020B0602030504020204"/>
                <a:cs typeface="Lucida Sans Unicode" panose="020B0602030504020204"/>
              </a:rPr>
              <a:t>kendala</a:t>
            </a:r>
            <a:r>
              <a:rPr sz="1900" spc="-7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dalam</a:t>
            </a:r>
            <a:r>
              <a:rPr sz="1900" spc="-5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pelaksanaanya</a:t>
            </a:r>
            <a:r>
              <a:rPr sz="1900" spc="-7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agar</a:t>
            </a:r>
            <a:r>
              <a:rPr sz="1900" spc="-5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dapat</a:t>
            </a:r>
            <a:r>
              <a:rPr sz="1900" spc="-5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terdeteksi</a:t>
            </a:r>
            <a:r>
              <a:rPr sz="1900" spc="-6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sejak</a:t>
            </a:r>
            <a:r>
              <a:rPr sz="1900" spc="-6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dini.</a:t>
            </a:r>
            <a:endParaRPr sz="1900">
              <a:latin typeface="Lucida Sans Unicode" panose="020B0602030504020204"/>
              <a:cs typeface="Lucida Sans Unicode" panose="020B0602030504020204"/>
            </a:endParaRPr>
          </a:p>
          <a:p>
            <a:pPr marL="377825" marR="6350" indent="-256540">
              <a:lnSpc>
                <a:spcPct val="82000"/>
              </a:lnSpc>
              <a:spcBef>
                <a:spcPts val="2555"/>
              </a:spcBef>
              <a:tabLst>
                <a:tab pos="377825" algn="l"/>
              </a:tabLst>
            </a:pPr>
            <a:r>
              <a:rPr sz="1500" spc="-50" dirty="0">
                <a:solidFill>
                  <a:srgbClr val="2DA2BF"/>
                </a:solidFill>
                <a:latin typeface="Wingdings 3" panose="05040102010807070707"/>
                <a:cs typeface="Wingdings 3" panose="05040102010807070707"/>
              </a:rPr>
              <a:t>🞂</a:t>
            </a:r>
            <a:r>
              <a:rPr sz="1500" spc="75" dirty="0">
                <a:solidFill>
                  <a:srgbClr val="2DA2BF"/>
                </a:solidFill>
                <a:latin typeface="Wingdings 3" panose="05040102010807070707"/>
                <a:cs typeface="Wingdings 3" panose="05040102010807070707"/>
              </a:rPr>
              <a:t>​</a:t>
            </a:r>
            <a:r>
              <a:rPr sz="1500" dirty="0">
                <a:solidFill>
                  <a:srgbClr val="2DA2BF"/>
                </a:solidFill>
                <a:latin typeface="Times New Roman" panose="02020603050405020304"/>
                <a:cs typeface="Times New Roman" panose="02020603050405020304"/>
              </a:rPr>
              <a:t>	</a:t>
            </a:r>
            <a:r>
              <a:rPr sz="2200" b="1" dirty="0">
                <a:solidFill>
                  <a:srgbClr val="FF0000"/>
                </a:solidFill>
                <a:latin typeface="Lucida Sans Unicode" panose="020B0602030504020204"/>
                <a:cs typeface="Lucida Sans Unicode" panose="020B0602030504020204"/>
              </a:rPr>
              <a:t>Mendorong</a:t>
            </a:r>
            <a:r>
              <a:rPr sz="2200" b="1" spc="175" dirty="0">
                <a:solidFill>
                  <a:srgbClr val="FF0000"/>
                </a:solidFill>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masyarakat</a:t>
            </a:r>
            <a:r>
              <a:rPr sz="1900" spc="27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agar</a:t>
            </a:r>
            <a:r>
              <a:rPr sz="1900" spc="26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dapat</a:t>
            </a:r>
            <a:r>
              <a:rPr sz="1900" spc="27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memanfaatkan</a:t>
            </a:r>
            <a:r>
              <a:rPr sz="1900" spc="27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fasilitas</a:t>
            </a:r>
            <a:r>
              <a:rPr sz="1900" spc="270" dirty="0">
                <a:latin typeface="Lucida Sans Unicode" panose="020B0602030504020204"/>
                <a:cs typeface="Lucida Sans Unicode" panose="020B0602030504020204"/>
              </a:rPr>
              <a:t> </a:t>
            </a:r>
            <a:r>
              <a:rPr sz="1900" spc="-25" dirty="0">
                <a:latin typeface="Lucida Sans Unicode" panose="020B0602030504020204"/>
                <a:cs typeface="Lucida Sans Unicode" panose="020B0602030504020204"/>
              </a:rPr>
              <a:t>yg </a:t>
            </a:r>
            <a:r>
              <a:rPr sz="1900" dirty="0">
                <a:latin typeface="Lucida Sans Unicode" panose="020B0602030504020204"/>
                <a:cs typeface="Lucida Sans Unicode" panose="020B0602030504020204"/>
              </a:rPr>
              <a:t>disediakan</a:t>
            </a:r>
            <a:r>
              <a:rPr sz="1900" spc="-20"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pemerintah</a:t>
            </a:r>
            <a:r>
              <a:rPr sz="1900" spc="-25" dirty="0">
                <a:latin typeface="Lucida Sans Unicode" panose="020B0602030504020204"/>
                <a:cs typeface="Lucida Sans Unicode" panose="020B0602030504020204"/>
              </a:rPr>
              <a:t> </a:t>
            </a:r>
            <a:r>
              <a:rPr sz="1900" dirty="0">
                <a:latin typeface="Lucida Sans Unicode" panose="020B0602030504020204"/>
                <a:cs typeface="Lucida Sans Unicode" panose="020B0602030504020204"/>
              </a:rPr>
              <a:t>dengan</a:t>
            </a:r>
            <a:r>
              <a:rPr sz="1900" spc="-15" dirty="0">
                <a:latin typeface="Lucida Sans Unicode" panose="020B0602030504020204"/>
                <a:cs typeface="Lucida Sans Unicode" panose="020B0602030504020204"/>
              </a:rPr>
              <a:t> </a:t>
            </a:r>
            <a:r>
              <a:rPr sz="1900" spc="-10" dirty="0">
                <a:latin typeface="Lucida Sans Unicode" panose="020B0602030504020204"/>
                <a:cs typeface="Lucida Sans Unicode" panose="020B0602030504020204"/>
              </a:rPr>
              <a:t>optimal.</a:t>
            </a:r>
            <a:endParaRPr sz="1900">
              <a:latin typeface="Lucida Sans Unicode" panose="020B0602030504020204"/>
              <a:cs typeface="Lucida Sans Unicode" panose="020B0602030504020204"/>
            </a:endParaRPr>
          </a:p>
        </p:txBody>
      </p:sp>
      <p:grpSp>
        <p:nvGrpSpPr>
          <p:cNvPr id="10" name="object 10"/>
          <p:cNvGrpSpPr/>
          <p:nvPr/>
        </p:nvGrpSpPr>
        <p:grpSpPr>
          <a:xfrm>
            <a:off x="909827" y="727709"/>
            <a:ext cx="8239759" cy="1152525"/>
            <a:chOff x="909827" y="727709"/>
            <a:chExt cx="8239759" cy="1152525"/>
          </a:xfrm>
        </p:grpSpPr>
        <p:pic>
          <p:nvPicPr>
            <p:cNvPr id="11" name="object 11"/>
            <p:cNvPicPr/>
            <p:nvPr/>
          </p:nvPicPr>
          <p:blipFill>
            <a:blip r:embed="rId6" cstate="print"/>
            <a:stretch>
              <a:fillRect/>
            </a:stretch>
          </p:blipFill>
          <p:spPr>
            <a:xfrm>
              <a:off x="909828" y="727710"/>
              <a:ext cx="8239506" cy="1152144"/>
            </a:xfrm>
            <a:prstGeom prst="rect">
              <a:avLst/>
            </a:prstGeom>
          </p:spPr>
        </p:pic>
        <p:sp>
          <p:nvSpPr>
            <p:cNvPr id="12" name="object 12"/>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3" name="object 13"/>
            <p:cNvPicPr/>
            <p:nvPr/>
          </p:nvPicPr>
          <p:blipFill>
            <a:blip r:embed="rId7" cstate="print"/>
            <a:stretch>
              <a:fillRect/>
            </a:stretch>
          </p:blipFill>
          <p:spPr>
            <a:xfrm>
              <a:off x="4047744" y="1050797"/>
              <a:ext cx="1921001" cy="466344"/>
            </a:xfrm>
            <a:prstGeom prst="rect">
              <a:avLst/>
            </a:prstGeom>
          </p:spPr>
        </p:pic>
      </p:grpSp>
      <p:sp>
        <p:nvSpPr>
          <p:cNvPr id="14" name="object 14"/>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5" name="object 15"/>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p>
            <a:pPr marL="118745">
              <a:lnSpc>
                <a:spcPts val="1095"/>
              </a:lnSpc>
            </a:pPr>
            <a:fld id="{81D60167-4931-47E6-BA6A-407CBD079E47}" type="slidenum">
              <a:rPr spc="-50" dirty="0"/>
              <a:t>5</a:t>
            </a:fld>
            <a:endParaRPr spc="-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5402" y="5797550"/>
            <a:ext cx="37338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28</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767570" cy="4631690"/>
            <a:chOff x="0" y="1057655"/>
            <a:chExt cx="9767570" cy="4631690"/>
          </a:xfrm>
        </p:grpSpPr>
        <p:pic>
          <p:nvPicPr>
            <p:cNvPr id="12" name="object 12"/>
            <p:cNvPicPr/>
            <p:nvPr/>
          </p:nvPicPr>
          <p:blipFill>
            <a:blip r:embed="rId6" cstate="print"/>
            <a:stretch>
              <a:fillRect/>
            </a:stretch>
          </p:blipFill>
          <p:spPr>
            <a:xfrm>
              <a:off x="0" y="2186177"/>
              <a:ext cx="9763505" cy="3502914"/>
            </a:xfrm>
            <a:prstGeom prst="rect">
              <a:avLst/>
            </a:prstGeom>
          </p:spPr>
        </p:pic>
        <p:sp>
          <p:nvSpPr>
            <p:cNvPr id="13" name="object 13"/>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14" name="object 14"/>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5" name="object 15"/>
          <p:cNvSpPr txBox="1"/>
          <p:nvPr/>
        </p:nvSpPr>
        <p:spPr>
          <a:xfrm>
            <a:off x="380" y="1057655"/>
            <a:ext cx="9763125" cy="1129030"/>
          </a:xfrm>
          <a:prstGeom prst="rect">
            <a:avLst/>
          </a:prstGeom>
        </p:spPr>
        <p:txBody>
          <a:bodyPr vert="horz" wrap="square" lIns="0" tIns="0" rIns="0" bIns="0" rtlCol="0">
            <a:spAutoFit/>
          </a:bodyPr>
          <a:lstStyle/>
          <a:p>
            <a:pPr algn="ctr">
              <a:lnSpc>
                <a:spcPts val="3400"/>
              </a:lnSpc>
            </a:pPr>
            <a:r>
              <a:rPr sz="3200" dirty="0">
                <a:latin typeface="Impact" panose="020B0806030902050204"/>
                <a:cs typeface="Impact" panose="020B0806030902050204"/>
              </a:rPr>
              <a:t>PENGABDIAN</a:t>
            </a:r>
            <a:r>
              <a:rPr sz="3200" spc="-20" dirty="0">
                <a:latin typeface="Impact" panose="020B0806030902050204"/>
                <a:cs typeface="Impact" panose="020B0806030902050204"/>
              </a:rPr>
              <a:t> </a:t>
            </a:r>
            <a:r>
              <a:rPr sz="3200" dirty="0">
                <a:latin typeface="Impact" panose="020B0806030902050204"/>
                <a:cs typeface="Impact" panose="020B0806030902050204"/>
              </a:rPr>
              <a:t>JPKP</a:t>
            </a:r>
            <a:r>
              <a:rPr sz="3200" spc="-20" dirty="0">
                <a:latin typeface="Impact" panose="020B0806030902050204"/>
                <a:cs typeface="Impact" panose="020B0806030902050204"/>
              </a:rPr>
              <a:t> </a:t>
            </a:r>
            <a:r>
              <a:rPr sz="3200" dirty="0">
                <a:latin typeface="Impact" panose="020B0806030902050204"/>
                <a:cs typeface="Impact" panose="020B0806030902050204"/>
              </a:rPr>
              <a:t>BIDANG</a:t>
            </a:r>
            <a:r>
              <a:rPr sz="3200" spc="-25" dirty="0">
                <a:latin typeface="Impact" panose="020B0806030902050204"/>
                <a:cs typeface="Impact" panose="020B0806030902050204"/>
              </a:rPr>
              <a:t> </a:t>
            </a:r>
            <a:r>
              <a:rPr sz="3200" dirty="0">
                <a:solidFill>
                  <a:srgbClr val="FF0000"/>
                </a:solidFill>
                <a:latin typeface="Impact" panose="020B0806030902050204"/>
                <a:cs typeface="Impact" panose="020B0806030902050204"/>
              </a:rPr>
              <a:t>SOSIAL</a:t>
            </a:r>
            <a:r>
              <a:rPr sz="3200" spc="-30" dirty="0">
                <a:solidFill>
                  <a:srgbClr val="FF0000"/>
                </a:solidFill>
                <a:latin typeface="Impact" panose="020B0806030902050204"/>
                <a:cs typeface="Impact" panose="020B0806030902050204"/>
              </a:rPr>
              <a:t> </a:t>
            </a:r>
            <a:r>
              <a:rPr sz="3200" spc="-10" dirty="0">
                <a:solidFill>
                  <a:srgbClr val="FF0000"/>
                </a:solidFill>
                <a:latin typeface="Impact" panose="020B0806030902050204"/>
                <a:cs typeface="Impact" panose="020B0806030902050204"/>
              </a:rPr>
              <a:t>KEMANUSIAAN</a:t>
            </a:r>
            <a:endParaRPr sz="3200">
              <a:latin typeface="Impact" panose="020B0806030902050204"/>
              <a:cs typeface="Impact" panose="020B0806030902050204"/>
            </a:endParaRPr>
          </a:p>
          <a:p>
            <a:pPr marL="196215" marR="189230" algn="ctr">
              <a:lnSpc>
                <a:spcPct val="80000"/>
              </a:lnSpc>
              <a:spcBef>
                <a:spcPts val="205"/>
              </a:spcBef>
            </a:pPr>
            <a:r>
              <a:rPr sz="1650" spc="-10" dirty="0">
                <a:latin typeface="Impact" panose="020B0806030902050204"/>
                <a:cs typeface="Impact" panose="020B0806030902050204"/>
              </a:rPr>
              <a:t>MEMBANTU </a:t>
            </a:r>
            <a:r>
              <a:rPr sz="1650" dirty="0">
                <a:latin typeface="Impact" panose="020B0806030902050204"/>
                <a:cs typeface="Impact" panose="020B0806030902050204"/>
              </a:rPr>
              <a:t>MEMULANGKAN</a:t>
            </a:r>
            <a:r>
              <a:rPr sz="1650" spc="-10" dirty="0">
                <a:latin typeface="Impact" panose="020B0806030902050204"/>
                <a:cs typeface="Impact" panose="020B0806030902050204"/>
              </a:rPr>
              <a:t> WARGA</a:t>
            </a:r>
            <a:r>
              <a:rPr sz="1650" spc="-25" dirty="0">
                <a:latin typeface="Impact" panose="020B0806030902050204"/>
                <a:cs typeface="Impact" panose="020B0806030902050204"/>
              </a:rPr>
              <a:t> </a:t>
            </a:r>
            <a:r>
              <a:rPr sz="1650" dirty="0">
                <a:latin typeface="Impact" panose="020B0806030902050204"/>
                <a:cs typeface="Impact" panose="020B0806030902050204"/>
              </a:rPr>
              <a:t>TALAUD</a:t>
            </a:r>
            <a:r>
              <a:rPr sz="1650" spc="-20" dirty="0">
                <a:latin typeface="Impact" panose="020B0806030902050204"/>
                <a:cs typeface="Impact" panose="020B0806030902050204"/>
              </a:rPr>
              <a:t> </a:t>
            </a:r>
            <a:r>
              <a:rPr sz="1650" dirty="0">
                <a:latin typeface="Impact" panose="020B0806030902050204"/>
                <a:cs typeface="Impact" panose="020B0806030902050204"/>
              </a:rPr>
              <a:t>YG</a:t>
            </a:r>
            <a:r>
              <a:rPr sz="1650" spc="-15" dirty="0">
                <a:latin typeface="Impact" panose="020B0806030902050204"/>
                <a:cs typeface="Impact" panose="020B0806030902050204"/>
              </a:rPr>
              <a:t> </a:t>
            </a:r>
            <a:r>
              <a:rPr sz="1650" dirty="0">
                <a:latin typeface="Impact" panose="020B0806030902050204"/>
                <a:cs typeface="Impact" panose="020B0806030902050204"/>
              </a:rPr>
              <a:t>SDH</a:t>
            </a:r>
            <a:r>
              <a:rPr sz="1650" spc="-15" dirty="0">
                <a:latin typeface="Impact" panose="020B0806030902050204"/>
                <a:cs typeface="Impact" panose="020B0806030902050204"/>
              </a:rPr>
              <a:t> </a:t>
            </a:r>
            <a:r>
              <a:rPr sz="1650" dirty="0">
                <a:latin typeface="Impact" panose="020B0806030902050204"/>
                <a:cs typeface="Impact" panose="020B0806030902050204"/>
              </a:rPr>
              <a:t>1</a:t>
            </a:r>
            <a:r>
              <a:rPr sz="1650" spc="-15" dirty="0">
                <a:latin typeface="Impact" panose="020B0806030902050204"/>
                <a:cs typeface="Impact" panose="020B0806030902050204"/>
              </a:rPr>
              <a:t> </a:t>
            </a:r>
            <a:r>
              <a:rPr sz="1650" dirty="0">
                <a:latin typeface="Impact" panose="020B0806030902050204"/>
                <a:cs typeface="Impact" panose="020B0806030902050204"/>
              </a:rPr>
              <a:t>BLN</a:t>
            </a:r>
            <a:r>
              <a:rPr sz="1650" spc="-15" dirty="0">
                <a:latin typeface="Impact" panose="020B0806030902050204"/>
                <a:cs typeface="Impact" panose="020B0806030902050204"/>
              </a:rPr>
              <a:t> </a:t>
            </a:r>
            <a:r>
              <a:rPr sz="1650" spc="-20" dirty="0">
                <a:latin typeface="Impact" panose="020B0806030902050204"/>
                <a:cs typeface="Impact" panose="020B0806030902050204"/>
              </a:rPr>
              <a:t>TERDAMPAR</a:t>
            </a:r>
            <a:r>
              <a:rPr sz="1650" spc="-30" dirty="0">
                <a:latin typeface="Impact" panose="020B0806030902050204"/>
                <a:cs typeface="Impact" panose="020B0806030902050204"/>
              </a:rPr>
              <a:t> </a:t>
            </a:r>
            <a:r>
              <a:rPr sz="1650" dirty="0">
                <a:latin typeface="Impact" panose="020B0806030902050204"/>
                <a:cs typeface="Impact" panose="020B0806030902050204"/>
              </a:rPr>
              <a:t>DI</a:t>
            </a:r>
            <a:r>
              <a:rPr sz="1650" spc="-20" dirty="0">
                <a:latin typeface="Impact" panose="020B0806030902050204"/>
                <a:cs typeface="Impact" panose="020B0806030902050204"/>
              </a:rPr>
              <a:t> </a:t>
            </a:r>
            <a:r>
              <a:rPr sz="1650" dirty="0">
                <a:latin typeface="Impact" panose="020B0806030902050204"/>
                <a:cs typeface="Impact" panose="020B0806030902050204"/>
              </a:rPr>
              <a:t>PAPUA</a:t>
            </a:r>
            <a:r>
              <a:rPr sz="1650" spc="-20" dirty="0">
                <a:latin typeface="Impact" panose="020B0806030902050204"/>
                <a:cs typeface="Impact" panose="020B0806030902050204"/>
              </a:rPr>
              <a:t> </a:t>
            </a:r>
            <a:r>
              <a:rPr sz="1650" dirty="0">
                <a:latin typeface="Impact" panose="020B0806030902050204"/>
                <a:cs typeface="Impact" panose="020B0806030902050204"/>
              </a:rPr>
              <a:t>NUGINI,</a:t>
            </a:r>
            <a:r>
              <a:rPr sz="1650" spc="-5" dirty="0">
                <a:latin typeface="Impact" panose="020B0806030902050204"/>
                <a:cs typeface="Impact" panose="020B0806030902050204"/>
              </a:rPr>
              <a:t> </a:t>
            </a:r>
            <a:r>
              <a:rPr sz="1650" dirty="0">
                <a:latin typeface="Impact" panose="020B0806030902050204"/>
                <a:cs typeface="Impact" panose="020B0806030902050204"/>
              </a:rPr>
              <a:t>PEMULANGAN</a:t>
            </a:r>
            <a:r>
              <a:rPr sz="1650" spc="-15" dirty="0">
                <a:latin typeface="Impact" panose="020B0806030902050204"/>
                <a:cs typeface="Impact" panose="020B0806030902050204"/>
              </a:rPr>
              <a:t> </a:t>
            </a:r>
            <a:r>
              <a:rPr sz="1650" dirty="0">
                <a:latin typeface="Impact" panose="020B0806030902050204"/>
                <a:cs typeface="Impact" panose="020B0806030902050204"/>
              </a:rPr>
              <a:t>JENAZAH</a:t>
            </a:r>
            <a:r>
              <a:rPr sz="1650" spc="-15" dirty="0">
                <a:latin typeface="Impact" panose="020B0806030902050204"/>
                <a:cs typeface="Impact" panose="020B0806030902050204"/>
              </a:rPr>
              <a:t> </a:t>
            </a:r>
            <a:r>
              <a:rPr sz="1650" spc="-20" dirty="0">
                <a:latin typeface="Impact" panose="020B0806030902050204"/>
                <a:cs typeface="Impact" panose="020B0806030902050204"/>
              </a:rPr>
              <a:t>DARI </a:t>
            </a:r>
            <a:r>
              <a:rPr sz="1650" dirty="0">
                <a:latin typeface="Impact" panose="020B0806030902050204"/>
                <a:cs typeface="Impact" panose="020B0806030902050204"/>
              </a:rPr>
              <a:t>PAPUA</a:t>
            </a:r>
            <a:r>
              <a:rPr sz="1650" spc="-35" dirty="0">
                <a:latin typeface="Impact" panose="020B0806030902050204"/>
                <a:cs typeface="Impact" panose="020B0806030902050204"/>
              </a:rPr>
              <a:t> </a:t>
            </a:r>
            <a:r>
              <a:rPr sz="1650" dirty="0">
                <a:latin typeface="Impact" panose="020B0806030902050204"/>
                <a:cs typeface="Impact" panose="020B0806030902050204"/>
              </a:rPr>
              <a:t>KE</a:t>
            </a:r>
            <a:r>
              <a:rPr sz="1650" spc="-25" dirty="0">
                <a:latin typeface="Impact" panose="020B0806030902050204"/>
                <a:cs typeface="Impact" panose="020B0806030902050204"/>
              </a:rPr>
              <a:t> </a:t>
            </a:r>
            <a:r>
              <a:rPr sz="1650" dirty="0">
                <a:latin typeface="Impact" panose="020B0806030902050204"/>
                <a:cs typeface="Impact" panose="020B0806030902050204"/>
              </a:rPr>
              <a:t>MAMUJU</a:t>
            </a:r>
            <a:r>
              <a:rPr sz="1650" spc="5" dirty="0">
                <a:latin typeface="Impact" panose="020B0806030902050204"/>
                <a:cs typeface="Impact" panose="020B0806030902050204"/>
              </a:rPr>
              <a:t> </a:t>
            </a:r>
            <a:r>
              <a:rPr sz="1650" dirty="0">
                <a:latin typeface="Impact" panose="020B0806030902050204"/>
                <a:cs typeface="Impact" panose="020B0806030902050204"/>
              </a:rPr>
              <a:t>TENGAH</a:t>
            </a:r>
            <a:r>
              <a:rPr sz="1650" spc="-30" dirty="0">
                <a:latin typeface="Impact" panose="020B0806030902050204"/>
                <a:cs typeface="Impact" panose="020B0806030902050204"/>
              </a:rPr>
              <a:t> </a:t>
            </a:r>
            <a:r>
              <a:rPr sz="1650" dirty="0">
                <a:latin typeface="Impact" panose="020B0806030902050204"/>
                <a:cs typeface="Impact" panose="020B0806030902050204"/>
              </a:rPr>
              <a:t>SULAWESI</a:t>
            </a:r>
            <a:r>
              <a:rPr sz="1650" spc="-10" dirty="0">
                <a:latin typeface="Impact" panose="020B0806030902050204"/>
                <a:cs typeface="Impact" panose="020B0806030902050204"/>
              </a:rPr>
              <a:t> </a:t>
            </a:r>
            <a:r>
              <a:rPr sz="1650" spc="-50" dirty="0">
                <a:latin typeface="Impact" panose="020B0806030902050204"/>
                <a:cs typeface="Impact" panose="020B0806030902050204"/>
              </a:rPr>
              <a:t>BARAT,</a:t>
            </a:r>
            <a:r>
              <a:rPr sz="1650" spc="-25" dirty="0">
                <a:latin typeface="Impact" panose="020B0806030902050204"/>
                <a:cs typeface="Impact" panose="020B0806030902050204"/>
              </a:rPr>
              <a:t> </a:t>
            </a:r>
            <a:r>
              <a:rPr sz="1650" dirty="0">
                <a:latin typeface="Impact" panose="020B0806030902050204"/>
                <a:cs typeface="Impact" panose="020B0806030902050204"/>
              </a:rPr>
              <a:t>MEMULANGKAN</a:t>
            </a:r>
            <a:r>
              <a:rPr sz="1650" spc="-10" dirty="0">
                <a:latin typeface="Impact" panose="020B0806030902050204"/>
                <a:cs typeface="Impact" panose="020B0806030902050204"/>
              </a:rPr>
              <a:t> </a:t>
            </a:r>
            <a:r>
              <a:rPr sz="1650" dirty="0">
                <a:latin typeface="Impact" panose="020B0806030902050204"/>
                <a:cs typeface="Impact" panose="020B0806030902050204"/>
              </a:rPr>
              <a:t>JENAZAH</a:t>
            </a:r>
            <a:r>
              <a:rPr sz="1650" spc="-15" dirty="0">
                <a:latin typeface="Impact" panose="020B0806030902050204"/>
                <a:cs typeface="Impact" panose="020B0806030902050204"/>
              </a:rPr>
              <a:t> </a:t>
            </a:r>
            <a:r>
              <a:rPr sz="1650" dirty="0">
                <a:latin typeface="Impact" panose="020B0806030902050204"/>
                <a:cs typeface="Impact" panose="020B0806030902050204"/>
              </a:rPr>
              <a:t>DARI</a:t>
            </a:r>
            <a:r>
              <a:rPr sz="1650" spc="-35" dirty="0">
                <a:latin typeface="Impact" panose="020B0806030902050204"/>
                <a:cs typeface="Impact" panose="020B0806030902050204"/>
              </a:rPr>
              <a:t> </a:t>
            </a:r>
            <a:r>
              <a:rPr sz="1650" spc="-10" dirty="0">
                <a:latin typeface="Impact" panose="020B0806030902050204"/>
                <a:cs typeface="Impact" panose="020B0806030902050204"/>
              </a:rPr>
              <a:t>TANGERANG</a:t>
            </a:r>
            <a:r>
              <a:rPr sz="1650" spc="-25" dirty="0">
                <a:latin typeface="Impact" panose="020B0806030902050204"/>
                <a:cs typeface="Impact" panose="020B0806030902050204"/>
              </a:rPr>
              <a:t> </a:t>
            </a:r>
            <a:r>
              <a:rPr sz="1650" dirty="0">
                <a:latin typeface="Impact" panose="020B0806030902050204"/>
                <a:cs typeface="Impact" panose="020B0806030902050204"/>
              </a:rPr>
              <a:t>KE</a:t>
            </a:r>
            <a:r>
              <a:rPr sz="1650" spc="-25" dirty="0">
                <a:latin typeface="Impact" panose="020B0806030902050204"/>
                <a:cs typeface="Impact" panose="020B0806030902050204"/>
              </a:rPr>
              <a:t> </a:t>
            </a:r>
            <a:r>
              <a:rPr sz="1650" dirty="0">
                <a:latin typeface="Impact" panose="020B0806030902050204"/>
                <a:cs typeface="Impact" panose="020B0806030902050204"/>
              </a:rPr>
              <a:t>PULAU</a:t>
            </a:r>
            <a:r>
              <a:rPr sz="1650" spc="-10" dirty="0">
                <a:latin typeface="Impact" panose="020B0806030902050204"/>
                <a:cs typeface="Impact" panose="020B0806030902050204"/>
              </a:rPr>
              <a:t> NIAS, </a:t>
            </a:r>
            <a:r>
              <a:rPr sz="1650" dirty="0">
                <a:latin typeface="Impact" panose="020B0806030902050204"/>
                <a:cs typeface="Impact" panose="020B0806030902050204"/>
              </a:rPr>
              <a:t>MEMULANGKAN</a:t>
            </a:r>
            <a:r>
              <a:rPr sz="1650" spc="-5" dirty="0">
                <a:latin typeface="Impact" panose="020B0806030902050204"/>
                <a:cs typeface="Impact" panose="020B0806030902050204"/>
              </a:rPr>
              <a:t> </a:t>
            </a:r>
            <a:r>
              <a:rPr sz="1650" dirty="0">
                <a:latin typeface="Impact" panose="020B0806030902050204"/>
                <a:cs typeface="Impact" panose="020B0806030902050204"/>
              </a:rPr>
              <a:t>JENAZAH</a:t>
            </a:r>
            <a:r>
              <a:rPr sz="1650" spc="-5" dirty="0">
                <a:latin typeface="Impact" panose="020B0806030902050204"/>
                <a:cs typeface="Impact" panose="020B0806030902050204"/>
              </a:rPr>
              <a:t> </a:t>
            </a:r>
            <a:r>
              <a:rPr sz="1650" dirty="0">
                <a:latin typeface="Impact" panose="020B0806030902050204"/>
                <a:cs typeface="Impact" panose="020B0806030902050204"/>
              </a:rPr>
              <a:t>TKW</a:t>
            </a:r>
            <a:r>
              <a:rPr sz="1650" spc="-15" dirty="0">
                <a:latin typeface="Impact" panose="020B0806030902050204"/>
                <a:cs typeface="Impact" panose="020B0806030902050204"/>
              </a:rPr>
              <a:t> </a:t>
            </a:r>
            <a:r>
              <a:rPr sz="1650" dirty="0">
                <a:latin typeface="Impact" panose="020B0806030902050204"/>
                <a:cs typeface="Impact" panose="020B0806030902050204"/>
              </a:rPr>
              <a:t>YG</a:t>
            </a:r>
            <a:r>
              <a:rPr sz="1650" spc="-5" dirty="0">
                <a:latin typeface="Impact" panose="020B0806030902050204"/>
                <a:cs typeface="Impact" panose="020B0806030902050204"/>
              </a:rPr>
              <a:t> </a:t>
            </a:r>
            <a:r>
              <a:rPr sz="1650" dirty="0">
                <a:latin typeface="Impact" panose="020B0806030902050204"/>
                <a:cs typeface="Impact" panose="020B0806030902050204"/>
              </a:rPr>
              <a:t>MEMBAKAR</a:t>
            </a:r>
            <a:r>
              <a:rPr sz="1650" spc="-15" dirty="0">
                <a:latin typeface="Impact" panose="020B0806030902050204"/>
                <a:cs typeface="Impact" panose="020B0806030902050204"/>
              </a:rPr>
              <a:t> </a:t>
            </a:r>
            <a:r>
              <a:rPr sz="1650" dirty="0">
                <a:latin typeface="Impact" panose="020B0806030902050204"/>
                <a:cs typeface="Impact" panose="020B0806030902050204"/>
              </a:rPr>
              <a:t>DIRI</a:t>
            </a:r>
            <a:r>
              <a:rPr sz="1650" spc="-15" dirty="0">
                <a:latin typeface="Impact" panose="020B0806030902050204"/>
                <a:cs typeface="Impact" panose="020B0806030902050204"/>
              </a:rPr>
              <a:t> </a:t>
            </a:r>
            <a:r>
              <a:rPr sz="1650" dirty="0">
                <a:latin typeface="Impact" panose="020B0806030902050204"/>
                <a:cs typeface="Impact" panose="020B0806030902050204"/>
              </a:rPr>
              <a:t>DI</a:t>
            </a:r>
            <a:r>
              <a:rPr sz="1650" spc="-10" dirty="0">
                <a:latin typeface="Impact" panose="020B0806030902050204"/>
                <a:cs typeface="Impact" panose="020B0806030902050204"/>
              </a:rPr>
              <a:t> MALAYSIA</a:t>
            </a:r>
            <a:endParaRPr sz="1650">
              <a:latin typeface="Impact" panose="020B0806030902050204"/>
              <a:cs typeface="Impact" panose="020B080603090205020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3878" y="5797550"/>
            <a:ext cx="37592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29</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380" y="1057655"/>
            <a:ext cx="9766935" cy="1132840"/>
            <a:chOff x="380" y="1057655"/>
            <a:chExt cx="9766935" cy="1132840"/>
          </a:xfrm>
        </p:grpSpPr>
        <p:sp>
          <p:nvSpPr>
            <p:cNvPr id="12" name="object 12"/>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13" name="object 13"/>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4" name="object 14"/>
          <p:cNvSpPr txBox="1"/>
          <p:nvPr/>
        </p:nvSpPr>
        <p:spPr>
          <a:xfrm>
            <a:off x="380" y="1057655"/>
            <a:ext cx="9763125" cy="1129030"/>
          </a:xfrm>
          <a:prstGeom prst="rect">
            <a:avLst/>
          </a:prstGeom>
        </p:spPr>
        <p:txBody>
          <a:bodyPr vert="horz" wrap="square" lIns="0" tIns="0" rIns="0" bIns="0" rtlCol="0">
            <a:spAutoFit/>
          </a:bodyPr>
          <a:lstStyle/>
          <a:p>
            <a:pPr algn="ctr">
              <a:lnSpc>
                <a:spcPts val="3400"/>
              </a:lnSpc>
            </a:pPr>
            <a:r>
              <a:rPr sz="3200" dirty="0">
                <a:latin typeface="Impact" panose="020B0806030902050204"/>
                <a:cs typeface="Impact" panose="020B0806030902050204"/>
              </a:rPr>
              <a:t>PENGABDIAN</a:t>
            </a:r>
            <a:r>
              <a:rPr sz="3200" spc="-20" dirty="0">
                <a:latin typeface="Impact" panose="020B0806030902050204"/>
                <a:cs typeface="Impact" panose="020B0806030902050204"/>
              </a:rPr>
              <a:t> </a:t>
            </a:r>
            <a:r>
              <a:rPr sz="3200" dirty="0">
                <a:latin typeface="Impact" panose="020B0806030902050204"/>
                <a:cs typeface="Impact" panose="020B0806030902050204"/>
              </a:rPr>
              <a:t>JPKP</a:t>
            </a:r>
            <a:r>
              <a:rPr sz="3200" spc="-20" dirty="0">
                <a:latin typeface="Impact" panose="020B0806030902050204"/>
                <a:cs typeface="Impact" panose="020B0806030902050204"/>
              </a:rPr>
              <a:t> </a:t>
            </a:r>
            <a:r>
              <a:rPr sz="3200" dirty="0">
                <a:latin typeface="Impact" panose="020B0806030902050204"/>
                <a:cs typeface="Impact" panose="020B0806030902050204"/>
              </a:rPr>
              <a:t>BIDANG</a:t>
            </a:r>
            <a:r>
              <a:rPr sz="3200" spc="-25" dirty="0">
                <a:latin typeface="Impact" panose="020B0806030902050204"/>
                <a:cs typeface="Impact" panose="020B0806030902050204"/>
              </a:rPr>
              <a:t> </a:t>
            </a:r>
            <a:r>
              <a:rPr sz="3200" dirty="0">
                <a:solidFill>
                  <a:srgbClr val="FF0000"/>
                </a:solidFill>
                <a:latin typeface="Impact" panose="020B0806030902050204"/>
                <a:cs typeface="Impact" panose="020B0806030902050204"/>
              </a:rPr>
              <a:t>SOSIAL</a:t>
            </a:r>
            <a:r>
              <a:rPr sz="3200" spc="-30" dirty="0">
                <a:solidFill>
                  <a:srgbClr val="FF0000"/>
                </a:solidFill>
                <a:latin typeface="Impact" panose="020B0806030902050204"/>
                <a:cs typeface="Impact" panose="020B0806030902050204"/>
              </a:rPr>
              <a:t> </a:t>
            </a:r>
            <a:r>
              <a:rPr sz="3200" spc="-10" dirty="0">
                <a:solidFill>
                  <a:srgbClr val="FF0000"/>
                </a:solidFill>
                <a:latin typeface="Impact" panose="020B0806030902050204"/>
                <a:cs typeface="Impact" panose="020B0806030902050204"/>
              </a:rPr>
              <a:t>KEMANUSIAAN</a:t>
            </a:r>
            <a:endParaRPr sz="3200">
              <a:latin typeface="Impact" panose="020B0806030902050204"/>
              <a:cs typeface="Impact" panose="020B0806030902050204"/>
            </a:endParaRPr>
          </a:p>
          <a:p>
            <a:pPr marL="196215" marR="189230" algn="ctr">
              <a:lnSpc>
                <a:spcPct val="80000"/>
              </a:lnSpc>
              <a:spcBef>
                <a:spcPts val="205"/>
              </a:spcBef>
            </a:pPr>
            <a:r>
              <a:rPr sz="1650" spc="-10" dirty="0">
                <a:latin typeface="Impact" panose="020B0806030902050204"/>
                <a:cs typeface="Impact" panose="020B0806030902050204"/>
              </a:rPr>
              <a:t>MEMBANTU </a:t>
            </a:r>
            <a:r>
              <a:rPr sz="1650" dirty="0">
                <a:latin typeface="Impact" panose="020B0806030902050204"/>
                <a:cs typeface="Impact" panose="020B0806030902050204"/>
              </a:rPr>
              <a:t>MEMULANGKAN</a:t>
            </a:r>
            <a:r>
              <a:rPr sz="1650" spc="-10" dirty="0">
                <a:latin typeface="Impact" panose="020B0806030902050204"/>
                <a:cs typeface="Impact" panose="020B0806030902050204"/>
              </a:rPr>
              <a:t> WARGA</a:t>
            </a:r>
            <a:r>
              <a:rPr sz="1650" spc="-25" dirty="0">
                <a:latin typeface="Impact" panose="020B0806030902050204"/>
                <a:cs typeface="Impact" panose="020B0806030902050204"/>
              </a:rPr>
              <a:t> </a:t>
            </a:r>
            <a:r>
              <a:rPr sz="1650" dirty="0">
                <a:latin typeface="Impact" panose="020B0806030902050204"/>
                <a:cs typeface="Impact" panose="020B0806030902050204"/>
              </a:rPr>
              <a:t>TALAUD</a:t>
            </a:r>
            <a:r>
              <a:rPr sz="1650" spc="-20" dirty="0">
                <a:latin typeface="Impact" panose="020B0806030902050204"/>
                <a:cs typeface="Impact" panose="020B0806030902050204"/>
              </a:rPr>
              <a:t> </a:t>
            </a:r>
            <a:r>
              <a:rPr sz="1650" dirty="0">
                <a:latin typeface="Impact" panose="020B0806030902050204"/>
                <a:cs typeface="Impact" panose="020B0806030902050204"/>
              </a:rPr>
              <a:t>YG</a:t>
            </a:r>
            <a:r>
              <a:rPr sz="1650" spc="-15" dirty="0">
                <a:latin typeface="Impact" panose="020B0806030902050204"/>
                <a:cs typeface="Impact" panose="020B0806030902050204"/>
              </a:rPr>
              <a:t> </a:t>
            </a:r>
            <a:r>
              <a:rPr sz="1650" dirty="0">
                <a:latin typeface="Impact" panose="020B0806030902050204"/>
                <a:cs typeface="Impact" panose="020B0806030902050204"/>
              </a:rPr>
              <a:t>SDH</a:t>
            </a:r>
            <a:r>
              <a:rPr sz="1650" spc="-15" dirty="0">
                <a:latin typeface="Impact" panose="020B0806030902050204"/>
                <a:cs typeface="Impact" panose="020B0806030902050204"/>
              </a:rPr>
              <a:t> </a:t>
            </a:r>
            <a:r>
              <a:rPr sz="1650" dirty="0">
                <a:latin typeface="Impact" panose="020B0806030902050204"/>
                <a:cs typeface="Impact" panose="020B0806030902050204"/>
              </a:rPr>
              <a:t>1</a:t>
            </a:r>
            <a:r>
              <a:rPr sz="1650" spc="-15" dirty="0">
                <a:latin typeface="Impact" panose="020B0806030902050204"/>
                <a:cs typeface="Impact" panose="020B0806030902050204"/>
              </a:rPr>
              <a:t> </a:t>
            </a:r>
            <a:r>
              <a:rPr sz="1650" dirty="0">
                <a:latin typeface="Impact" panose="020B0806030902050204"/>
                <a:cs typeface="Impact" panose="020B0806030902050204"/>
              </a:rPr>
              <a:t>BLN</a:t>
            </a:r>
            <a:r>
              <a:rPr sz="1650" spc="-15" dirty="0">
                <a:latin typeface="Impact" panose="020B0806030902050204"/>
                <a:cs typeface="Impact" panose="020B0806030902050204"/>
              </a:rPr>
              <a:t> </a:t>
            </a:r>
            <a:r>
              <a:rPr sz="1650" spc="-20" dirty="0">
                <a:latin typeface="Impact" panose="020B0806030902050204"/>
                <a:cs typeface="Impact" panose="020B0806030902050204"/>
              </a:rPr>
              <a:t>TERDAMPAR</a:t>
            </a:r>
            <a:r>
              <a:rPr sz="1650" spc="-30" dirty="0">
                <a:latin typeface="Impact" panose="020B0806030902050204"/>
                <a:cs typeface="Impact" panose="020B0806030902050204"/>
              </a:rPr>
              <a:t> </a:t>
            </a:r>
            <a:r>
              <a:rPr sz="1650" dirty="0">
                <a:latin typeface="Impact" panose="020B0806030902050204"/>
                <a:cs typeface="Impact" panose="020B0806030902050204"/>
              </a:rPr>
              <a:t>DI</a:t>
            </a:r>
            <a:r>
              <a:rPr sz="1650" spc="-20" dirty="0">
                <a:latin typeface="Impact" panose="020B0806030902050204"/>
                <a:cs typeface="Impact" panose="020B0806030902050204"/>
              </a:rPr>
              <a:t> </a:t>
            </a:r>
            <a:r>
              <a:rPr sz="1650" dirty="0">
                <a:latin typeface="Impact" panose="020B0806030902050204"/>
                <a:cs typeface="Impact" panose="020B0806030902050204"/>
              </a:rPr>
              <a:t>PAPUA</a:t>
            </a:r>
            <a:r>
              <a:rPr sz="1650" spc="-20" dirty="0">
                <a:latin typeface="Impact" panose="020B0806030902050204"/>
                <a:cs typeface="Impact" panose="020B0806030902050204"/>
              </a:rPr>
              <a:t> </a:t>
            </a:r>
            <a:r>
              <a:rPr sz="1650" dirty="0">
                <a:latin typeface="Impact" panose="020B0806030902050204"/>
                <a:cs typeface="Impact" panose="020B0806030902050204"/>
              </a:rPr>
              <a:t>NUGINI,</a:t>
            </a:r>
            <a:r>
              <a:rPr sz="1650" spc="-5" dirty="0">
                <a:latin typeface="Impact" panose="020B0806030902050204"/>
                <a:cs typeface="Impact" panose="020B0806030902050204"/>
              </a:rPr>
              <a:t> </a:t>
            </a:r>
            <a:r>
              <a:rPr sz="1650" dirty="0">
                <a:latin typeface="Impact" panose="020B0806030902050204"/>
                <a:cs typeface="Impact" panose="020B0806030902050204"/>
              </a:rPr>
              <a:t>PEMULANGAN</a:t>
            </a:r>
            <a:r>
              <a:rPr sz="1650" spc="-15" dirty="0">
                <a:latin typeface="Impact" panose="020B0806030902050204"/>
                <a:cs typeface="Impact" panose="020B0806030902050204"/>
              </a:rPr>
              <a:t> </a:t>
            </a:r>
            <a:r>
              <a:rPr sz="1650" dirty="0">
                <a:latin typeface="Impact" panose="020B0806030902050204"/>
                <a:cs typeface="Impact" panose="020B0806030902050204"/>
              </a:rPr>
              <a:t>JENAZAH</a:t>
            </a:r>
            <a:r>
              <a:rPr sz="1650" spc="-15" dirty="0">
                <a:latin typeface="Impact" panose="020B0806030902050204"/>
                <a:cs typeface="Impact" panose="020B0806030902050204"/>
              </a:rPr>
              <a:t> </a:t>
            </a:r>
            <a:r>
              <a:rPr sz="1650" spc="-20" dirty="0">
                <a:latin typeface="Impact" panose="020B0806030902050204"/>
                <a:cs typeface="Impact" panose="020B0806030902050204"/>
              </a:rPr>
              <a:t>DARI </a:t>
            </a:r>
            <a:r>
              <a:rPr sz="1650" dirty="0">
                <a:latin typeface="Impact" panose="020B0806030902050204"/>
                <a:cs typeface="Impact" panose="020B0806030902050204"/>
              </a:rPr>
              <a:t>PAPUA</a:t>
            </a:r>
            <a:r>
              <a:rPr sz="1650" spc="-35" dirty="0">
                <a:latin typeface="Impact" panose="020B0806030902050204"/>
                <a:cs typeface="Impact" panose="020B0806030902050204"/>
              </a:rPr>
              <a:t> </a:t>
            </a:r>
            <a:r>
              <a:rPr sz="1650" dirty="0">
                <a:latin typeface="Impact" panose="020B0806030902050204"/>
                <a:cs typeface="Impact" panose="020B0806030902050204"/>
              </a:rPr>
              <a:t>KE</a:t>
            </a:r>
            <a:r>
              <a:rPr sz="1650" spc="-25" dirty="0">
                <a:latin typeface="Impact" panose="020B0806030902050204"/>
                <a:cs typeface="Impact" panose="020B0806030902050204"/>
              </a:rPr>
              <a:t> </a:t>
            </a:r>
            <a:r>
              <a:rPr sz="1650" dirty="0">
                <a:latin typeface="Impact" panose="020B0806030902050204"/>
                <a:cs typeface="Impact" panose="020B0806030902050204"/>
              </a:rPr>
              <a:t>MAMUJU</a:t>
            </a:r>
            <a:r>
              <a:rPr sz="1650" spc="5" dirty="0">
                <a:latin typeface="Impact" panose="020B0806030902050204"/>
                <a:cs typeface="Impact" panose="020B0806030902050204"/>
              </a:rPr>
              <a:t> </a:t>
            </a:r>
            <a:r>
              <a:rPr sz="1650" dirty="0">
                <a:latin typeface="Impact" panose="020B0806030902050204"/>
                <a:cs typeface="Impact" panose="020B0806030902050204"/>
              </a:rPr>
              <a:t>TENGAH</a:t>
            </a:r>
            <a:r>
              <a:rPr sz="1650" spc="-30" dirty="0">
                <a:latin typeface="Impact" panose="020B0806030902050204"/>
                <a:cs typeface="Impact" panose="020B0806030902050204"/>
              </a:rPr>
              <a:t> </a:t>
            </a:r>
            <a:r>
              <a:rPr sz="1650" dirty="0">
                <a:latin typeface="Impact" panose="020B0806030902050204"/>
                <a:cs typeface="Impact" panose="020B0806030902050204"/>
              </a:rPr>
              <a:t>SULAWESI</a:t>
            </a:r>
            <a:r>
              <a:rPr sz="1650" spc="-10" dirty="0">
                <a:latin typeface="Impact" panose="020B0806030902050204"/>
                <a:cs typeface="Impact" panose="020B0806030902050204"/>
              </a:rPr>
              <a:t> </a:t>
            </a:r>
            <a:r>
              <a:rPr sz="1650" spc="-50" dirty="0">
                <a:latin typeface="Impact" panose="020B0806030902050204"/>
                <a:cs typeface="Impact" panose="020B0806030902050204"/>
              </a:rPr>
              <a:t>BARAT,</a:t>
            </a:r>
            <a:r>
              <a:rPr sz="1650" spc="-25" dirty="0">
                <a:latin typeface="Impact" panose="020B0806030902050204"/>
                <a:cs typeface="Impact" panose="020B0806030902050204"/>
              </a:rPr>
              <a:t> </a:t>
            </a:r>
            <a:r>
              <a:rPr sz="1650" dirty="0">
                <a:latin typeface="Impact" panose="020B0806030902050204"/>
                <a:cs typeface="Impact" panose="020B0806030902050204"/>
              </a:rPr>
              <a:t>MEMULANGKAN</a:t>
            </a:r>
            <a:r>
              <a:rPr sz="1650" spc="-10" dirty="0">
                <a:latin typeface="Impact" panose="020B0806030902050204"/>
                <a:cs typeface="Impact" panose="020B0806030902050204"/>
              </a:rPr>
              <a:t> </a:t>
            </a:r>
            <a:r>
              <a:rPr sz="1650" dirty="0">
                <a:latin typeface="Impact" panose="020B0806030902050204"/>
                <a:cs typeface="Impact" panose="020B0806030902050204"/>
              </a:rPr>
              <a:t>JENAZAH</a:t>
            </a:r>
            <a:r>
              <a:rPr sz="1650" spc="-15" dirty="0">
                <a:latin typeface="Impact" panose="020B0806030902050204"/>
                <a:cs typeface="Impact" panose="020B0806030902050204"/>
              </a:rPr>
              <a:t> </a:t>
            </a:r>
            <a:r>
              <a:rPr sz="1650" dirty="0">
                <a:latin typeface="Impact" panose="020B0806030902050204"/>
                <a:cs typeface="Impact" panose="020B0806030902050204"/>
              </a:rPr>
              <a:t>DARI</a:t>
            </a:r>
            <a:r>
              <a:rPr sz="1650" spc="-35" dirty="0">
                <a:latin typeface="Impact" panose="020B0806030902050204"/>
                <a:cs typeface="Impact" panose="020B0806030902050204"/>
              </a:rPr>
              <a:t> </a:t>
            </a:r>
            <a:r>
              <a:rPr sz="1650" spc="-10" dirty="0">
                <a:latin typeface="Impact" panose="020B0806030902050204"/>
                <a:cs typeface="Impact" panose="020B0806030902050204"/>
              </a:rPr>
              <a:t>TANGERANG</a:t>
            </a:r>
            <a:r>
              <a:rPr sz="1650" spc="-25" dirty="0">
                <a:latin typeface="Impact" panose="020B0806030902050204"/>
                <a:cs typeface="Impact" panose="020B0806030902050204"/>
              </a:rPr>
              <a:t> </a:t>
            </a:r>
            <a:r>
              <a:rPr sz="1650" dirty="0">
                <a:latin typeface="Impact" panose="020B0806030902050204"/>
                <a:cs typeface="Impact" panose="020B0806030902050204"/>
              </a:rPr>
              <a:t>KE</a:t>
            </a:r>
            <a:r>
              <a:rPr sz="1650" spc="-25" dirty="0">
                <a:latin typeface="Impact" panose="020B0806030902050204"/>
                <a:cs typeface="Impact" panose="020B0806030902050204"/>
              </a:rPr>
              <a:t> </a:t>
            </a:r>
            <a:r>
              <a:rPr sz="1650" dirty="0">
                <a:latin typeface="Impact" panose="020B0806030902050204"/>
                <a:cs typeface="Impact" panose="020B0806030902050204"/>
              </a:rPr>
              <a:t>PULAU</a:t>
            </a:r>
            <a:r>
              <a:rPr sz="1650" spc="-10" dirty="0">
                <a:latin typeface="Impact" panose="020B0806030902050204"/>
                <a:cs typeface="Impact" panose="020B0806030902050204"/>
              </a:rPr>
              <a:t> NIAS, </a:t>
            </a:r>
            <a:r>
              <a:rPr sz="1650" dirty="0">
                <a:latin typeface="Impact" panose="020B0806030902050204"/>
                <a:cs typeface="Impact" panose="020B0806030902050204"/>
              </a:rPr>
              <a:t>MEMULANGKAN</a:t>
            </a:r>
            <a:r>
              <a:rPr sz="1650" spc="-5" dirty="0">
                <a:latin typeface="Impact" panose="020B0806030902050204"/>
                <a:cs typeface="Impact" panose="020B0806030902050204"/>
              </a:rPr>
              <a:t> </a:t>
            </a:r>
            <a:r>
              <a:rPr sz="1650" dirty="0">
                <a:latin typeface="Impact" panose="020B0806030902050204"/>
                <a:cs typeface="Impact" panose="020B0806030902050204"/>
              </a:rPr>
              <a:t>JENAZAH</a:t>
            </a:r>
            <a:r>
              <a:rPr sz="1650" spc="-5" dirty="0">
                <a:latin typeface="Impact" panose="020B0806030902050204"/>
                <a:cs typeface="Impact" panose="020B0806030902050204"/>
              </a:rPr>
              <a:t> </a:t>
            </a:r>
            <a:r>
              <a:rPr sz="1650" dirty="0">
                <a:latin typeface="Impact" panose="020B0806030902050204"/>
                <a:cs typeface="Impact" panose="020B0806030902050204"/>
              </a:rPr>
              <a:t>TKW</a:t>
            </a:r>
            <a:r>
              <a:rPr sz="1650" spc="-15" dirty="0">
                <a:latin typeface="Impact" panose="020B0806030902050204"/>
                <a:cs typeface="Impact" panose="020B0806030902050204"/>
              </a:rPr>
              <a:t> </a:t>
            </a:r>
            <a:r>
              <a:rPr sz="1650" dirty="0">
                <a:latin typeface="Impact" panose="020B0806030902050204"/>
                <a:cs typeface="Impact" panose="020B0806030902050204"/>
              </a:rPr>
              <a:t>YG</a:t>
            </a:r>
            <a:r>
              <a:rPr sz="1650" spc="-5" dirty="0">
                <a:latin typeface="Impact" panose="020B0806030902050204"/>
                <a:cs typeface="Impact" panose="020B0806030902050204"/>
              </a:rPr>
              <a:t> </a:t>
            </a:r>
            <a:r>
              <a:rPr sz="1650" dirty="0">
                <a:latin typeface="Impact" panose="020B0806030902050204"/>
                <a:cs typeface="Impact" panose="020B0806030902050204"/>
              </a:rPr>
              <a:t>MEMBAKAR</a:t>
            </a:r>
            <a:r>
              <a:rPr sz="1650" spc="-15" dirty="0">
                <a:latin typeface="Impact" panose="020B0806030902050204"/>
                <a:cs typeface="Impact" panose="020B0806030902050204"/>
              </a:rPr>
              <a:t> </a:t>
            </a:r>
            <a:r>
              <a:rPr sz="1650" dirty="0">
                <a:latin typeface="Impact" panose="020B0806030902050204"/>
                <a:cs typeface="Impact" panose="020B0806030902050204"/>
              </a:rPr>
              <a:t>DIRI</a:t>
            </a:r>
            <a:r>
              <a:rPr sz="1650" spc="-15" dirty="0">
                <a:latin typeface="Impact" panose="020B0806030902050204"/>
                <a:cs typeface="Impact" panose="020B0806030902050204"/>
              </a:rPr>
              <a:t> </a:t>
            </a:r>
            <a:r>
              <a:rPr sz="1650" dirty="0">
                <a:latin typeface="Impact" panose="020B0806030902050204"/>
                <a:cs typeface="Impact" panose="020B0806030902050204"/>
              </a:rPr>
              <a:t>DI</a:t>
            </a:r>
            <a:r>
              <a:rPr sz="1650" spc="-10" dirty="0">
                <a:latin typeface="Impact" panose="020B0806030902050204"/>
                <a:cs typeface="Impact" panose="020B0806030902050204"/>
              </a:rPr>
              <a:t> MALAYSIA</a:t>
            </a:r>
            <a:endParaRPr sz="1650">
              <a:latin typeface="Impact" panose="020B0806030902050204"/>
              <a:cs typeface="Impact" panose="020B0806030902050204"/>
            </a:endParaRPr>
          </a:p>
        </p:txBody>
      </p:sp>
      <p:pic>
        <p:nvPicPr>
          <p:cNvPr id="15" name="object 15"/>
          <p:cNvPicPr/>
          <p:nvPr/>
        </p:nvPicPr>
        <p:blipFill>
          <a:blip r:embed="rId6" cstate="print"/>
          <a:stretch>
            <a:fillRect/>
          </a:stretch>
        </p:blipFill>
        <p:spPr>
          <a:xfrm>
            <a:off x="0" y="2186177"/>
            <a:ext cx="9838944" cy="349224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763125" cy="1129030"/>
          </a:xfrm>
          <a:prstGeom prst="rect">
            <a:avLst/>
          </a:prstGeom>
        </p:spPr>
        <p:txBody>
          <a:bodyPr vert="horz" wrap="square" lIns="0" tIns="10160" rIns="0" bIns="0" rtlCol="0">
            <a:spAutoFit/>
          </a:bodyPr>
          <a:lstStyle/>
          <a:p>
            <a:pPr marL="635" algn="ctr">
              <a:lnSpc>
                <a:spcPts val="3425"/>
              </a:lnSpc>
              <a:spcBef>
                <a:spcPts val="80"/>
              </a:spcBef>
            </a:pPr>
            <a:r>
              <a:rPr sz="2950" dirty="0">
                <a:latin typeface="Impact" panose="020B0806030902050204"/>
                <a:cs typeface="Impact" panose="020B0806030902050204"/>
              </a:rPr>
              <a:t>PENGABDIAN</a:t>
            </a:r>
            <a:r>
              <a:rPr sz="2950" spc="10" dirty="0">
                <a:latin typeface="Impact" panose="020B0806030902050204"/>
                <a:cs typeface="Impact" panose="020B0806030902050204"/>
              </a:rPr>
              <a:t> </a:t>
            </a:r>
            <a:r>
              <a:rPr sz="2950" dirty="0">
                <a:latin typeface="Impact" panose="020B0806030902050204"/>
                <a:cs typeface="Impact" panose="020B0806030902050204"/>
              </a:rPr>
              <a:t>JPKP</a:t>
            </a:r>
            <a:r>
              <a:rPr sz="2950" spc="15" dirty="0">
                <a:latin typeface="Impact" panose="020B0806030902050204"/>
                <a:cs typeface="Impact" panose="020B0806030902050204"/>
              </a:rPr>
              <a:t> </a:t>
            </a:r>
            <a:r>
              <a:rPr sz="2950" dirty="0">
                <a:latin typeface="Impact" panose="020B0806030902050204"/>
                <a:cs typeface="Impact" panose="020B0806030902050204"/>
              </a:rPr>
              <a:t>BIDANG</a:t>
            </a:r>
            <a:r>
              <a:rPr sz="2950" spc="-5" dirty="0">
                <a:latin typeface="Impact" panose="020B0806030902050204"/>
                <a:cs typeface="Impact" panose="020B0806030902050204"/>
              </a:rPr>
              <a:t> </a:t>
            </a:r>
            <a:r>
              <a:rPr sz="2950" dirty="0">
                <a:solidFill>
                  <a:srgbClr val="FF0000"/>
                </a:solidFill>
                <a:latin typeface="Impact" panose="020B0806030902050204"/>
                <a:cs typeface="Impact" panose="020B0806030902050204"/>
              </a:rPr>
              <a:t>REFORMASI</a:t>
            </a:r>
            <a:r>
              <a:rPr sz="2950" spc="-5" dirty="0">
                <a:solidFill>
                  <a:srgbClr val="FF0000"/>
                </a:solidFill>
                <a:latin typeface="Impact" panose="020B0806030902050204"/>
                <a:cs typeface="Impact" panose="020B0806030902050204"/>
              </a:rPr>
              <a:t> </a:t>
            </a:r>
            <a:r>
              <a:rPr sz="2950" spc="-10" dirty="0">
                <a:solidFill>
                  <a:srgbClr val="FF0000"/>
                </a:solidFill>
                <a:latin typeface="Impact" panose="020B0806030902050204"/>
                <a:cs typeface="Impact" panose="020B0806030902050204"/>
              </a:rPr>
              <a:t>AGRARIA</a:t>
            </a:r>
            <a:endParaRPr sz="2950">
              <a:latin typeface="Impact" panose="020B0806030902050204"/>
              <a:cs typeface="Impact" panose="020B0806030902050204"/>
            </a:endParaRPr>
          </a:p>
          <a:p>
            <a:pPr marL="699770" marR="693420" algn="ctr">
              <a:lnSpc>
                <a:spcPts val="2410"/>
              </a:lnSpc>
              <a:spcBef>
                <a:spcPts val="155"/>
              </a:spcBef>
            </a:pPr>
            <a:r>
              <a:rPr sz="2200" dirty="0">
                <a:latin typeface="Impact" panose="020B0806030902050204"/>
                <a:cs typeface="Impact" panose="020B0806030902050204"/>
              </a:rPr>
              <a:t>KONFLIK</a:t>
            </a:r>
            <a:r>
              <a:rPr sz="2200" spc="55" dirty="0">
                <a:latin typeface="Impact" panose="020B0806030902050204"/>
                <a:cs typeface="Impact" panose="020B0806030902050204"/>
              </a:rPr>
              <a:t> </a:t>
            </a:r>
            <a:r>
              <a:rPr sz="2200" dirty="0">
                <a:latin typeface="Impact" panose="020B0806030902050204"/>
                <a:cs typeface="Impact" panose="020B0806030902050204"/>
              </a:rPr>
              <a:t>AGRARIA</a:t>
            </a:r>
            <a:r>
              <a:rPr sz="2200" spc="55" dirty="0">
                <a:latin typeface="Impact" panose="020B0806030902050204"/>
                <a:cs typeface="Impact" panose="020B0806030902050204"/>
              </a:rPr>
              <a:t> </a:t>
            </a:r>
            <a:r>
              <a:rPr sz="2200" dirty="0">
                <a:latin typeface="Impact" panose="020B0806030902050204"/>
                <a:cs typeface="Impact" panose="020B0806030902050204"/>
              </a:rPr>
              <a:t>DI</a:t>
            </a:r>
            <a:r>
              <a:rPr sz="2200" spc="50" dirty="0">
                <a:latin typeface="Impact" panose="020B0806030902050204"/>
                <a:cs typeface="Impact" panose="020B0806030902050204"/>
              </a:rPr>
              <a:t> </a:t>
            </a:r>
            <a:r>
              <a:rPr sz="2200" dirty="0">
                <a:latin typeface="Impact" panose="020B0806030902050204"/>
                <a:cs typeface="Impact" panose="020B0806030902050204"/>
              </a:rPr>
              <a:t>RIAU,</a:t>
            </a:r>
            <a:r>
              <a:rPr sz="2200" spc="55" dirty="0">
                <a:latin typeface="Impact" panose="020B0806030902050204"/>
                <a:cs typeface="Impact" panose="020B0806030902050204"/>
              </a:rPr>
              <a:t> </a:t>
            </a:r>
            <a:r>
              <a:rPr sz="2200" dirty="0">
                <a:latin typeface="Impact" panose="020B0806030902050204"/>
                <a:cs typeface="Impact" panose="020B0806030902050204"/>
              </a:rPr>
              <a:t>BENGKULU,</a:t>
            </a:r>
            <a:r>
              <a:rPr sz="2200" spc="50" dirty="0">
                <a:latin typeface="Impact" panose="020B0806030902050204"/>
                <a:cs typeface="Impact" panose="020B0806030902050204"/>
              </a:rPr>
              <a:t> </a:t>
            </a:r>
            <a:r>
              <a:rPr sz="2200" dirty="0">
                <a:latin typeface="Impact" panose="020B0806030902050204"/>
                <a:cs typeface="Impact" panose="020B0806030902050204"/>
              </a:rPr>
              <a:t>LAMPUNG,</a:t>
            </a:r>
            <a:r>
              <a:rPr sz="2200" spc="50" dirty="0">
                <a:latin typeface="Impact" panose="020B0806030902050204"/>
                <a:cs typeface="Impact" panose="020B0806030902050204"/>
              </a:rPr>
              <a:t> </a:t>
            </a:r>
            <a:r>
              <a:rPr sz="2200" dirty="0">
                <a:latin typeface="Impact" panose="020B0806030902050204"/>
                <a:cs typeface="Impact" panose="020B0806030902050204"/>
              </a:rPr>
              <a:t>JAMBI,</a:t>
            </a:r>
            <a:r>
              <a:rPr sz="2200" spc="65" dirty="0">
                <a:latin typeface="Impact" panose="020B0806030902050204"/>
                <a:cs typeface="Impact" panose="020B0806030902050204"/>
              </a:rPr>
              <a:t> </a:t>
            </a:r>
            <a:r>
              <a:rPr sz="2200" dirty="0">
                <a:latin typeface="Impact" panose="020B0806030902050204"/>
                <a:cs typeface="Impact" panose="020B0806030902050204"/>
              </a:rPr>
              <a:t>INDRAMAYU,</a:t>
            </a:r>
            <a:r>
              <a:rPr sz="2200" spc="50" dirty="0">
                <a:latin typeface="Impact" panose="020B0806030902050204"/>
                <a:cs typeface="Impact" panose="020B0806030902050204"/>
              </a:rPr>
              <a:t> </a:t>
            </a:r>
            <a:r>
              <a:rPr sz="2200" spc="-10" dirty="0">
                <a:latin typeface="Impact" panose="020B0806030902050204"/>
                <a:cs typeface="Impact" panose="020B0806030902050204"/>
              </a:rPr>
              <a:t>BITUNG, </a:t>
            </a:r>
            <a:r>
              <a:rPr sz="2200" dirty="0">
                <a:latin typeface="Impact" panose="020B0806030902050204"/>
                <a:cs typeface="Impact" panose="020B0806030902050204"/>
              </a:rPr>
              <a:t>MOROWALI,</a:t>
            </a:r>
            <a:r>
              <a:rPr sz="2200" spc="50" dirty="0">
                <a:latin typeface="Impact" panose="020B0806030902050204"/>
                <a:cs typeface="Impact" panose="020B0806030902050204"/>
              </a:rPr>
              <a:t> </a:t>
            </a:r>
            <a:r>
              <a:rPr sz="2200" dirty="0">
                <a:latin typeface="Impact" panose="020B0806030902050204"/>
                <a:cs typeface="Impact" panose="020B0806030902050204"/>
              </a:rPr>
              <a:t>KEDIRI,</a:t>
            </a:r>
            <a:r>
              <a:rPr sz="2200" spc="35" dirty="0">
                <a:latin typeface="Impact" panose="020B0806030902050204"/>
                <a:cs typeface="Impact" panose="020B0806030902050204"/>
              </a:rPr>
              <a:t> </a:t>
            </a:r>
            <a:r>
              <a:rPr sz="2200" spc="-10" dirty="0">
                <a:latin typeface="Impact" panose="020B0806030902050204"/>
                <a:cs typeface="Impact" panose="020B0806030902050204"/>
              </a:rPr>
              <a:t>LANGKAT,</a:t>
            </a:r>
            <a:r>
              <a:rPr sz="2200" spc="65" dirty="0">
                <a:latin typeface="Impact" panose="020B0806030902050204"/>
                <a:cs typeface="Impact" panose="020B0806030902050204"/>
              </a:rPr>
              <a:t> </a:t>
            </a:r>
            <a:r>
              <a:rPr sz="2200" dirty="0">
                <a:latin typeface="Impact" panose="020B0806030902050204"/>
                <a:cs typeface="Impact" panose="020B0806030902050204"/>
              </a:rPr>
              <a:t>KERA,</a:t>
            </a:r>
            <a:r>
              <a:rPr sz="2200" spc="50" dirty="0">
                <a:latin typeface="Impact" panose="020B0806030902050204"/>
                <a:cs typeface="Impact" panose="020B0806030902050204"/>
              </a:rPr>
              <a:t> </a:t>
            </a:r>
            <a:r>
              <a:rPr sz="2200" dirty="0">
                <a:latin typeface="Impact" panose="020B0806030902050204"/>
                <a:cs typeface="Impact" panose="020B0806030902050204"/>
              </a:rPr>
              <a:t>PAPUA,</a:t>
            </a:r>
            <a:r>
              <a:rPr sz="2200" spc="50" dirty="0">
                <a:latin typeface="Impact" panose="020B0806030902050204"/>
                <a:cs typeface="Impact" panose="020B0806030902050204"/>
              </a:rPr>
              <a:t> </a:t>
            </a:r>
            <a:r>
              <a:rPr sz="2200" dirty="0">
                <a:latin typeface="Impact" panose="020B0806030902050204"/>
                <a:cs typeface="Impact" panose="020B0806030902050204"/>
              </a:rPr>
              <a:t>BLORA,</a:t>
            </a:r>
            <a:r>
              <a:rPr sz="2200" spc="45" dirty="0">
                <a:latin typeface="Impact" panose="020B0806030902050204"/>
                <a:cs typeface="Impact" panose="020B0806030902050204"/>
              </a:rPr>
              <a:t> </a:t>
            </a:r>
            <a:r>
              <a:rPr sz="2200" dirty="0">
                <a:latin typeface="Impact" panose="020B0806030902050204"/>
                <a:cs typeface="Impact" panose="020B0806030902050204"/>
              </a:rPr>
              <a:t>KAMPAR,</a:t>
            </a:r>
            <a:r>
              <a:rPr sz="2200" spc="55" dirty="0">
                <a:latin typeface="Impact" panose="020B0806030902050204"/>
                <a:cs typeface="Impact" panose="020B0806030902050204"/>
              </a:rPr>
              <a:t> </a:t>
            </a:r>
            <a:r>
              <a:rPr sz="2200" dirty="0">
                <a:latin typeface="Impact" panose="020B0806030902050204"/>
                <a:cs typeface="Impact" panose="020B0806030902050204"/>
              </a:rPr>
              <a:t>MEDAN,</a:t>
            </a:r>
            <a:r>
              <a:rPr sz="2200" spc="50" dirty="0">
                <a:latin typeface="Impact" panose="020B0806030902050204"/>
                <a:cs typeface="Impact" panose="020B0806030902050204"/>
              </a:rPr>
              <a:t> </a:t>
            </a:r>
            <a:r>
              <a:rPr sz="2200" spc="-25" dirty="0">
                <a:latin typeface="Impact" panose="020B0806030902050204"/>
                <a:cs typeface="Impact" panose="020B0806030902050204"/>
              </a:rPr>
              <a:t>DLL</a:t>
            </a:r>
            <a:endParaRPr sz="2200">
              <a:latin typeface="Impact" panose="020B0806030902050204"/>
              <a:cs typeface="Impact" panose="020B0806030902050204"/>
            </a:endParaRPr>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0067" y="5797550"/>
            <a:ext cx="38290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30</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4" name="object 14"/>
          <p:cNvPicPr/>
          <p:nvPr/>
        </p:nvPicPr>
        <p:blipFill>
          <a:blip r:embed="rId6" cstate="print"/>
          <a:stretch>
            <a:fillRect/>
          </a:stretch>
        </p:blipFill>
        <p:spPr>
          <a:xfrm>
            <a:off x="0" y="2186177"/>
            <a:ext cx="9763505" cy="351358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95976" y="5797550"/>
            <a:ext cx="33083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31</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767570" cy="4652010"/>
            <a:chOff x="0" y="1057655"/>
            <a:chExt cx="9767570" cy="4652010"/>
          </a:xfrm>
        </p:grpSpPr>
        <p:pic>
          <p:nvPicPr>
            <p:cNvPr id="12" name="object 12"/>
            <p:cNvPicPr/>
            <p:nvPr/>
          </p:nvPicPr>
          <p:blipFill>
            <a:blip r:embed="rId6" cstate="print"/>
            <a:stretch>
              <a:fillRect/>
            </a:stretch>
          </p:blipFill>
          <p:spPr>
            <a:xfrm>
              <a:off x="0" y="2088641"/>
              <a:ext cx="4935473" cy="3621023"/>
            </a:xfrm>
            <a:prstGeom prst="rect">
              <a:avLst/>
            </a:prstGeom>
          </p:spPr>
        </p:pic>
        <p:pic>
          <p:nvPicPr>
            <p:cNvPr id="13" name="object 13"/>
            <p:cNvPicPr/>
            <p:nvPr/>
          </p:nvPicPr>
          <p:blipFill>
            <a:blip r:embed="rId7" cstate="print"/>
            <a:stretch>
              <a:fillRect/>
            </a:stretch>
          </p:blipFill>
          <p:spPr>
            <a:xfrm>
              <a:off x="4935474" y="2186177"/>
              <a:ext cx="4828032" cy="3523488"/>
            </a:xfrm>
            <a:prstGeom prst="rect">
              <a:avLst/>
            </a:prstGeom>
          </p:spPr>
        </p:pic>
        <p:sp>
          <p:nvSpPr>
            <p:cNvPr id="14" name="object 14"/>
            <p:cNvSpPr/>
            <p:nvPr/>
          </p:nvSpPr>
          <p:spPr>
            <a:xfrm>
              <a:off x="380" y="1057655"/>
              <a:ext cx="9763125" cy="1031240"/>
            </a:xfrm>
            <a:custGeom>
              <a:avLst/>
              <a:gdLst/>
              <a:ahLst/>
              <a:cxnLst/>
              <a:rect l="l" t="t" r="r" b="b"/>
              <a:pathLst>
                <a:path w="9763125" h="1031239">
                  <a:moveTo>
                    <a:pt x="9763125" y="1030985"/>
                  </a:moveTo>
                  <a:lnTo>
                    <a:pt x="9763125" y="0"/>
                  </a:lnTo>
                  <a:lnTo>
                    <a:pt x="0" y="0"/>
                  </a:lnTo>
                  <a:lnTo>
                    <a:pt x="0" y="1030986"/>
                  </a:lnTo>
                  <a:lnTo>
                    <a:pt x="9763125" y="1030985"/>
                  </a:lnTo>
                  <a:close/>
                </a:path>
              </a:pathLst>
            </a:custGeom>
            <a:solidFill>
              <a:srgbClr val="D8D2C9"/>
            </a:solidFill>
          </p:spPr>
          <p:txBody>
            <a:bodyPr wrap="square" lIns="0" tIns="0" rIns="0" bIns="0" rtlCol="0"/>
            <a:lstStyle/>
            <a:p>
              <a:endParaRPr/>
            </a:p>
          </p:txBody>
        </p:sp>
        <p:sp>
          <p:nvSpPr>
            <p:cNvPr id="15" name="object 15"/>
            <p:cNvSpPr/>
            <p:nvPr/>
          </p:nvSpPr>
          <p:spPr>
            <a:xfrm>
              <a:off x="380" y="1057655"/>
              <a:ext cx="9766935" cy="1035050"/>
            </a:xfrm>
            <a:custGeom>
              <a:avLst/>
              <a:gdLst/>
              <a:ahLst/>
              <a:cxnLst/>
              <a:rect l="l" t="t" r="r" b="b"/>
              <a:pathLst>
                <a:path w="9766935" h="1035050">
                  <a:moveTo>
                    <a:pt x="4191" y="0"/>
                  </a:moveTo>
                  <a:lnTo>
                    <a:pt x="0" y="0"/>
                  </a:lnTo>
                  <a:lnTo>
                    <a:pt x="0" y="4191"/>
                  </a:lnTo>
                  <a:lnTo>
                    <a:pt x="4191" y="0"/>
                  </a:lnTo>
                  <a:close/>
                </a:path>
                <a:path w="9766935" h="1035050">
                  <a:moveTo>
                    <a:pt x="9763125" y="4571"/>
                  </a:moveTo>
                  <a:lnTo>
                    <a:pt x="9759315" y="0"/>
                  </a:lnTo>
                  <a:lnTo>
                    <a:pt x="4191" y="0"/>
                  </a:lnTo>
                  <a:lnTo>
                    <a:pt x="0" y="4191"/>
                  </a:lnTo>
                  <a:lnTo>
                    <a:pt x="0" y="4572"/>
                  </a:lnTo>
                  <a:lnTo>
                    <a:pt x="9763125" y="4571"/>
                  </a:lnTo>
                  <a:close/>
                </a:path>
                <a:path w="9766935" h="1035050">
                  <a:moveTo>
                    <a:pt x="4191" y="1027176"/>
                  </a:moveTo>
                  <a:lnTo>
                    <a:pt x="4191" y="4572"/>
                  </a:lnTo>
                  <a:lnTo>
                    <a:pt x="0" y="4572"/>
                  </a:lnTo>
                  <a:lnTo>
                    <a:pt x="0" y="1027176"/>
                  </a:lnTo>
                  <a:lnTo>
                    <a:pt x="4191" y="1027176"/>
                  </a:lnTo>
                  <a:close/>
                </a:path>
                <a:path w="9766935" h="1035050">
                  <a:moveTo>
                    <a:pt x="9763125" y="1027175"/>
                  </a:moveTo>
                  <a:lnTo>
                    <a:pt x="0" y="1027176"/>
                  </a:lnTo>
                  <a:lnTo>
                    <a:pt x="0" y="1027493"/>
                  </a:lnTo>
                  <a:lnTo>
                    <a:pt x="4191" y="1030985"/>
                  </a:lnTo>
                  <a:lnTo>
                    <a:pt x="4191" y="1034796"/>
                  </a:lnTo>
                  <a:lnTo>
                    <a:pt x="9759315" y="1034795"/>
                  </a:lnTo>
                  <a:lnTo>
                    <a:pt x="9759315" y="1030985"/>
                  </a:lnTo>
                  <a:lnTo>
                    <a:pt x="9763125" y="1027175"/>
                  </a:lnTo>
                  <a:close/>
                </a:path>
                <a:path w="9766935" h="1035050">
                  <a:moveTo>
                    <a:pt x="4191" y="1034796"/>
                  </a:moveTo>
                  <a:lnTo>
                    <a:pt x="4191" y="1030985"/>
                  </a:lnTo>
                  <a:lnTo>
                    <a:pt x="0" y="1027493"/>
                  </a:lnTo>
                  <a:lnTo>
                    <a:pt x="0" y="1034796"/>
                  </a:lnTo>
                  <a:lnTo>
                    <a:pt x="4191" y="1034796"/>
                  </a:lnTo>
                  <a:close/>
                </a:path>
                <a:path w="9766935" h="1035050">
                  <a:moveTo>
                    <a:pt x="9766935" y="1033271"/>
                  </a:moveTo>
                  <a:lnTo>
                    <a:pt x="9766935" y="0"/>
                  </a:lnTo>
                  <a:lnTo>
                    <a:pt x="9759315" y="0"/>
                  </a:lnTo>
                  <a:lnTo>
                    <a:pt x="9763125" y="4571"/>
                  </a:lnTo>
                  <a:lnTo>
                    <a:pt x="9763125" y="1034795"/>
                  </a:lnTo>
                  <a:lnTo>
                    <a:pt x="9765411" y="1034795"/>
                  </a:lnTo>
                  <a:lnTo>
                    <a:pt x="9766935" y="1033271"/>
                  </a:lnTo>
                  <a:close/>
                </a:path>
                <a:path w="9766935" h="1035050">
                  <a:moveTo>
                    <a:pt x="9763125" y="1027175"/>
                  </a:moveTo>
                  <a:lnTo>
                    <a:pt x="9763125" y="4571"/>
                  </a:lnTo>
                  <a:lnTo>
                    <a:pt x="9759315" y="4571"/>
                  </a:lnTo>
                  <a:lnTo>
                    <a:pt x="9759315" y="1027175"/>
                  </a:lnTo>
                  <a:lnTo>
                    <a:pt x="9763125" y="1027175"/>
                  </a:lnTo>
                  <a:close/>
                </a:path>
                <a:path w="9766935" h="1035050">
                  <a:moveTo>
                    <a:pt x="9763125" y="1034795"/>
                  </a:moveTo>
                  <a:lnTo>
                    <a:pt x="9763125" y="1027175"/>
                  </a:lnTo>
                  <a:lnTo>
                    <a:pt x="9759315" y="1030985"/>
                  </a:lnTo>
                  <a:lnTo>
                    <a:pt x="9759315" y="1034795"/>
                  </a:lnTo>
                  <a:lnTo>
                    <a:pt x="9763125" y="1034795"/>
                  </a:lnTo>
                  <a:close/>
                </a:path>
              </a:pathLst>
            </a:custGeom>
            <a:solidFill>
              <a:srgbClr val="837862"/>
            </a:solidFill>
          </p:spPr>
          <p:txBody>
            <a:bodyPr wrap="square" lIns="0" tIns="0" rIns="0" bIns="0" rtlCol="0"/>
            <a:lstStyle/>
            <a:p>
              <a:endParaRPr/>
            </a:p>
          </p:txBody>
        </p:sp>
      </p:grpSp>
      <p:sp>
        <p:nvSpPr>
          <p:cNvPr id="16" name="object 16"/>
          <p:cNvSpPr txBox="1"/>
          <p:nvPr/>
        </p:nvSpPr>
        <p:spPr>
          <a:xfrm>
            <a:off x="380" y="1057655"/>
            <a:ext cx="9763125" cy="1031240"/>
          </a:xfrm>
          <a:prstGeom prst="rect">
            <a:avLst/>
          </a:prstGeom>
        </p:spPr>
        <p:txBody>
          <a:bodyPr vert="horz" wrap="square" lIns="0" tIns="25400" rIns="0" bIns="0" rtlCol="0">
            <a:spAutoFit/>
          </a:bodyPr>
          <a:lstStyle/>
          <a:p>
            <a:pPr marL="635" algn="ctr">
              <a:lnSpc>
                <a:spcPts val="3020"/>
              </a:lnSpc>
              <a:spcBef>
                <a:spcPts val="200"/>
              </a:spcBef>
            </a:pPr>
            <a:r>
              <a:rPr sz="2600" dirty="0">
                <a:latin typeface="Impact" panose="020B0806030902050204"/>
                <a:cs typeface="Impact" panose="020B0806030902050204"/>
              </a:rPr>
              <a:t>PENGABDIAN</a:t>
            </a:r>
            <a:r>
              <a:rPr sz="2600" spc="90" dirty="0">
                <a:latin typeface="Impact" panose="020B0806030902050204"/>
                <a:cs typeface="Impact" panose="020B0806030902050204"/>
              </a:rPr>
              <a:t> </a:t>
            </a:r>
            <a:r>
              <a:rPr sz="2600" dirty="0">
                <a:latin typeface="Impact" panose="020B0806030902050204"/>
                <a:cs typeface="Impact" panose="020B0806030902050204"/>
              </a:rPr>
              <a:t>JPKP</a:t>
            </a:r>
            <a:r>
              <a:rPr sz="2600" spc="80" dirty="0">
                <a:latin typeface="Impact" panose="020B0806030902050204"/>
                <a:cs typeface="Impact" panose="020B0806030902050204"/>
              </a:rPr>
              <a:t> </a:t>
            </a:r>
            <a:r>
              <a:rPr sz="2600" dirty="0">
                <a:latin typeface="Impact" panose="020B0806030902050204"/>
                <a:cs typeface="Impact" panose="020B0806030902050204"/>
              </a:rPr>
              <a:t>BIDANG</a:t>
            </a:r>
            <a:r>
              <a:rPr sz="2600" spc="95" dirty="0">
                <a:latin typeface="Impact" panose="020B0806030902050204"/>
                <a:cs typeface="Impact" panose="020B0806030902050204"/>
              </a:rPr>
              <a:t> </a:t>
            </a:r>
            <a:r>
              <a:rPr sz="2600" dirty="0">
                <a:solidFill>
                  <a:srgbClr val="FF0000"/>
                </a:solidFill>
                <a:latin typeface="Impact" panose="020B0806030902050204"/>
                <a:cs typeface="Impact" panose="020B0806030902050204"/>
              </a:rPr>
              <a:t>REFORMASI</a:t>
            </a:r>
            <a:r>
              <a:rPr sz="2600" spc="75" dirty="0">
                <a:solidFill>
                  <a:srgbClr val="FF0000"/>
                </a:solidFill>
                <a:latin typeface="Impact" panose="020B0806030902050204"/>
                <a:cs typeface="Impact" panose="020B0806030902050204"/>
              </a:rPr>
              <a:t> </a:t>
            </a:r>
            <a:r>
              <a:rPr sz="2600" spc="-10" dirty="0">
                <a:solidFill>
                  <a:srgbClr val="FF0000"/>
                </a:solidFill>
                <a:latin typeface="Impact" panose="020B0806030902050204"/>
                <a:cs typeface="Impact" panose="020B0806030902050204"/>
              </a:rPr>
              <a:t>AGRARIA</a:t>
            </a:r>
            <a:endParaRPr sz="2600">
              <a:latin typeface="Impact" panose="020B0806030902050204"/>
              <a:cs typeface="Impact" panose="020B0806030902050204"/>
            </a:endParaRPr>
          </a:p>
          <a:p>
            <a:pPr marL="200660" marR="191770" algn="ctr">
              <a:lnSpc>
                <a:spcPts val="2140"/>
              </a:lnSpc>
              <a:spcBef>
                <a:spcPts val="140"/>
              </a:spcBef>
            </a:pPr>
            <a:r>
              <a:rPr sz="1950" dirty="0">
                <a:latin typeface="Impact" panose="020B0806030902050204"/>
                <a:cs typeface="Impact" panose="020B0806030902050204"/>
              </a:rPr>
              <a:t>KONFLIK</a:t>
            </a:r>
            <a:r>
              <a:rPr sz="1950" spc="30" dirty="0">
                <a:latin typeface="Impact" panose="020B0806030902050204"/>
                <a:cs typeface="Impact" panose="020B0806030902050204"/>
              </a:rPr>
              <a:t> </a:t>
            </a:r>
            <a:r>
              <a:rPr sz="1950" dirty="0">
                <a:latin typeface="Impact" panose="020B0806030902050204"/>
                <a:cs typeface="Impact" panose="020B0806030902050204"/>
              </a:rPr>
              <a:t>AGRARIA</a:t>
            </a:r>
            <a:r>
              <a:rPr sz="1950" spc="45" dirty="0">
                <a:latin typeface="Impact" panose="020B0806030902050204"/>
                <a:cs typeface="Impact" panose="020B0806030902050204"/>
              </a:rPr>
              <a:t> </a:t>
            </a:r>
            <a:r>
              <a:rPr sz="1950" dirty="0">
                <a:latin typeface="Impact" panose="020B0806030902050204"/>
                <a:cs typeface="Impact" panose="020B0806030902050204"/>
              </a:rPr>
              <a:t>DI</a:t>
            </a:r>
            <a:r>
              <a:rPr sz="1950" spc="40" dirty="0">
                <a:latin typeface="Impact" panose="020B0806030902050204"/>
                <a:cs typeface="Impact" panose="020B0806030902050204"/>
              </a:rPr>
              <a:t> </a:t>
            </a:r>
            <a:r>
              <a:rPr sz="1950" dirty="0">
                <a:latin typeface="Impact" panose="020B0806030902050204"/>
                <a:cs typeface="Impact" panose="020B0806030902050204"/>
              </a:rPr>
              <a:t>RIAU,</a:t>
            </a:r>
            <a:r>
              <a:rPr sz="1950" spc="45" dirty="0">
                <a:latin typeface="Impact" panose="020B0806030902050204"/>
                <a:cs typeface="Impact" panose="020B0806030902050204"/>
              </a:rPr>
              <a:t> </a:t>
            </a:r>
            <a:r>
              <a:rPr sz="1950" dirty="0">
                <a:latin typeface="Impact" panose="020B0806030902050204"/>
                <a:cs typeface="Impact" panose="020B0806030902050204"/>
              </a:rPr>
              <a:t>BENGKULU,</a:t>
            </a:r>
            <a:r>
              <a:rPr sz="1950" spc="45" dirty="0">
                <a:latin typeface="Impact" panose="020B0806030902050204"/>
                <a:cs typeface="Impact" panose="020B0806030902050204"/>
              </a:rPr>
              <a:t> </a:t>
            </a:r>
            <a:r>
              <a:rPr sz="1950" dirty="0">
                <a:latin typeface="Impact" panose="020B0806030902050204"/>
                <a:cs typeface="Impact" panose="020B0806030902050204"/>
              </a:rPr>
              <a:t>LAMPUNG,</a:t>
            </a:r>
            <a:r>
              <a:rPr sz="1950" spc="40" dirty="0">
                <a:latin typeface="Impact" panose="020B0806030902050204"/>
                <a:cs typeface="Impact" panose="020B0806030902050204"/>
              </a:rPr>
              <a:t> </a:t>
            </a:r>
            <a:r>
              <a:rPr sz="1950" dirty="0">
                <a:latin typeface="Impact" panose="020B0806030902050204"/>
                <a:cs typeface="Impact" panose="020B0806030902050204"/>
              </a:rPr>
              <a:t>JAMBI,</a:t>
            </a:r>
            <a:r>
              <a:rPr sz="1950" spc="50" dirty="0">
                <a:latin typeface="Impact" panose="020B0806030902050204"/>
                <a:cs typeface="Impact" panose="020B0806030902050204"/>
              </a:rPr>
              <a:t> </a:t>
            </a:r>
            <a:r>
              <a:rPr sz="1950" dirty="0">
                <a:latin typeface="Impact" panose="020B0806030902050204"/>
                <a:cs typeface="Impact" panose="020B0806030902050204"/>
              </a:rPr>
              <a:t>INDRAMAYU,</a:t>
            </a:r>
            <a:r>
              <a:rPr sz="1950" spc="50" dirty="0">
                <a:latin typeface="Impact" panose="020B0806030902050204"/>
                <a:cs typeface="Impact" panose="020B0806030902050204"/>
              </a:rPr>
              <a:t> </a:t>
            </a:r>
            <a:r>
              <a:rPr sz="1950" dirty="0">
                <a:latin typeface="Impact" panose="020B0806030902050204"/>
                <a:cs typeface="Impact" panose="020B0806030902050204"/>
              </a:rPr>
              <a:t>BITUNG,</a:t>
            </a:r>
            <a:r>
              <a:rPr sz="1950" spc="50" dirty="0">
                <a:latin typeface="Impact" panose="020B0806030902050204"/>
                <a:cs typeface="Impact" panose="020B0806030902050204"/>
              </a:rPr>
              <a:t> </a:t>
            </a:r>
            <a:r>
              <a:rPr sz="1950" dirty="0">
                <a:latin typeface="Impact" panose="020B0806030902050204"/>
                <a:cs typeface="Impact" panose="020B0806030902050204"/>
              </a:rPr>
              <a:t>MOROWALI,</a:t>
            </a:r>
            <a:r>
              <a:rPr sz="1950" spc="30" dirty="0">
                <a:latin typeface="Impact" panose="020B0806030902050204"/>
                <a:cs typeface="Impact" panose="020B0806030902050204"/>
              </a:rPr>
              <a:t> </a:t>
            </a:r>
            <a:r>
              <a:rPr sz="1950" spc="-10" dirty="0">
                <a:latin typeface="Impact" panose="020B0806030902050204"/>
                <a:cs typeface="Impact" panose="020B0806030902050204"/>
              </a:rPr>
              <a:t>KEDIRI, LANGKAT,</a:t>
            </a:r>
            <a:r>
              <a:rPr sz="1950" spc="55" dirty="0">
                <a:latin typeface="Impact" panose="020B0806030902050204"/>
                <a:cs typeface="Impact" panose="020B0806030902050204"/>
              </a:rPr>
              <a:t> </a:t>
            </a:r>
            <a:r>
              <a:rPr sz="1950" dirty="0">
                <a:latin typeface="Impact" panose="020B0806030902050204"/>
                <a:cs typeface="Impact" panose="020B0806030902050204"/>
              </a:rPr>
              <a:t>KERA,</a:t>
            </a:r>
            <a:r>
              <a:rPr sz="1950" spc="55" dirty="0">
                <a:latin typeface="Impact" panose="020B0806030902050204"/>
                <a:cs typeface="Impact" panose="020B0806030902050204"/>
              </a:rPr>
              <a:t> </a:t>
            </a:r>
            <a:r>
              <a:rPr sz="1950" dirty="0">
                <a:latin typeface="Impact" panose="020B0806030902050204"/>
                <a:cs typeface="Impact" panose="020B0806030902050204"/>
              </a:rPr>
              <a:t>PAPUA,</a:t>
            </a:r>
            <a:r>
              <a:rPr sz="1950" spc="40" dirty="0">
                <a:latin typeface="Impact" panose="020B0806030902050204"/>
                <a:cs typeface="Impact" panose="020B0806030902050204"/>
              </a:rPr>
              <a:t> </a:t>
            </a:r>
            <a:r>
              <a:rPr sz="1950" dirty="0">
                <a:latin typeface="Impact" panose="020B0806030902050204"/>
                <a:cs typeface="Impact" panose="020B0806030902050204"/>
              </a:rPr>
              <a:t>BLORA,</a:t>
            </a:r>
            <a:r>
              <a:rPr sz="1950" spc="60" dirty="0">
                <a:latin typeface="Impact" panose="020B0806030902050204"/>
                <a:cs typeface="Impact" panose="020B0806030902050204"/>
              </a:rPr>
              <a:t> </a:t>
            </a:r>
            <a:r>
              <a:rPr sz="1950" dirty="0">
                <a:latin typeface="Impact" panose="020B0806030902050204"/>
                <a:cs typeface="Impact" panose="020B0806030902050204"/>
              </a:rPr>
              <a:t>KAMPAR,</a:t>
            </a:r>
            <a:r>
              <a:rPr sz="1950" spc="40" dirty="0">
                <a:latin typeface="Impact" panose="020B0806030902050204"/>
                <a:cs typeface="Impact" panose="020B0806030902050204"/>
              </a:rPr>
              <a:t> </a:t>
            </a:r>
            <a:r>
              <a:rPr sz="1950" dirty="0">
                <a:latin typeface="Impact" panose="020B0806030902050204"/>
                <a:cs typeface="Impact" panose="020B0806030902050204"/>
              </a:rPr>
              <a:t>MEDAN,</a:t>
            </a:r>
            <a:r>
              <a:rPr sz="1950" spc="55" dirty="0">
                <a:latin typeface="Impact" panose="020B0806030902050204"/>
                <a:cs typeface="Impact" panose="020B0806030902050204"/>
              </a:rPr>
              <a:t> </a:t>
            </a:r>
            <a:r>
              <a:rPr sz="1950" spc="-25" dirty="0">
                <a:latin typeface="Impact" panose="020B0806030902050204"/>
                <a:cs typeface="Impact" panose="020B0806030902050204"/>
              </a:rPr>
              <a:t>DLL</a:t>
            </a:r>
            <a:endParaRPr sz="1950">
              <a:latin typeface="Impact" panose="020B0806030902050204"/>
              <a:cs typeface="Impact" panose="020B080603090205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6164" y="5797550"/>
            <a:ext cx="37147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32</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380" y="1057655"/>
            <a:ext cx="9766935" cy="1132840"/>
            <a:chOff x="380" y="1057655"/>
            <a:chExt cx="9766935" cy="1132840"/>
          </a:xfrm>
        </p:grpSpPr>
        <p:sp>
          <p:nvSpPr>
            <p:cNvPr id="12" name="object 12"/>
            <p:cNvSpPr/>
            <p:nvPr/>
          </p:nvSpPr>
          <p:spPr>
            <a:xfrm>
              <a:off x="380" y="1057655"/>
              <a:ext cx="9763125" cy="1129030"/>
            </a:xfrm>
            <a:custGeom>
              <a:avLst/>
              <a:gdLst/>
              <a:ahLst/>
              <a:cxnLst/>
              <a:rect l="l" t="t" r="r" b="b"/>
              <a:pathLst>
                <a:path w="9763125" h="1129030">
                  <a:moveTo>
                    <a:pt x="9763125" y="1128521"/>
                  </a:moveTo>
                  <a:lnTo>
                    <a:pt x="9763125" y="0"/>
                  </a:lnTo>
                  <a:lnTo>
                    <a:pt x="0" y="0"/>
                  </a:lnTo>
                  <a:lnTo>
                    <a:pt x="0" y="1128522"/>
                  </a:lnTo>
                  <a:lnTo>
                    <a:pt x="9763125" y="1128521"/>
                  </a:lnTo>
                  <a:close/>
                </a:path>
              </a:pathLst>
            </a:custGeom>
            <a:solidFill>
              <a:srgbClr val="D8D2C9"/>
            </a:solidFill>
          </p:spPr>
          <p:txBody>
            <a:bodyPr wrap="square" lIns="0" tIns="0" rIns="0" bIns="0" rtlCol="0"/>
            <a:lstStyle/>
            <a:p>
              <a:endParaRPr/>
            </a:p>
          </p:txBody>
        </p:sp>
        <p:sp>
          <p:nvSpPr>
            <p:cNvPr id="13" name="object 13"/>
            <p:cNvSpPr/>
            <p:nvPr/>
          </p:nvSpPr>
          <p:spPr>
            <a:xfrm>
              <a:off x="380" y="1057655"/>
              <a:ext cx="9766935" cy="1132840"/>
            </a:xfrm>
            <a:custGeom>
              <a:avLst/>
              <a:gdLst/>
              <a:ahLst/>
              <a:cxnLst/>
              <a:rect l="l" t="t" r="r" b="b"/>
              <a:pathLst>
                <a:path w="9766935" h="1132839">
                  <a:moveTo>
                    <a:pt x="4191" y="0"/>
                  </a:moveTo>
                  <a:lnTo>
                    <a:pt x="0" y="0"/>
                  </a:lnTo>
                  <a:lnTo>
                    <a:pt x="0" y="4191"/>
                  </a:lnTo>
                  <a:lnTo>
                    <a:pt x="4191" y="0"/>
                  </a:lnTo>
                  <a:close/>
                </a:path>
                <a:path w="9766935" h="1132839">
                  <a:moveTo>
                    <a:pt x="9763125" y="4571"/>
                  </a:moveTo>
                  <a:lnTo>
                    <a:pt x="9759315" y="0"/>
                  </a:lnTo>
                  <a:lnTo>
                    <a:pt x="4191" y="0"/>
                  </a:lnTo>
                  <a:lnTo>
                    <a:pt x="0" y="4191"/>
                  </a:lnTo>
                  <a:lnTo>
                    <a:pt x="0" y="4572"/>
                  </a:lnTo>
                  <a:lnTo>
                    <a:pt x="9763125" y="4571"/>
                  </a:lnTo>
                  <a:close/>
                </a:path>
                <a:path w="9766935" h="1132839">
                  <a:moveTo>
                    <a:pt x="4191" y="1124712"/>
                  </a:moveTo>
                  <a:lnTo>
                    <a:pt x="4191" y="4572"/>
                  </a:lnTo>
                  <a:lnTo>
                    <a:pt x="0" y="4572"/>
                  </a:lnTo>
                  <a:lnTo>
                    <a:pt x="0" y="1124712"/>
                  </a:lnTo>
                  <a:lnTo>
                    <a:pt x="4191" y="1124712"/>
                  </a:lnTo>
                  <a:close/>
                </a:path>
                <a:path w="9766935" h="1132839">
                  <a:moveTo>
                    <a:pt x="9763125" y="1124711"/>
                  </a:moveTo>
                  <a:lnTo>
                    <a:pt x="0" y="1124712"/>
                  </a:lnTo>
                  <a:lnTo>
                    <a:pt x="0" y="1125029"/>
                  </a:lnTo>
                  <a:lnTo>
                    <a:pt x="4191" y="1128521"/>
                  </a:lnTo>
                  <a:lnTo>
                    <a:pt x="4191" y="1132331"/>
                  </a:lnTo>
                  <a:lnTo>
                    <a:pt x="9759315" y="1132331"/>
                  </a:lnTo>
                  <a:lnTo>
                    <a:pt x="9759315" y="1128521"/>
                  </a:lnTo>
                  <a:lnTo>
                    <a:pt x="9763125" y="1124711"/>
                  </a:lnTo>
                  <a:close/>
                </a:path>
                <a:path w="9766935" h="1132839">
                  <a:moveTo>
                    <a:pt x="4191" y="1132331"/>
                  </a:moveTo>
                  <a:lnTo>
                    <a:pt x="4191" y="1128521"/>
                  </a:lnTo>
                  <a:lnTo>
                    <a:pt x="0" y="1125029"/>
                  </a:lnTo>
                  <a:lnTo>
                    <a:pt x="0" y="1132331"/>
                  </a:lnTo>
                  <a:lnTo>
                    <a:pt x="4191" y="1132331"/>
                  </a:lnTo>
                  <a:close/>
                </a:path>
                <a:path w="9766935" h="1132839">
                  <a:moveTo>
                    <a:pt x="9766935" y="1130807"/>
                  </a:moveTo>
                  <a:lnTo>
                    <a:pt x="9766935" y="0"/>
                  </a:lnTo>
                  <a:lnTo>
                    <a:pt x="9759315" y="0"/>
                  </a:lnTo>
                  <a:lnTo>
                    <a:pt x="9763125" y="4571"/>
                  </a:lnTo>
                  <a:lnTo>
                    <a:pt x="9763125" y="1132331"/>
                  </a:lnTo>
                  <a:lnTo>
                    <a:pt x="9765411" y="1132331"/>
                  </a:lnTo>
                  <a:lnTo>
                    <a:pt x="9766935" y="1130807"/>
                  </a:lnTo>
                  <a:close/>
                </a:path>
                <a:path w="9766935" h="1132839">
                  <a:moveTo>
                    <a:pt x="9763125" y="1124711"/>
                  </a:moveTo>
                  <a:lnTo>
                    <a:pt x="9763125" y="4571"/>
                  </a:lnTo>
                  <a:lnTo>
                    <a:pt x="9759315" y="4571"/>
                  </a:lnTo>
                  <a:lnTo>
                    <a:pt x="9759315" y="1124711"/>
                  </a:lnTo>
                  <a:lnTo>
                    <a:pt x="9763125" y="1124711"/>
                  </a:lnTo>
                  <a:close/>
                </a:path>
                <a:path w="9766935" h="1132839">
                  <a:moveTo>
                    <a:pt x="9763125" y="1132331"/>
                  </a:moveTo>
                  <a:lnTo>
                    <a:pt x="9763125" y="1124711"/>
                  </a:lnTo>
                  <a:lnTo>
                    <a:pt x="9759315" y="1128521"/>
                  </a:lnTo>
                  <a:lnTo>
                    <a:pt x="9759315" y="1132331"/>
                  </a:lnTo>
                  <a:lnTo>
                    <a:pt x="9763125" y="1132331"/>
                  </a:lnTo>
                  <a:close/>
                </a:path>
              </a:pathLst>
            </a:custGeom>
            <a:solidFill>
              <a:srgbClr val="837862"/>
            </a:solidFill>
          </p:spPr>
          <p:txBody>
            <a:bodyPr wrap="square" lIns="0" tIns="0" rIns="0" bIns="0" rtlCol="0"/>
            <a:lstStyle/>
            <a:p>
              <a:endParaRPr/>
            </a:p>
          </p:txBody>
        </p:sp>
      </p:grpSp>
      <p:sp>
        <p:nvSpPr>
          <p:cNvPr id="14" name="object 14"/>
          <p:cNvSpPr txBox="1"/>
          <p:nvPr/>
        </p:nvSpPr>
        <p:spPr>
          <a:xfrm>
            <a:off x="380" y="1057655"/>
            <a:ext cx="9763125" cy="1129030"/>
          </a:xfrm>
          <a:prstGeom prst="rect">
            <a:avLst/>
          </a:prstGeom>
        </p:spPr>
        <p:txBody>
          <a:bodyPr vert="horz" wrap="square" lIns="0" tIns="10160" rIns="0" bIns="0" rtlCol="0">
            <a:spAutoFit/>
          </a:bodyPr>
          <a:lstStyle/>
          <a:p>
            <a:pPr marL="635" algn="ctr">
              <a:lnSpc>
                <a:spcPts val="3425"/>
              </a:lnSpc>
              <a:spcBef>
                <a:spcPts val="80"/>
              </a:spcBef>
            </a:pPr>
            <a:r>
              <a:rPr sz="2950" dirty="0">
                <a:latin typeface="Impact" panose="020B0806030902050204"/>
                <a:cs typeface="Impact" panose="020B0806030902050204"/>
              </a:rPr>
              <a:t>PENGABDIAN</a:t>
            </a:r>
            <a:r>
              <a:rPr sz="2950" spc="10" dirty="0">
                <a:latin typeface="Impact" panose="020B0806030902050204"/>
                <a:cs typeface="Impact" panose="020B0806030902050204"/>
              </a:rPr>
              <a:t> </a:t>
            </a:r>
            <a:r>
              <a:rPr sz="2950" dirty="0">
                <a:latin typeface="Impact" panose="020B0806030902050204"/>
                <a:cs typeface="Impact" panose="020B0806030902050204"/>
              </a:rPr>
              <a:t>JPKP</a:t>
            </a:r>
            <a:r>
              <a:rPr sz="2950" spc="15" dirty="0">
                <a:latin typeface="Impact" panose="020B0806030902050204"/>
                <a:cs typeface="Impact" panose="020B0806030902050204"/>
              </a:rPr>
              <a:t> </a:t>
            </a:r>
            <a:r>
              <a:rPr sz="2950" dirty="0">
                <a:latin typeface="Impact" panose="020B0806030902050204"/>
                <a:cs typeface="Impact" panose="020B0806030902050204"/>
              </a:rPr>
              <a:t>BIDANG</a:t>
            </a:r>
            <a:r>
              <a:rPr sz="2950" spc="-5" dirty="0">
                <a:latin typeface="Impact" panose="020B0806030902050204"/>
                <a:cs typeface="Impact" panose="020B0806030902050204"/>
              </a:rPr>
              <a:t> </a:t>
            </a:r>
            <a:r>
              <a:rPr sz="2950" dirty="0">
                <a:solidFill>
                  <a:srgbClr val="FF0000"/>
                </a:solidFill>
                <a:latin typeface="Impact" panose="020B0806030902050204"/>
                <a:cs typeface="Impact" panose="020B0806030902050204"/>
              </a:rPr>
              <a:t>REFORMASI</a:t>
            </a:r>
            <a:r>
              <a:rPr sz="2950" spc="-5" dirty="0">
                <a:solidFill>
                  <a:srgbClr val="FF0000"/>
                </a:solidFill>
                <a:latin typeface="Impact" panose="020B0806030902050204"/>
                <a:cs typeface="Impact" panose="020B0806030902050204"/>
              </a:rPr>
              <a:t> </a:t>
            </a:r>
            <a:r>
              <a:rPr sz="2950" spc="-10" dirty="0">
                <a:solidFill>
                  <a:srgbClr val="FF0000"/>
                </a:solidFill>
                <a:latin typeface="Impact" panose="020B0806030902050204"/>
                <a:cs typeface="Impact" panose="020B0806030902050204"/>
              </a:rPr>
              <a:t>AGRARIA</a:t>
            </a:r>
            <a:endParaRPr sz="2950">
              <a:latin typeface="Impact" panose="020B0806030902050204"/>
              <a:cs typeface="Impact" panose="020B0806030902050204"/>
            </a:endParaRPr>
          </a:p>
          <a:p>
            <a:pPr marL="699770" marR="693420" algn="ctr">
              <a:lnSpc>
                <a:spcPts val="2410"/>
              </a:lnSpc>
              <a:spcBef>
                <a:spcPts val="155"/>
              </a:spcBef>
            </a:pPr>
            <a:r>
              <a:rPr sz="2200" dirty="0">
                <a:latin typeface="Impact" panose="020B0806030902050204"/>
                <a:cs typeface="Impact" panose="020B0806030902050204"/>
              </a:rPr>
              <a:t>KONFLIK</a:t>
            </a:r>
            <a:r>
              <a:rPr sz="2200" spc="55" dirty="0">
                <a:latin typeface="Impact" panose="020B0806030902050204"/>
                <a:cs typeface="Impact" panose="020B0806030902050204"/>
              </a:rPr>
              <a:t> </a:t>
            </a:r>
            <a:r>
              <a:rPr sz="2200" dirty="0">
                <a:latin typeface="Impact" panose="020B0806030902050204"/>
                <a:cs typeface="Impact" panose="020B0806030902050204"/>
              </a:rPr>
              <a:t>AGRARIA</a:t>
            </a:r>
            <a:r>
              <a:rPr sz="2200" spc="55" dirty="0">
                <a:latin typeface="Impact" panose="020B0806030902050204"/>
                <a:cs typeface="Impact" panose="020B0806030902050204"/>
              </a:rPr>
              <a:t> </a:t>
            </a:r>
            <a:r>
              <a:rPr sz="2200" dirty="0">
                <a:latin typeface="Impact" panose="020B0806030902050204"/>
                <a:cs typeface="Impact" panose="020B0806030902050204"/>
              </a:rPr>
              <a:t>DI</a:t>
            </a:r>
            <a:r>
              <a:rPr sz="2200" spc="50" dirty="0">
                <a:latin typeface="Impact" panose="020B0806030902050204"/>
                <a:cs typeface="Impact" panose="020B0806030902050204"/>
              </a:rPr>
              <a:t> </a:t>
            </a:r>
            <a:r>
              <a:rPr sz="2200" dirty="0">
                <a:latin typeface="Impact" panose="020B0806030902050204"/>
                <a:cs typeface="Impact" panose="020B0806030902050204"/>
              </a:rPr>
              <a:t>RIAU,</a:t>
            </a:r>
            <a:r>
              <a:rPr sz="2200" spc="55" dirty="0">
                <a:latin typeface="Impact" panose="020B0806030902050204"/>
                <a:cs typeface="Impact" panose="020B0806030902050204"/>
              </a:rPr>
              <a:t> </a:t>
            </a:r>
            <a:r>
              <a:rPr sz="2200" dirty="0">
                <a:latin typeface="Impact" panose="020B0806030902050204"/>
                <a:cs typeface="Impact" panose="020B0806030902050204"/>
              </a:rPr>
              <a:t>BENGKULU,</a:t>
            </a:r>
            <a:r>
              <a:rPr sz="2200" spc="50" dirty="0">
                <a:latin typeface="Impact" panose="020B0806030902050204"/>
                <a:cs typeface="Impact" panose="020B0806030902050204"/>
              </a:rPr>
              <a:t> </a:t>
            </a:r>
            <a:r>
              <a:rPr sz="2200" dirty="0">
                <a:latin typeface="Impact" panose="020B0806030902050204"/>
                <a:cs typeface="Impact" panose="020B0806030902050204"/>
              </a:rPr>
              <a:t>LAMPUNG,</a:t>
            </a:r>
            <a:r>
              <a:rPr sz="2200" spc="50" dirty="0">
                <a:latin typeface="Impact" panose="020B0806030902050204"/>
                <a:cs typeface="Impact" panose="020B0806030902050204"/>
              </a:rPr>
              <a:t> </a:t>
            </a:r>
            <a:r>
              <a:rPr sz="2200" dirty="0">
                <a:latin typeface="Impact" panose="020B0806030902050204"/>
                <a:cs typeface="Impact" panose="020B0806030902050204"/>
              </a:rPr>
              <a:t>JAMBI,</a:t>
            </a:r>
            <a:r>
              <a:rPr sz="2200" spc="65" dirty="0">
                <a:latin typeface="Impact" panose="020B0806030902050204"/>
                <a:cs typeface="Impact" panose="020B0806030902050204"/>
              </a:rPr>
              <a:t> </a:t>
            </a:r>
            <a:r>
              <a:rPr sz="2200" dirty="0">
                <a:latin typeface="Impact" panose="020B0806030902050204"/>
                <a:cs typeface="Impact" panose="020B0806030902050204"/>
              </a:rPr>
              <a:t>INDRAMAYU,</a:t>
            </a:r>
            <a:r>
              <a:rPr sz="2200" spc="50" dirty="0">
                <a:latin typeface="Impact" panose="020B0806030902050204"/>
                <a:cs typeface="Impact" panose="020B0806030902050204"/>
              </a:rPr>
              <a:t> </a:t>
            </a:r>
            <a:r>
              <a:rPr sz="2200" spc="-10" dirty="0">
                <a:latin typeface="Impact" panose="020B0806030902050204"/>
                <a:cs typeface="Impact" panose="020B0806030902050204"/>
              </a:rPr>
              <a:t>BITUNG, </a:t>
            </a:r>
            <a:r>
              <a:rPr sz="2200" dirty="0">
                <a:latin typeface="Impact" panose="020B0806030902050204"/>
                <a:cs typeface="Impact" panose="020B0806030902050204"/>
              </a:rPr>
              <a:t>MOROWALI,</a:t>
            </a:r>
            <a:r>
              <a:rPr sz="2200" spc="50" dirty="0">
                <a:latin typeface="Impact" panose="020B0806030902050204"/>
                <a:cs typeface="Impact" panose="020B0806030902050204"/>
              </a:rPr>
              <a:t> </a:t>
            </a:r>
            <a:r>
              <a:rPr sz="2200" dirty="0">
                <a:latin typeface="Impact" panose="020B0806030902050204"/>
                <a:cs typeface="Impact" panose="020B0806030902050204"/>
              </a:rPr>
              <a:t>KEDIRI,</a:t>
            </a:r>
            <a:r>
              <a:rPr sz="2200" spc="35" dirty="0">
                <a:latin typeface="Impact" panose="020B0806030902050204"/>
                <a:cs typeface="Impact" panose="020B0806030902050204"/>
              </a:rPr>
              <a:t> </a:t>
            </a:r>
            <a:r>
              <a:rPr sz="2200" spc="-10" dirty="0">
                <a:latin typeface="Impact" panose="020B0806030902050204"/>
                <a:cs typeface="Impact" panose="020B0806030902050204"/>
              </a:rPr>
              <a:t>LANGKAT,</a:t>
            </a:r>
            <a:r>
              <a:rPr sz="2200" spc="65" dirty="0">
                <a:latin typeface="Impact" panose="020B0806030902050204"/>
                <a:cs typeface="Impact" panose="020B0806030902050204"/>
              </a:rPr>
              <a:t> </a:t>
            </a:r>
            <a:r>
              <a:rPr sz="2200" dirty="0">
                <a:latin typeface="Impact" panose="020B0806030902050204"/>
                <a:cs typeface="Impact" panose="020B0806030902050204"/>
              </a:rPr>
              <a:t>KERA,</a:t>
            </a:r>
            <a:r>
              <a:rPr sz="2200" spc="50" dirty="0">
                <a:latin typeface="Impact" panose="020B0806030902050204"/>
                <a:cs typeface="Impact" panose="020B0806030902050204"/>
              </a:rPr>
              <a:t> </a:t>
            </a:r>
            <a:r>
              <a:rPr sz="2200" dirty="0">
                <a:latin typeface="Impact" panose="020B0806030902050204"/>
                <a:cs typeface="Impact" panose="020B0806030902050204"/>
              </a:rPr>
              <a:t>PAPUA,</a:t>
            </a:r>
            <a:r>
              <a:rPr sz="2200" spc="50" dirty="0">
                <a:latin typeface="Impact" panose="020B0806030902050204"/>
                <a:cs typeface="Impact" panose="020B0806030902050204"/>
              </a:rPr>
              <a:t> </a:t>
            </a:r>
            <a:r>
              <a:rPr sz="2200" dirty="0">
                <a:latin typeface="Impact" panose="020B0806030902050204"/>
                <a:cs typeface="Impact" panose="020B0806030902050204"/>
              </a:rPr>
              <a:t>BLORA,</a:t>
            </a:r>
            <a:r>
              <a:rPr sz="2200" spc="45" dirty="0">
                <a:latin typeface="Impact" panose="020B0806030902050204"/>
                <a:cs typeface="Impact" panose="020B0806030902050204"/>
              </a:rPr>
              <a:t> </a:t>
            </a:r>
            <a:r>
              <a:rPr sz="2200" dirty="0">
                <a:latin typeface="Impact" panose="020B0806030902050204"/>
                <a:cs typeface="Impact" panose="020B0806030902050204"/>
              </a:rPr>
              <a:t>KAMPAR,</a:t>
            </a:r>
            <a:r>
              <a:rPr sz="2200" spc="55" dirty="0">
                <a:latin typeface="Impact" panose="020B0806030902050204"/>
                <a:cs typeface="Impact" panose="020B0806030902050204"/>
              </a:rPr>
              <a:t> </a:t>
            </a:r>
            <a:r>
              <a:rPr sz="2200" dirty="0">
                <a:latin typeface="Impact" panose="020B0806030902050204"/>
                <a:cs typeface="Impact" panose="020B0806030902050204"/>
              </a:rPr>
              <a:t>MEDAN,</a:t>
            </a:r>
            <a:r>
              <a:rPr sz="2200" spc="50" dirty="0">
                <a:latin typeface="Impact" panose="020B0806030902050204"/>
                <a:cs typeface="Impact" panose="020B0806030902050204"/>
              </a:rPr>
              <a:t> </a:t>
            </a:r>
            <a:r>
              <a:rPr sz="2200" spc="-25" dirty="0">
                <a:latin typeface="Impact" panose="020B0806030902050204"/>
                <a:cs typeface="Impact" panose="020B0806030902050204"/>
              </a:rPr>
              <a:t>DLL</a:t>
            </a:r>
            <a:endParaRPr sz="2200">
              <a:latin typeface="Impact" panose="020B0806030902050204"/>
              <a:cs typeface="Impact" panose="020B0806030902050204"/>
            </a:endParaRPr>
          </a:p>
        </p:txBody>
      </p:sp>
      <p:pic>
        <p:nvPicPr>
          <p:cNvPr id="15" name="object 15"/>
          <p:cNvPicPr/>
          <p:nvPr/>
        </p:nvPicPr>
        <p:blipFill>
          <a:blip r:embed="rId6" cstate="print"/>
          <a:stretch>
            <a:fillRect/>
          </a:stretch>
        </p:blipFill>
        <p:spPr>
          <a:xfrm>
            <a:off x="0" y="2186177"/>
            <a:ext cx="9773411" cy="354482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pic>
          <p:nvPicPr>
            <p:cNvPr id="8" name="object 8"/>
            <p:cNvPicPr/>
            <p:nvPr/>
          </p:nvPicPr>
          <p:blipFill>
            <a:blip r:embed="rId6" cstate="print"/>
            <a:stretch>
              <a:fillRect/>
            </a:stretch>
          </p:blipFill>
          <p:spPr>
            <a:xfrm>
              <a:off x="0" y="2279904"/>
              <a:ext cx="5301996" cy="3394709"/>
            </a:xfrm>
            <a:prstGeom prst="rect">
              <a:avLst/>
            </a:prstGeom>
          </p:spPr>
        </p:pic>
        <p:sp>
          <p:nvSpPr>
            <p:cNvPr id="9" name="object 9"/>
            <p:cNvSpPr/>
            <p:nvPr/>
          </p:nvSpPr>
          <p:spPr>
            <a:xfrm>
              <a:off x="380" y="2272283"/>
              <a:ext cx="5309235" cy="3409950"/>
            </a:xfrm>
            <a:custGeom>
              <a:avLst/>
              <a:gdLst/>
              <a:ahLst/>
              <a:cxnLst/>
              <a:rect l="l" t="t" r="r" b="b"/>
              <a:pathLst>
                <a:path w="5309235" h="3409950">
                  <a:moveTo>
                    <a:pt x="5309235" y="3408426"/>
                  </a:moveTo>
                  <a:lnTo>
                    <a:pt x="5309235" y="1523"/>
                  </a:lnTo>
                  <a:lnTo>
                    <a:pt x="5307711" y="0"/>
                  </a:lnTo>
                  <a:lnTo>
                    <a:pt x="0" y="0"/>
                  </a:lnTo>
                  <a:lnTo>
                    <a:pt x="0" y="7620"/>
                  </a:lnTo>
                  <a:lnTo>
                    <a:pt x="5301615" y="7619"/>
                  </a:lnTo>
                  <a:lnTo>
                    <a:pt x="5301615" y="3809"/>
                  </a:lnTo>
                  <a:lnTo>
                    <a:pt x="5305425" y="7619"/>
                  </a:lnTo>
                  <a:lnTo>
                    <a:pt x="5305425" y="3409950"/>
                  </a:lnTo>
                  <a:lnTo>
                    <a:pt x="5307711" y="3409950"/>
                  </a:lnTo>
                  <a:lnTo>
                    <a:pt x="5309235" y="3408426"/>
                  </a:lnTo>
                  <a:close/>
                </a:path>
                <a:path w="5309235" h="3409950">
                  <a:moveTo>
                    <a:pt x="5305425" y="3402330"/>
                  </a:moveTo>
                  <a:lnTo>
                    <a:pt x="0" y="3402330"/>
                  </a:lnTo>
                  <a:lnTo>
                    <a:pt x="0" y="3409950"/>
                  </a:lnTo>
                  <a:lnTo>
                    <a:pt x="5301615" y="3409950"/>
                  </a:lnTo>
                  <a:lnTo>
                    <a:pt x="5301615" y="3406140"/>
                  </a:lnTo>
                  <a:lnTo>
                    <a:pt x="5305425" y="3402330"/>
                  </a:lnTo>
                  <a:close/>
                </a:path>
                <a:path w="5309235" h="3409950">
                  <a:moveTo>
                    <a:pt x="5305425" y="7619"/>
                  </a:moveTo>
                  <a:lnTo>
                    <a:pt x="5301615" y="3809"/>
                  </a:lnTo>
                  <a:lnTo>
                    <a:pt x="5301615" y="7619"/>
                  </a:lnTo>
                  <a:lnTo>
                    <a:pt x="5305425" y="7619"/>
                  </a:lnTo>
                  <a:close/>
                </a:path>
                <a:path w="5309235" h="3409950">
                  <a:moveTo>
                    <a:pt x="5305425" y="3402330"/>
                  </a:moveTo>
                  <a:lnTo>
                    <a:pt x="5305425" y="7619"/>
                  </a:lnTo>
                  <a:lnTo>
                    <a:pt x="5301615" y="7619"/>
                  </a:lnTo>
                  <a:lnTo>
                    <a:pt x="5301615" y="3402330"/>
                  </a:lnTo>
                  <a:lnTo>
                    <a:pt x="5305425" y="3402330"/>
                  </a:lnTo>
                  <a:close/>
                </a:path>
                <a:path w="5309235" h="3409950">
                  <a:moveTo>
                    <a:pt x="5305425" y="3409950"/>
                  </a:moveTo>
                  <a:lnTo>
                    <a:pt x="5305425" y="3402330"/>
                  </a:lnTo>
                  <a:lnTo>
                    <a:pt x="5301615" y="3406140"/>
                  </a:lnTo>
                  <a:lnTo>
                    <a:pt x="5301615" y="3409950"/>
                  </a:lnTo>
                  <a:lnTo>
                    <a:pt x="5305425" y="3409950"/>
                  </a:lnTo>
                  <a:close/>
                </a:path>
              </a:pathLst>
            </a:custGeom>
            <a:solidFill>
              <a:srgbClr val="920909"/>
            </a:solidFill>
          </p:spPr>
          <p:txBody>
            <a:bodyPr wrap="square" lIns="0" tIns="0" rIns="0" bIns="0" rtlCol="0"/>
            <a:lstStyle/>
            <a:p>
              <a:endParaRPr/>
            </a:p>
          </p:txBody>
        </p:sp>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71591" y="5797550"/>
            <a:ext cx="38100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33</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3" name="object 13"/>
          <p:cNvGrpSpPr/>
          <p:nvPr/>
        </p:nvGrpSpPr>
        <p:grpSpPr>
          <a:xfrm>
            <a:off x="380" y="1057655"/>
            <a:ext cx="9705975" cy="1226185"/>
            <a:chOff x="380" y="1057655"/>
            <a:chExt cx="9705975" cy="1226185"/>
          </a:xfrm>
        </p:grpSpPr>
        <p:sp>
          <p:nvSpPr>
            <p:cNvPr id="14" name="object 14"/>
            <p:cNvSpPr/>
            <p:nvPr/>
          </p:nvSpPr>
          <p:spPr>
            <a:xfrm>
              <a:off x="380" y="1057655"/>
              <a:ext cx="9702165" cy="1222375"/>
            </a:xfrm>
            <a:custGeom>
              <a:avLst/>
              <a:gdLst/>
              <a:ahLst/>
              <a:cxnLst/>
              <a:rect l="l" t="t" r="r" b="b"/>
              <a:pathLst>
                <a:path w="9702165" h="1222375">
                  <a:moveTo>
                    <a:pt x="9702165" y="1222247"/>
                  </a:moveTo>
                  <a:lnTo>
                    <a:pt x="9702165" y="0"/>
                  </a:lnTo>
                  <a:lnTo>
                    <a:pt x="0" y="0"/>
                  </a:lnTo>
                  <a:lnTo>
                    <a:pt x="0" y="1222248"/>
                  </a:lnTo>
                  <a:lnTo>
                    <a:pt x="9702165" y="1222247"/>
                  </a:lnTo>
                  <a:close/>
                </a:path>
              </a:pathLst>
            </a:custGeom>
            <a:solidFill>
              <a:srgbClr val="D8D2C9"/>
            </a:solidFill>
          </p:spPr>
          <p:txBody>
            <a:bodyPr wrap="square" lIns="0" tIns="0" rIns="0" bIns="0" rtlCol="0"/>
            <a:lstStyle/>
            <a:p>
              <a:endParaRPr/>
            </a:p>
          </p:txBody>
        </p:sp>
        <p:sp>
          <p:nvSpPr>
            <p:cNvPr id="15" name="object 15"/>
            <p:cNvSpPr/>
            <p:nvPr/>
          </p:nvSpPr>
          <p:spPr>
            <a:xfrm>
              <a:off x="380" y="1057655"/>
              <a:ext cx="9705975" cy="1226185"/>
            </a:xfrm>
            <a:custGeom>
              <a:avLst/>
              <a:gdLst/>
              <a:ahLst/>
              <a:cxnLst/>
              <a:rect l="l" t="t" r="r" b="b"/>
              <a:pathLst>
                <a:path w="9705975" h="1226185">
                  <a:moveTo>
                    <a:pt x="4191" y="0"/>
                  </a:moveTo>
                  <a:lnTo>
                    <a:pt x="0" y="0"/>
                  </a:lnTo>
                  <a:lnTo>
                    <a:pt x="0" y="4191"/>
                  </a:lnTo>
                  <a:lnTo>
                    <a:pt x="4191" y="0"/>
                  </a:lnTo>
                  <a:close/>
                </a:path>
                <a:path w="9705975" h="1226185">
                  <a:moveTo>
                    <a:pt x="9702165" y="4571"/>
                  </a:moveTo>
                  <a:lnTo>
                    <a:pt x="9698355" y="0"/>
                  </a:lnTo>
                  <a:lnTo>
                    <a:pt x="4191" y="0"/>
                  </a:lnTo>
                  <a:lnTo>
                    <a:pt x="0" y="4191"/>
                  </a:lnTo>
                  <a:lnTo>
                    <a:pt x="0" y="4572"/>
                  </a:lnTo>
                  <a:lnTo>
                    <a:pt x="9702165" y="4571"/>
                  </a:lnTo>
                  <a:close/>
                </a:path>
                <a:path w="9705975" h="1226185">
                  <a:moveTo>
                    <a:pt x="4191" y="1218438"/>
                  </a:moveTo>
                  <a:lnTo>
                    <a:pt x="4191" y="4572"/>
                  </a:lnTo>
                  <a:lnTo>
                    <a:pt x="0" y="4572"/>
                  </a:lnTo>
                  <a:lnTo>
                    <a:pt x="0" y="1218438"/>
                  </a:lnTo>
                  <a:lnTo>
                    <a:pt x="4191" y="1218438"/>
                  </a:lnTo>
                  <a:close/>
                </a:path>
                <a:path w="9705975" h="1226185">
                  <a:moveTo>
                    <a:pt x="9702165" y="1218437"/>
                  </a:moveTo>
                  <a:lnTo>
                    <a:pt x="0" y="1218438"/>
                  </a:lnTo>
                  <a:lnTo>
                    <a:pt x="0" y="1218755"/>
                  </a:lnTo>
                  <a:lnTo>
                    <a:pt x="4191" y="1222247"/>
                  </a:lnTo>
                  <a:lnTo>
                    <a:pt x="4191" y="1226058"/>
                  </a:lnTo>
                  <a:lnTo>
                    <a:pt x="9698355" y="1226057"/>
                  </a:lnTo>
                  <a:lnTo>
                    <a:pt x="9698355" y="1222247"/>
                  </a:lnTo>
                  <a:lnTo>
                    <a:pt x="9702165" y="1218437"/>
                  </a:lnTo>
                  <a:close/>
                </a:path>
                <a:path w="9705975" h="1226185">
                  <a:moveTo>
                    <a:pt x="4191" y="1226058"/>
                  </a:moveTo>
                  <a:lnTo>
                    <a:pt x="4191" y="1222247"/>
                  </a:lnTo>
                  <a:lnTo>
                    <a:pt x="0" y="1218755"/>
                  </a:lnTo>
                  <a:lnTo>
                    <a:pt x="0" y="1226058"/>
                  </a:lnTo>
                  <a:lnTo>
                    <a:pt x="4191" y="1226058"/>
                  </a:lnTo>
                  <a:close/>
                </a:path>
                <a:path w="9705975" h="1226185">
                  <a:moveTo>
                    <a:pt x="9705975" y="1224533"/>
                  </a:moveTo>
                  <a:lnTo>
                    <a:pt x="9705975" y="0"/>
                  </a:lnTo>
                  <a:lnTo>
                    <a:pt x="9698355" y="0"/>
                  </a:lnTo>
                  <a:lnTo>
                    <a:pt x="9702165" y="4571"/>
                  </a:lnTo>
                  <a:lnTo>
                    <a:pt x="9702165" y="1226057"/>
                  </a:lnTo>
                  <a:lnTo>
                    <a:pt x="9704451" y="1226057"/>
                  </a:lnTo>
                  <a:lnTo>
                    <a:pt x="9705975" y="1224533"/>
                  </a:lnTo>
                  <a:close/>
                </a:path>
                <a:path w="9705975" h="1226185">
                  <a:moveTo>
                    <a:pt x="9702165" y="1218437"/>
                  </a:moveTo>
                  <a:lnTo>
                    <a:pt x="9702165" y="4571"/>
                  </a:lnTo>
                  <a:lnTo>
                    <a:pt x="9698355" y="4571"/>
                  </a:lnTo>
                  <a:lnTo>
                    <a:pt x="9698355" y="1218437"/>
                  </a:lnTo>
                  <a:lnTo>
                    <a:pt x="9702165" y="1218437"/>
                  </a:lnTo>
                  <a:close/>
                </a:path>
                <a:path w="9705975" h="1226185">
                  <a:moveTo>
                    <a:pt x="9702165" y="1226057"/>
                  </a:moveTo>
                  <a:lnTo>
                    <a:pt x="9702165" y="1218437"/>
                  </a:lnTo>
                  <a:lnTo>
                    <a:pt x="9698355" y="1222247"/>
                  </a:lnTo>
                  <a:lnTo>
                    <a:pt x="9698355" y="1226057"/>
                  </a:lnTo>
                  <a:lnTo>
                    <a:pt x="9702165" y="1226057"/>
                  </a:lnTo>
                  <a:close/>
                </a:path>
              </a:pathLst>
            </a:custGeom>
            <a:solidFill>
              <a:srgbClr val="837862"/>
            </a:solidFill>
          </p:spPr>
          <p:txBody>
            <a:bodyPr wrap="square" lIns="0" tIns="0" rIns="0" bIns="0" rtlCol="0"/>
            <a:lstStyle/>
            <a:p>
              <a:endParaRPr/>
            </a:p>
          </p:txBody>
        </p:sp>
      </p:grpSp>
      <p:sp>
        <p:nvSpPr>
          <p:cNvPr id="16" name="object 16"/>
          <p:cNvSpPr txBox="1"/>
          <p:nvPr/>
        </p:nvSpPr>
        <p:spPr>
          <a:xfrm>
            <a:off x="380" y="1057655"/>
            <a:ext cx="9702165" cy="1222375"/>
          </a:xfrm>
          <a:prstGeom prst="rect">
            <a:avLst/>
          </a:prstGeom>
        </p:spPr>
        <p:txBody>
          <a:bodyPr vert="horz" wrap="square" lIns="0" tIns="121285" rIns="0" bIns="0" rtlCol="0">
            <a:spAutoFit/>
          </a:bodyPr>
          <a:lstStyle/>
          <a:p>
            <a:pPr marL="1270" algn="ctr">
              <a:lnSpc>
                <a:spcPts val="3020"/>
              </a:lnSpc>
              <a:spcBef>
                <a:spcPts val="955"/>
              </a:spcBef>
            </a:pPr>
            <a:r>
              <a:rPr sz="2600" dirty="0">
                <a:latin typeface="Impact" panose="020B0806030902050204"/>
                <a:cs typeface="Impact" panose="020B0806030902050204"/>
              </a:rPr>
              <a:t>PENGABDIAN</a:t>
            </a:r>
            <a:r>
              <a:rPr sz="2600" spc="90" dirty="0">
                <a:latin typeface="Impact" panose="020B0806030902050204"/>
                <a:cs typeface="Impact" panose="020B0806030902050204"/>
              </a:rPr>
              <a:t> </a:t>
            </a:r>
            <a:r>
              <a:rPr sz="2600" dirty="0">
                <a:latin typeface="Impact" panose="020B0806030902050204"/>
                <a:cs typeface="Impact" panose="020B0806030902050204"/>
              </a:rPr>
              <a:t>JPKP</a:t>
            </a:r>
            <a:r>
              <a:rPr sz="2600" spc="75" dirty="0">
                <a:latin typeface="Impact" panose="020B0806030902050204"/>
                <a:cs typeface="Impact" panose="020B0806030902050204"/>
              </a:rPr>
              <a:t> </a:t>
            </a:r>
            <a:r>
              <a:rPr sz="2600" dirty="0">
                <a:latin typeface="Impact" panose="020B0806030902050204"/>
                <a:cs typeface="Impact" panose="020B0806030902050204"/>
              </a:rPr>
              <a:t>BIDANG</a:t>
            </a:r>
            <a:r>
              <a:rPr sz="2600" spc="90" dirty="0">
                <a:latin typeface="Impact" panose="020B0806030902050204"/>
                <a:cs typeface="Impact" panose="020B0806030902050204"/>
              </a:rPr>
              <a:t> </a:t>
            </a:r>
            <a:r>
              <a:rPr sz="2600" dirty="0">
                <a:solidFill>
                  <a:srgbClr val="FF0000"/>
                </a:solidFill>
                <a:latin typeface="Impact" panose="020B0806030902050204"/>
                <a:cs typeface="Impact" panose="020B0806030902050204"/>
              </a:rPr>
              <a:t>REFORMASI</a:t>
            </a:r>
            <a:r>
              <a:rPr sz="2600" spc="75"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BIROKRASI</a:t>
            </a:r>
            <a:r>
              <a:rPr sz="2600" spc="75"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&amp;</a:t>
            </a:r>
            <a:r>
              <a:rPr sz="2600" spc="75" dirty="0">
                <a:solidFill>
                  <a:srgbClr val="FF0000"/>
                </a:solidFill>
                <a:latin typeface="Impact" panose="020B0806030902050204"/>
                <a:cs typeface="Impact" panose="020B0806030902050204"/>
              </a:rPr>
              <a:t> </a:t>
            </a:r>
            <a:r>
              <a:rPr sz="2600" spc="-10" dirty="0">
                <a:solidFill>
                  <a:srgbClr val="FF0000"/>
                </a:solidFill>
                <a:latin typeface="Impact" panose="020B0806030902050204"/>
                <a:cs typeface="Impact" panose="020B0806030902050204"/>
              </a:rPr>
              <a:t>KEPENDUDUKAN</a:t>
            </a:r>
            <a:endParaRPr sz="2600">
              <a:latin typeface="Impact" panose="020B0806030902050204"/>
              <a:cs typeface="Impact" panose="020B0806030902050204"/>
            </a:endParaRPr>
          </a:p>
          <a:p>
            <a:pPr marL="495935" marR="488315" algn="ctr">
              <a:lnSpc>
                <a:spcPts val="2140"/>
              </a:lnSpc>
              <a:spcBef>
                <a:spcPts val="140"/>
              </a:spcBef>
            </a:pPr>
            <a:r>
              <a:rPr sz="1950" dirty="0">
                <a:latin typeface="Impact" panose="020B0806030902050204"/>
                <a:cs typeface="Impact" panose="020B0806030902050204"/>
              </a:rPr>
              <a:t>KORBAN</a:t>
            </a:r>
            <a:r>
              <a:rPr sz="1950" spc="50" dirty="0">
                <a:latin typeface="Impact" panose="020B0806030902050204"/>
                <a:cs typeface="Impact" panose="020B0806030902050204"/>
              </a:rPr>
              <a:t> </a:t>
            </a:r>
            <a:r>
              <a:rPr sz="1950" dirty="0">
                <a:latin typeface="Impact" panose="020B0806030902050204"/>
                <a:cs typeface="Impact" panose="020B0806030902050204"/>
              </a:rPr>
              <a:t>PILKADA</a:t>
            </a:r>
            <a:r>
              <a:rPr sz="1950" spc="45" dirty="0">
                <a:latin typeface="Impact" panose="020B0806030902050204"/>
                <a:cs typeface="Impact" panose="020B0806030902050204"/>
              </a:rPr>
              <a:t> </a:t>
            </a:r>
            <a:r>
              <a:rPr sz="1950" dirty="0">
                <a:latin typeface="Impact" panose="020B0806030902050204"/>
                <a:cs typeface="Impact" panose="020B0806030902050204"/>
              </a:rPr>
              <a:t>HONORER</a:t>
            </a:r>
            <a:r>
              <a:rPr sz="1950" spc="55" dirty="0">
                <a:latin typeface="Impact" panose="020B0806030902050204"/>
                <a:cs typeface="Impact" panose="020B0806030902050204"/>
              </a:rPr>
              <a:t> </a:t>
            </a:r>
            <a:r>
              <a:rPr sz="1950" dirty="0">
                <a:latin typeface="Impact" panose="020B0806030902050204"/>
                <a:cs typeface="Impact" panose="020B0806030902050204"/>
              </a:rPr>
              <a:t>K2,</a:t>
            </a:r>
            <a:r>
              <a:rPr sz="1950" spc="45" dirty="0">
                <a:latin typeface="Impact" panose="020B0806030902050204"/>
                <a:cs typeface="Impact" panose="020B0806030902050204"/>
              </a:rPr>
              <a:t> </a:t>
            </a:r>
            <a:r>
              <a:rPr sz="1950" dirty="0">
                <a:latin typeface="Impact" panose="020B0806030902050204"/>
                <a:cs typeface="Impact" panose="020B0806030902050204"/>
              </a:rPr>
              <a:t>KORBAN</a:t>
            </a:r>
            <a:r>
              <a:rPr sz="1950" spc="55" dirty="0">
                <a:latin typeface="Impact" panose="020B0806030902050204"/>
                <a:cs typeface="Impact" panose="020B0806030902050204"/>
              </a:rPr>
              <a:t> </a:t>
            </a:r>
            <a:r>
              <a:rPr sz="1950" dirty="0">
                <a:latin typeface="Impact" panose="020B0806030902050204"/>
                <a:cs typeface="Impact" panose="020B0806030902050204"/>
              </a:rPr>
              <a:t>PILPRES</a:t>
            </a:r>
            <a:r>
              <a:rPr sz="1950" spc="25" dirty="0">
                <a:latin typeface="Impact" panose="020B0806030902050204"/>
                <a:cs typeface="Impact" panose="020B0806030902050204"/>
              </a:rPr>
              <a:t> </a:t>
            </a:r>
            <a:r>
              <a:rPr sz="1950" dirty="0">
                <a:latin typeface="Impact" panose="020B0806030902050204"/>
                <a:cs typeface="Impact" panose="020B0806030902050204"/>
              </a:rPr>
              <a:t>PENDAMPING</a:t>
            </a:r>
            <a:r>
              <a:rPr sz="1950" spc="40" dirty="0">
                <a:latin typeface="Impact" panose="020B0806030902050204"/>
                <a:cs typeface="Impact" panose="020B0806030902050204"/>
              </a:rPr>
              <a:t> </a:t>
            </a:r>
            <a:r>
              <a:rPr sz="1950" dirty="0">
                <a:latin typeface="Impact" panose="020B0806030902050204"/>
                <a:cs typeface="Impact" panose="020B0806030902050204"/>
              </a:rPr>
              <a:t>PKH,</a:t>
            </a:r>
            <a:r>
              <a:rPr sz="1950" spc="50" dirty="0">
                <a:latin typeface="Impact" panose="020B0806030902050204"/>
                <a:cs typeface="Impact" panose="020B0806030902050204"/>
              </a:rPr>
              <a:t> </a:t>
            </a:r>
            <a:r>
              <a:rPr sz="1950" dirty="0">
                <a:latin typeface="Impact" panose="020B0806030902050204"/>
                <a:cs typeface="Impact" panose="020B0806030902050204"/>
              </a:rPr>
              <a:t>ISBATH</a:t>
            </a:r>
            <a:r>
              <a:rPr sz="1950" spc="60" dirty="0">
                <a:latin typeface="Impact" panose="020B0806030902050204"/>
                <a:cs typeface="Impact" panose="020B0806030902050204"/>
              </a:rPr>
              <a:t> </a:t>
            </a:r>
            <a:r>
              <a:rPr sz="1950" dirty="0">
                <a:latin typeface="Impact" panose="020B0806030902050204"/>
                <a:cs typeface="Impact" panose="020B0806030902050204"/>
              </a:rPr>
              <a:t>NIKAH</a:t>
            </a:r>
            <a:r>
              <a:rPr sz="1950" spc="45" dirty="0">
                <a:latin typeface="Impact" panose="020B0806030902050204"/>
                <a:cs typeface="Impact" panose="020B0806030902050204"/>
              </a:rPr>
              <a:t> </a:t>
            </a:r>
            <a:r>
              <a:rPr sz="1950" spc="-10" dirty="0">
                <a:latin typeface="Impact" panose="020B0806030902050204"/>
                <a:cs typeface="Impact" panose="020B0806030902050204"/>
              </a:rPr>
              <a:t>GRATIS, </a:t>
            </a:r>
            <a:r>
              <a:rPr sz="1950" dirty="0">
                <a:latin typeface="Impact" panose="020B0806030902050204"/>
                <a:cs typeface="Impact" panose="020B0806030902050204"/>
              </a:rPr>
              <a:t>KEWARGANEGARAAN</a:t>
            </a:r>
            <a:r>
              <a:rPr sz="1950" spc="130" dirty="0">
                <a:latin typeface="Impact" panose="020B0806030902050204"/>
                <a:cs typeface="Impact" panose="020B0806030902050204"/>
              </a:rPr>
              <a:t> </a:t>
            </a:r>
            <a:r>
              <a:rPr sz="1950" dirty="0">
                <a:latin typeface="Impact" panose="020B0806030902050204"/>
                <a:cs typeface="Impact" panose="020B0806030902050204"/>
              </a:rPr>
              <a:t>SAPI,</a:t>
            </a:r>
            <a:r>
              <a:rPr sz="1950" spc="100" dirty="0">
                <a:latin typeface="Impact" panose="020B0806030902050204"/>
                <a:cs typeface="Impact" panose="020B0806030902050204"/>
              </a:rPr>
              <a:t> </a:t>
            </a:r>
            <a:r>
              <a:rPr sz="1950" spc="-25" dirty="0">
                <a:latin typeface="Impact" panose="020B0806030902050204"/>
                <a:cs typeface="Impact" panose="020B0806030902050204"/>
              </a:rPr>
              <a:t>DLL</a:t>
            </a:r>
            <a:endParaRPr sz="1950">
              <a:latin typeface="Impact" panose="020B0806030902050204"/>
              <a:cs typeface="Impact" panose="020B0806030902050204"/>
            </a:endParaRPr>
          </a:p>
        </p:txBody>
      </p:sp>
      <p:pic>
        <p:nvPicPr>
          <p:cNvPr id="17" name="object 17"/>
          <p:cNvPicPr/>
          <p:nvPr/>
        </p:nvPicPr>
        <p:blipFill>
          <a:blip r:embed="rId7" cstate="print"/>
          <a:stretch>
            <a:fillRect/>
          </a:stretch>
        </p:blipFill>
        <p:spPr>
          <a:xfrm>
            <a:off x="5301996" y="2279904"/>
            <a:ext cx="4400550" cy="339470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6164" y="5797550"/>
            <a:ext cx="37020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34</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380" y="1057655"/>
            <a:ext cx="9705975" cy="927100"/>
            <a:chOff x="380" y="1057655"/>
            <a:chExt cx="9705975" cy="927100"/>
          </a:xfrm>
        </p:grpSpPr>
        <p:sp>
          <p:nvSpPr>
            <p:cNvPr id="12" name="object 12"/>
            <p:cNvSpPr/>
            <p:nvPr/>
          </p:nvSpPr>
          <p:spPr>
            <a:xfrm>
              <a:off x="380" y="1057655"/>
              <a:ext cx="9702165" cy="922019"/>
            </a:xfrm>
            <a:custGeom>
              <a:avLst/>
              <a:gdLst/>
              <a:ahLst/>
              <a:cxnLst/>
              <a:rect l="l" t="t" r="r" b="b"/>
              <a:pathLst>
                <a:path w="9702165" h="922019">
                  <a:moveTo>
                    <a:pt x="9702165" y="922019"/>
                  </a:moveTo>
                  <a:lnTo>
                    <a:pt x="9702165" y="0"/>
                  </a:lnTo>
                  <a:lnTo>
                    <a:pt x="0" y="0"/>
                  </a:lnTo>
                  <a:lnTo>
                    <a:pt x="0" y="922020"/>
                  </a:lnTo>
                  <a:lnTo>
                    <a:pt x="9702165" y="922019"/>
                  </a:lnTo>
                  <a:close/>
                </a:path>
              </a:pathLst>
            </a:custGeom>
            <a:solidFill>
              <a:srgbClr val="D8D2C9"/>
            </a:solidFill>
          </p:spPr>
          <p:txBody>
            <a:bodyPr wrap="square" lIns="0" tIns="0" rIns="0" bIns="0" rtlCol="0"/>
            <a:lstStyle/>
            <a:p>
              <a:endParaRPr/>
            </a:p>
          </p:txBody>
        </p:sp>
        <p:sp>
          <p:nvSpPr>
            <p:cNvPr id="13" name="object 13"/>
            <p:cNvSpPr/>
            <p:nvPr/>
          </p:nvSpPr>
          <p:spPr>
            <a:xfrm>
              <a:off x="380" y="1057655"/>
              <a:ext cx="9705975" cy="927100"/>
            </a:xfrm>
            <a:custGeom>
              <a:avLst/>
              <a:gdLst/>
              <a:ahLst/>
              <a:cxnLst/>
              <a:rect l="l" t="t" r="r" b="b"/>
              <a:pathLst>
                <a:path w="9705975" h="927100">
                  <a:moveTo>
                    <a:pt x="4191" y="0"/>
                  </a:moveTo>
                  <a:lnTo>
                    <a:pt x="0" y="0"/>
                  </a:lnTo>
                  <a:lnTo>
                    <a:pt x="0" y="4191"/>
                  </a:lnTo>
                  <a:lnTo>
                    <a:pt x="4191" y="0"/>
                  </a:lnTo>
                  <a:close/>
                </a:path>
                <a:path w="9705975" h="927100">
                  <a:moveTo>
                    <a:pt x="9702165" y="4571"/>
                  </a:moveTo>
                  <a:lnTo>
                    <a:pt x="9698355" y="0"/>
                  </a:lnTo>
                  <a:lnTo>
                    <a:pt x="4191" y="0"/>
                  </a:lnTo>
                  <a:lnTo>
                    <a:pt x="0" y="4191"/>
                  </a:lnTo>
                  <a:lnTo>
                    <a:pt x="0" y="4572"/>
                  </a:lnTo>
                  <a:lnTo>
                    <a:pt x="9702165" y="4571"/>
                  </a:lnTo>
                  <a:close/>
                </a:path>
                <a:path w="9705975" h="927100">
                  <a:moveTo>
                    <a:pt x="4191" y="918210"/>
                  </a:moveTo>
                  <a:lnTo>
                    <a:pt x="4191" y="4572"/>
                  </a:lnTo>
                  <a:lnTo>
                    <a:pt x="0" y="4572"/>
                  </a:lnTo>
                  <a:lnTo>
                    <a:pt x="0" y="918210"/>
                  </a:lnTo>
                  <a:lnTo>
                    <a:pt x="4191" y="918210"/>
                  </a:lnTo>
                  <a:close/>
                </a:path>
                <a:path w="9705975" h="927100">
                  <a:moveTo>
                    <a:pt x="9702165" y="918209"/>
                  </a:moveTo>
                  <a:lnTo>
                    <a:pt x="0" y="918210"/>
                  </a:lnTo>
                  <a:lnTo>
                    <a:pt x="0" y="918527"/>
                  </a:lnTo>
                  <a:lnTo>
                    <a:pt x="4191" y="922019"/>
                  </a:lnTo>
                  <a:lnTo>
                    <a:pt x="4191" y="926591"/>
                  </a:lnTo>
                  <a:lnTo>
                    <a:pt x="9698355" y="926591"/>
                  </a:lnTo>
                  <a:lnTo>
                    <a:pt x="9698355" y="922019"/>
                  </a:lnTo>
                  <a:lnTo>
                    <a:pt x="9702165" y="918209"/>
                  </a:lnTo>
                  <a:close/>
                </a:path>
                <a:path w="9705975" h="927100">
                  <a:moveTo>
                    <a:pt x="4191" y="926591"/>
                  </a:moveTo>
                  <a:lnTo>
                    <a:pt x="4191" y="922019"/>
                  </a:lnTo>
                  <a:lnTo>
                    <a:pt x="0" y="918527"/>
                  </a:lnTo>
                  <a:lnTo>
                    <a:pt x="0" y="926591"/>
                  </a:lnTo>
                  <a:lnTo>
                    <a:pt x="4191" y="926591"/>
                  </a:lnTo>
                  <a:close/>
                </a:path>
                <a:path w="9705975" h="927100">
                  <a:moveTo>
                    <a:pt x="9705975" y="924305"/>
                  </a:moveTo>
                  <a:lnTo>
                    <a:pt x="9705975" y="0"/>
                  </a:lnTo>
                  <a:lnTo>
                    <a:pt x="9698355" y="0"/>
                  </a:lnTo>
                  <a:lnTo>
                    <a:pt x="9702165" y="4571"/>
                  </a:lnTo>
                  <a:lnTo>
                    <a:pt x="9702165" y="926591"/>
                  </a:lnTo>
                  <a:lnTo>
                    <a:pt x="9704451" y="926591"/>
                  </a:lnTo>
                  <a:lnTo>
                    <a:pt x="9705975" y="924305"/>
                  </a:lnTo>
                  <a:close/>
                </a:path>
                <a:path w="9705975" h="927100">
                  <a:moveTo>
                    <a:pt x="9702165" y="918209"/>
                  </a:moveTo>
                  <a:lnTo>
                    <a:pt x="9702165" y="4571"/>
                  </a:lnTo>
                  <a:lnTo>
                    <a:pt x="9698355" y="4571"/>
                  </a:lnTo>
                  <a:lnTo>
                    <a:pt x="9698355" y="918209"/>
                  </a:lnTo>
                  <a:lnTo>
                    <a:pt x="9702165" y="918209"/>
                  </a:lnTo>
                  <a:close/>
                </a:path>
                <a:path w="9705975" h="927100">
                  <a:moveTo>
                    <a:pt x="9702165" y="926591"/>
                  </a:moveTo>
                  <a:lnTo>
                    <a:pt x="9702165" y="918209"/>
                  </a:lnTo>
                  <a:lnTo>
                    <a:pt x="9698355" y="922019"/>
                  </a:lnTo>
                  <a:lnTo>
                    <a:pt x="9698355" y="926591"/>
                  </a:lnTo>
                  <a:lnTo>
                    <a:pt x="9702165" y="926591"/>
                  </a:lnTo>
                  <a:close/>
                </a:path>
              </a:pathLst>
            </a:custGeom>
            <a:solidFill>
              <a:srgbClr val="837862"/>
            </a:solidFill>
          </p:spPr>
          <p:txBody>
            <a:bodyPr wrap="square" lIns="0" tIns="0" rIns="0" bIns="0" rtlCol="0"/>
            <a:lstStyle/>
            <a:p>
              <a:endParaRPr/>
            </a:p>
          </p:txBody>
        </p:sp>
      </p:grpSp>
      <p:sp>
        <p:nvSpPr>
          <p:cNvPr id="14" name="object 14"/>
          <p:cNvSpPr txBox="1"/>
          <p:nvPr/>
        </p:nvSpPr>
        <p:spPr>
          <a:xfrm>
            <a:off x="380" y="1057655"/>
            <a:ext cx="9702165" cy="922019"/>
          </a:xfrm>
          <a:prstGeom prst="rect">
            <a:avLst/>
          </a:prstGeom>
        </p:spPr>
        <p:txBody>
          <a:bodyPr vert="horz" wrap="square" lIns="0" tIns="0" rIns="0" bIns="0" rtlCol="0">
            <a:spAutoFit/>
          </a:bodyPr>
          <a:lstStyle/>
          <a:p>
            <a:pPr marL="1270" algn="ctr">
              <a:lnSpc>
                <a:spcPts val="2760"/>
              </a:lnSpc>
            </a:pPr>
            <a:r>
              <a:rPr sz="2600" dirty="0">
                <a:latin typeface="Impact" panose="020B0806030902050204"/>
                <a:cs typeface="Impact" panose="020B0806030902050204"/>
              </a:rPr>
              <a:t>PENGABDIAN</a:t>
            </a:r>
            <a:r>
              <a:rPr sz="2600" spc="80" dirty="0">
                <a:latin typeface="Impact" panose="020B0806030902050204"/>
                <a:cs typeface="Impact" panose="020B0806030902050204"/>
              </a:rPr>
              <a:t> </a:t>
            </a:r>
            <a:r>
              <a:rPr sz="2600" dirty="0">
                <a:latin typeface="Impact" panose="020B0806030902050204"/>
                <a:cs typeface="Impact" panose="020B0806030902050204"/>
              </a:rPr>
              <a:t>JPKP</a:t>
            </a:r>
            <a:r>
              <a:rPr sz="2600" spc="75" dirty="0">
                <a:latin typeface="Impact" panose="020B0806030902050204"/>
                <a:cs typeface="Impact" panose="020B0806030902050204"/>
              </a:rPr>
              <a:t> </a:t>
            </a:r>
            <a:r>
              <a:rPr sz="2600" dirty="0">
                <a:latin typeface="Impact" panose="020B0806030902050204"/>
                <a:cs typeface="Impact" panose="020B0806030902050204"/>
              </a:rPr>
              <a:t>BIDANG</a:t>
            </a:r>
            <a:r>
              <a:rPr sz="2600" spc="80" dirty="0">
                <a:latin typeface="Impact" panose="020B0806030902050204"/>
                <a:cs typeface="Impact" panose="020B0806030902050204"/>
              </a:rPr>
              <a:t> </a:t>
            </a:r>
            <a:r>
              <a:rPr sz="2600" dirty="0">
                <a:solidFill>
                  <a:srgbClr val="FF0000"/>
                </a:solidFill>
                <a:latin typeface="Impact" panose="020B0806030902050204"/>
                <a:cs typeface="Impact" panose="020B0806030902050204"/>
              </a:rPr>
              <a:t>REFORMASI</a:t>
            </a:r>
            <a:r>
              <a:rPr sz="2600" spc="75"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BIROKRASI</a:t>
            </a:r>
            <a:r>
              <a:rPr sz="2600" spc="65" dirty="0">
                <a:solidFill>
                  <a:srgbClr val="FF0000"/>
                </a:solidFill>
                <a:latin typeface="Impact" panose="020B0806030902050204"/>
                <a:cs typeface="Impact" panose="020B0806030902050204"/>
              </a:rPr>
              <a:t> </a:t>
            </a:r>
            <a:r>
              <a:rPr sz="2600" dirty="0">
                <a:solidFill>
                  <a:srgbClr val="FF0000"/>
                </a:solidFill>
                <a:latin typeface="Impact" panose="020B0806030902050204"/>
                <a:cs typeface="Impact" panose="020B0806030902050204"/>
              </a:rPr>
              <a:t>&amp;</a:t>
            </a:r>
            <a:r>
              <a:rPr sz="2600" spc="70" dirty="0">
                <a:solidFill>
                  <a:srgbClr val="FF0000"/>
                </a:solidFill>
                <a:latin typeface="Impact" panose="020B0806030902050204"/>
                <a:cs typeface="Impact" panose="020B0806030902050204"/>
              </a:rPr>
              <a:t> </a:t>
            </a:r>
            <a:r>
              <a:rPr sz="2600" spc="-10" dirty="0">
                <a:solidFill>
                  <a:srgbClr val="FF0000"/>
                </a:solidFill>
                <a:latin typeface="Impact" panose="020B0806030902050204"/>
                <a:cs typeface="Impact" panose="020B0806030902050204"/>
              </a:rPr>
              <a:t>KEPENDUDUKAN</a:t>
            </a:r>
            <a:endParaRPr sz="2600">
              <a:latin typeface="Impact" panose="020B0806030902050204"/>
              <a:cs typeface="Impact" panose="020B0806030902050204"/>
            </a:endParaRPr>
          </a:p>
          <a:p>
            <a:pPr marL="328295" marR="320675" algn="ctr">
              <a:lnSpc>
                <a:spcPts val="1900"/>
              </a:lnSpc>
              <a:spcBef>
                <a:spcPts val="215"/>
              </a:spcBef>
            </a:pPr>
            <a:r>
              <a:rPr sz="1950" dirty="0">
                <a:latin typeface="Impact" panose="020B0806030902050204"/>
                <a:cs typeface="Impact" panose="020B0806030902050204"/>
              </a:rPr>
              <a:t>KORBAN</a:t>
            </a:r>
            <a:r>
              <a:rPr sz="1950" spc="35" dirty="0">
                <a:latin typeface="Impact" panose="020B0806030902050204"/>
                <a:cs typeface="Impact" panose="020B0806030902050204"/>
              </a:rPr>
              <a:t> </a:t>
            </a:r>
            <a:r>
              <a:rPr sz="1950" dirty="0">
                <a:latin typeface="Impact" panose="020B0806030902050204"/>
                <a:cs typeface="Impact" panose="020B0806030902050204"/>
              </a:rPr>
              <a:t>PILPRES</a:t>
            </a:r>
            <a:r>
              <a:rPr sz="1950" spc="15" dirty="0">
                <a:latin typeface="Impact" panose="020B0806030902050204"/>
                <a:cs typeface="Impact" panose="020B0806030902050204"/>
              </a:rPr>
              <a:t> </a:t>
            </a:r>
            <a:r>
              <a:rPr sz="1950" dirty="0">
                <a:latin typeface="Impact" panose="020B0806030902050204"/>
                <a:cs typeface="Impact" panose="020B0806030902050204"/>
              </a:rPr>
              <a:t>HONORER</a:t>
            </a:r>
            <a:r>
              <a:rPr sz="1950" spc="45" dirty="0">
                <a:latin typeface="Impact" panose="020B0806030902050204"/>
                <a:cs typeface="Impact" panose="020B0806030902050204"/>
              </a:rPr>
              <a:t> </a:t>
            </a:r>
            <a:r>
              <a:rPr sz="1950" dirty="0">
                <a:latin typeface="Impact" panose="020B0806030902050204"/>
                <a:cs typeface="Impact" panose="020B0806030902050204"/>
              </a:rPr>
              <a:t>K2,</a:t>
            </a:r>
            <a:r>
              <a:rPr sz="1950" spc="30" dirty="0">
                <a:latin typeface="Impact" panose="020B0806030902050204"/>
                <a:cs typeface="Impact" panose="020B0806030902050204"/>
              </a:rPr>
              <a:t> </a:t>
            </a:r>
            <a:r>
              <a:rPr sz="1950" dirty="0">
                <a:latin typeface="Impact" panose="020B0806030902050204"/>
                <a:cs typeface="Impact" panose="020B0806030902050204"/>
              </a:rPr>
              <a:t>PENDAMPING</a:t>
            </a:r>
            <a:r>
              <a:rPr sz="1950" spc="25" dirty="0">
                <a:latin typeface="Impact" panose="020B0806030902050204"/>
                <a:cs typeface="Impact" panose="020B0806030902050204"/>
              </a:rPr>
              <a:t> </a:t>
            </a:r>
            <a:r>
              <a:rPr sz="1950" dirty="0">
                <a:latin typeface="Impact" panose="020B0806030902050204"/>
                <a:cs typeface="Impact" panose="020B0806030902050204"/>
              </a:rPr>
              <a:t>PKH,</a:t>
            </a:r>
            <a:r>
              <a:rPr sz="1950" spc="30" dirty="0">
                <a:latin typeface="Impact" panose="020B0806030902050204"/>
                <a:cs typeface="Impact" panose="020B0806030902050204"/>
              </a:rPr>
              <a:t> </a:t>
            </a:r>
            <a:r>
              <a:rPr sz="1950" dirty="0">
                <a:latin typeface="Impact" panose="020B0806030902050204"/>
                <a:cs typeface="Impact" panose="020B0806030902050204"/>
              </a:rPr>
              <a:t>ISBATH</a:t>
            </a:r>
            <a:r>
              <a:rPr sz="1950" spc="40" dirty="0">
                <a:latin typeface="Impact" panose="020B0806030902050204"/>
                <a:cs typeface="Impact" panose="020B0806030902050204"/>
              </a:rPr>
              <a:t> </a:t>
            </a:r>
            <a:r>
              <a:rPr sz="1950" dirty="0">
                <a:latin typeface="Impact" panose="020B0806030902050204"/>
                <a:cs typeface="Impact" panose="020B0806030902050204"/>
              </a:rPr>
              <a:t>NIKAH</a:t>
            </a:r>
            <a:r>
              <a:rPr sz="1950" spc="35" dirty="0">
                <a:latin typeface="Impact" panose="020B0806030902050204"/>
                <a:cs typeface="Impact" panose="020B0806030902050204"/>
              </a:rPr>
              <a:t> </a:t>
            </a:r>
            <a:r>
              <a:rPr sz="1950" dirty="0">
                <a:latin typeface="Impact" panose="020B0806030902050204"/>
                <a:cs typeface="Impact" panose="020B0806030902050204"/>
              </a:rPr>
              <a:t>GRATIS,</a:t>
            </a:r>
            <a:r>
              <a:rPr sz="1950" spc="35" dirty="0">
                <a:latin typeface="Impact" panose="020B0806030902050204"/>
                <a:cs typeface="Impact" panose="020B0806030902050204"/>
              </a:rPr>
              <a:t> </a:t>
            </a:r>
            <a:r>
              <a:rPr sz="1950" spc="-10" dirty="0">
                <a:latin typeface="Impact" panose="020B0806030902050204"/>
                <a:cs typeface="Impact" panose="020B0806030902050204"/>
              </a:rPr>
              <a:t>KEWARGANEGARAAN </a:t>
            </a:r>
            <a:r>
              <a:rPr sz="1950" dirty="0">
                <a:latin typeface="Impact" panose="020B0806030902050204"/>
                <a:cs typeface="Impact" panose="020B0806030902050204"/>
              </a:rPr>
              <a:t>SAPI,</a:t>
            </a:r>
            <a:r>
              <a:rPr sz="1950" spc="30" dirty="0">
                <a:latin typeface="Impact" panose="020B0806030902050204"/>
                <a:cs typeface="Impact" panose="020B0806030902050204"/>
              </a:rPr>
              <a:t> </a:t>
            </a:r>
            <a:r>
              <a:rPr sz="1950" spc="-25" dirty="0">
                <a:latin typeface="Impact" panose="020B0806030902050204"/>
                <a:cs typeface="Impact" panose="020B0806030902050204"/>
              </a:rPr>
              <a:t>DLL</a:t>
            </a:r>
            <a:endParaRPr sz="1950">
              <a:latin typeface="Impact" panose="020B0806030902050204"/>
              <a:cs typeface="Impact" panose="020B0806030902050204"/>
            </a:endParaRPr>
          </a:p>
        </p:txBody>
      </p:sp>
      <p:pic>
        <p:nvPicPr>
          <p:cNvPr id="15" name="object 15"/>
          <p:cNvPicPr/>
          <p:nvPr/>
        </p:nvPicPr>
        <p:blipFill>
          <a:blip r:embed="rId6" cstate="print"/>
          <a:stretch>
            <a:fillRect/>
          </a:stretch>
        </p:blipFill>
        <p:spPr>
          <a:xfrm>
            <a:off x="0" y="1979676"/>
            <a:ext cx="9702545" cy="368045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730105" cy="1031875"/>
            </a:xfrm>
            <a:custGeom>
              <a:avLst/>
              <a:gdLst/>
              <a:ahLst/>
              <a:cxnLst/>
              <a:rect l="l" t="t" r="r" b="b"/>
              <a:pathLst>
                <a:path w="9730105" h="1031875">
                  <a:moveTo>
                    <a:pt x="9729597" y="1031747"/>
                  </a:moveTo>
                  <a:lnTo>
                    <a:pt x="9729597" y="0"/>
                  </a:lnTo>
                  <a:lnTo>
                    <a:pt x="0" y="0"/>
                  </a:lnTo>
                  <a:lnTo>
                    <a:pt x="0" y="1031748"/>
                  </a:lnTo>
                  <a:lnTo>
                    <a:pt x="9729597" y="1031747"/>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734550" cy="1035685"/>
            </a:xfrm>
            <a:custGeom>
              <a:avLst/>
              <a:gdLst/>
              <a:ahLst/>
              <a:cxnLst/>
              <a:rect l="l" t="t" r="r" b="b"/>
              <a:pathLst>
                <a:path w="9734550" h="1035685">
                  <a:moveTo>
                    <a:pt x="4191" y="0"/>
                  </a:moveTo>
                  <a:lnTo>
                    <a:pt x="0" y="0"/>
                  </a:lnTo>
                  <a:lnTo>
                    <a:pt x="0" y="4191"/>
                  </a:lnTo>
                  <a:lnTo>
                    <a:pt x="4191" y="0"/>
                  </a:lnTo>
                  <a:close/>
                </a:path>
                <a:path w="9734550" h="1035685">
                  <a:moveTo>
                    <a:pt x="9729597" y="4571"/>
                  </a:moveTo>
                  <a:lnTo>
                    <a:pt x="9725787" y="0"/>
                  </a:lnTo>
                  <a:lnTo>
                    <a:pt x="4191" y="0"/>
                  </a:lnTo>
                  <a:lnTo>
                    <a:pt x="0" y="4191"/>
                  </a:lnTo>
                  <a:lnTo>
                    <a:pt x="0" y="4572"/>
                  </a:lnTo>
                  <a:lnTo>
                    <a:pt x="9729597" y="4571"/>
                  </a:lnTo>
                  <a:close/>
                </a:path>
                <a:path w="9734550" h="1035685">
                  <a:moveTo>
                    <a:pt x="4191" y="1027938"/>
                  </a:moveTo>
                  <a:lnTo>
                    <a:pt x="4191" y="4572"/>
                  </a:lnTo>
                  <a:lnTo>
                    <a:pt x="0" y="4572"/>
                  </a:lnTo>
                  <a:lnTo>
                    <a:pt x="0" y="1027938"/>
                  </a:lnTo>
                  <a:lnTo>
                    <a:pt x="4191" y="1027938"/>
                  </a:lnTo>
                  <a:close/>
                </a:path>
                <a:path w="9734550" h="1035685">
                  <a:moveTo>
                    <a:pt x="9729597" y="1027937"/>
                  </a:moveTo>
                  <a:lnTo>
                    <a:pt x="0" y="1027938"/>
                  </a:lnTo>
                  <a:lnTo>
                    <a:pt x="0" y="1028255"/>
                  </a:lnTo>
                  <a:lnTo>
                    <a:pt x="4191" y="1031747"/>
                  </a:lnTo>
                  <a:lnTo>
                    <a:pt x="4191" y="1035558"/>
                  </a:lnTo>
                  <a:lnTo>
                    <a:pt x="9725787" y="1035557"/>
                  </a:lnTo>
                  <a:lnTo>
                    <a:pt x="9725787" y="1031748"/>
                  </a:lnTo>
                  <a:lnTo>
                    <a:pt x="9729597" y="1027937"/>
                  </a:lnTo>
                  <a:close/>
                </a:path>
                <a:path w="9734550" h="1035685">
                  <a:moveTo>
                    <a:pt x="4191" y="1035558"/>
                  </a:moveTo>
                  <a:lnTo>
                    <a:pt x="4191" y="1031747"/>
                  </a:lnTo>
                  <a:lnTo>
                    <a:pt x="0" y="1028255"/>
                  </a:lnTo>
                  <a:lnTo>
                    <a:pt x="0" y="1035558"/>
                  </a:lnTo>
                  <a:lnTo>
                    <a:pt x="4191" y="1035558"/>
                  </a:lnTo>
                  <a:close/>
                </a:path>
                <a:path w="9734550" h="1035685">
                  <a:moveTo>
                    <a:pt x="9734169" y="1034033"/>
                  </a:moveTo>
                  <a:lnTo>
                    <a:pt x="9734169" y="0"/>
                  </a:lnTo>
                  <a:lnTo>
                    <a:pt x="9725787" y="0"/>
                  </a:lnTo>
                  <a:lnTo>
                    <a:pt x="9729597" y="4571"/>
                  </a:lnTo>
                  <a:lnTo>
                    <a:pt x="9729597" y="1035557"/>
                  </a:lnTo>
                  <a:lnTo>
                    <a:pt x="9731883" y="1035557"/>
                  </a:lnTo>
                  <a:lnTo>
                    <a:pt x="9734169" y="1034033"/>
                  </a:lnTo>
                  <a:close/>
                </a:path>
                <a:path w="9734550" h="1035685">
                  <a:moveTo>
                    <a:pt x="9729597" y="1027937"/>
                  </a:moveTo>
                  <a:lnTo>
                    <a:pt x="9729597" y="4571"/>
                  </a:lnTo>
                  <a:lnTo>
                    <a:pt x="9725787" y="4571"/>
                  </a:lnTo>
                  <a:lnTo>
                    <a:pt x="9725787" y="1027937"/>
                  </a:lnTo>
                  <a:lnTo>
                    <a:pt x="9729597" y="1027937"/>
                  </a:lnTo>
                  <a:close/>
                </a:path>
                <a:path w="9734550" h="1035685">
                  <a:moveTo>
                    <a:pt x="9729597" y="1035557"/>
                  </a:moveTo>
                  <a:lnTo>
                    <a:pt x="9729597" y="1027937"/>
                  </a:lnTo>
                  <a:lnTo>
                    <a:pt x="9725787" y="1031748"/>
                  </a:lnTo>
                  <a:lnTo>
                    <a:pt x="9725787" y="1035557"/>
                  </a:lnTo>
                  <a:lnTo>
                    <a:pt x="9729597" y="1035557"/>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730105" cy="1031875"/>
          </a:xfrm>
          <a:prstGeom prst="rect">
            <a:avLst/>
          </a:prstGeom>
        </p:spPr>
        <p:txBody>
          <a:bodyPr vert="horz" wrap="square" lIns="0" tIns="40640" rIns="0" bIns="0" rtlCol="0">
            <a:spAutoFit/>
          </a:bodyPr>
          <a:lstStyle/>
          <a:p>
            <a:pPr marL="1270" algn="ctr">
              <a:lnSpc>
                <a:spcPts val="3400"/>
              </a:lnSpc>
              <a:spcBef>
                <a:spcPts val="320"/>
              </a:spcBef>
            </a:pPr>
            <a:r>
              <a:rPr sz="2950" dirty="0">
                <a:latin typeface="Impact" panose="020B0806030902050204"/>
                <a:cs typeface="Impact" panose="020B0806030902050204"/>
              </a:rPr>
              <a:t>PENGABDIAN</a:t>
            </a:r>
            <a:r>
              <a:rPr sz="2950" spc="10" dirty="0">
                <a:latin typeface="Impact" panose="020B0806030902050204"/>
                <a:cs typeface="Impact" panose="020B0806030902050204"/>
              </a:rPr>
              <a:t> </a:t>
            </a:r>
            <a:r>
              <a:rPr sz="2950" dirty="0">
                <a:latin typeface="Impact" panose="020B0806030902050204"/>
                <a:cs typeface="Impact" panose="020B0806030902050204"/>
              </a:rPr>
              <a:t>JPKP</a:t>
            </a:r>
            <a:r>
              <a:rPr sz="2950" spc="10" dirty="0">
                <a:latin typeface="Impact" panose="020B0806030902050204"/>
                <a:cs typeface="Impact" panose="020B0806030902050204"/>
              </a:rPr>
              <a:t> </a:t>
            </a:r>
            <a:r>
              <a:rPr sz="2950" dirty="0">
                <a:latin typeface="Impact" panose="020B0806030902050204"/>
                <a:cs typeface="Impact" panose="020B0806030902050204"/>
              </a:rPr>
              <a:t>BIDANG </a:t>
            </a:r>
            <a:r>
              <a:rPr sz="2950" spc="-10" dirty="0">
                <a:solidFill>
                  <a:srgbClr val="FF0000"/>
                </a:solidFill>
                <a:latin typeface="Impact" panose="020B0806030902050204"/>
                <a:cs typeface="Impact" panose="020B0806030902050204"/>
              </a:rPr>
              <a:t>PERTANIAN</a:t>
            </a:r>
            <a:endParaRPr sz="2950">
              <a:latin typeface="Impact" panose="020B0806030902050204"/>
              <a:cs typeface="Impact" panose="020B0806030902050204"/>
            </a:endParaRPr>
          </a:p>
          <a:p>
            <a:pPr marL="361950" marR="351790" algn="ctr">
              <a:lnSpc>
                <a:spcPts val="1800"/>
              </a:lnSpc>
              <a:spcBef>
                <a:spcPts val="70"/>
              </a:spcBef>
            </a:pPr>
            <a:r>
              <a:rPr sz="1650" b="1" dirty="0">
                <a:latin typeface="Calibri" panose="020F0502020204030204"/>
                <a:cs typeface="Calibri" panose="020F0502020204030204"/>
              </a:rPr>
              <a:t>PENGEMBANGAN</a:t>
            </a:r>
            <a:r>
              <a:rPr sz="1650" b="1" spc="-45" dirty="0">
                <a:latin typeface="Calibri" panose="020F0502020204030204"/>
                <a:cs typeface="Calibri" panose="020F0502020204030204"/>
              </a:rPr>
              <a:t> </a:t>
            </a:r>
            <a:r>
              <a:rPr sz="1650" b="1" dirty="0">
                <a:latin typeface="Calibri" panose="020F0502020204030204"/>
                <a:cs typeface="Calibri" panose="020F0502020204030204"/>
              </a:rPr>
              <a:t>BERAS</a:t>
            </a:r>
            <a:r>
              <a:rPr sz="1650" b="1" spc="-25" dirty="0">
                <a:latin typeface="Calibri" panose="020F0502020204030204"/>
                <a:cs typeface="Calibri" panose="020F0502020204030204"/>
              </a:rPr>
              <a:t> </a:t>
            </a:r>
            <a:r>
              <a:rPr sz="1650" b="1" dirty="0">
                <a:latin typeface="Calibri" panose="020F0502020204030204"/>
                <a:cs typeface="Calibri" panose="020F0502020204030204"/>
              </a:rPr>
              <a:t>MERAH</a:t>
            </a:r>
            <a:r>
              <a:rPr sz="1650" b="1" spc="-35" dirty="0">
                <a:latin typeface="Calibri" panose="020F0502020204030204"/>
                <a:cs typeface="Calibri" panose="020F0502020204030204"/>
              </a:rPr>
              <a:t> </a:t>
            </a:r>
            <a:r>
              <a:rPr sz="1650" b="1" dirty="0">
                <a:latin typeface="Calibri" panose="020F0502020204030204"/>
                <a:cs typeface="Calibri" panose="020F0502020204030204"/>
              </a:rPr>
              <a:t>ORGANIK</a:t>
            </a:r>
            <a:r>
              <a:rPr sz="1650" b="1" spc="-30" dirty="0">
                <a:latin typeface="Calibri" panose="020F0502020204030204"/>
                <a:cs typeface="Calibri" panose="020F0502020204030204"/>
              </a:rPr>
              <a:t> </a:t>
            </a:r>
            <a:r>
              <a:rPr sz="1650" b="1" dirty="0">
                <a:latin typeface="Calibri" panose="020F0502020204030204"/>
                <a:cs typeface="Calibri" panose="020F0502020204030204"/>
              </a:rPr>
              <a:t>DI</a:t>
            </a:r>
            <a:r>
              <a:rPr sz="1650" b="1" spc="-40" dirty="0">
                <a:latin typeface="Calibri" panose="020F0502020204030204"/>
                <a:cs typeface="Calibri" panose="020F0502020204030204"/>
              </a:rPr>
              <a:t> </a:t>
            </a:r>
            <a:r>
              <a:rPr sz="1650" b="1" dirty="0">
                <a:latin typeface="Calibri" panose="020F0502020204030204"/>
                <a:cs typeface="Calibri" panose="020F0502020204030204"/>
              </a:rPr>
              <a:t>MAROS,</a:t>
            </a:r>
            <a:r>
              <a:rPr sz="1650" b="1" spc="-40" dirty="0">
                <a:latin typeface="Calibri" panose="020F0502020204030204"/>
                <a:cs typeface="Calibri" panose="020F0502020204030204"/>
              </a:rPr>
              <a:t> </a:t>
            </a:r>
            <a:r>
              <a:rPr sz="1650" b="1" spc="-20" dirty="0">
                <a:latin typeface="Calibri" panose="020F0502020204030204"/>
                <a:cs typeface="Calibri" panose="020F0502020204030204"/>
              </a:rPr>
              <a:t>PERTANIAN</a:t>
            </a:r>
            <a:r>
              <a:rPr sz="1650" b="1" spc="-35" dirty="0">
                <a:latin typeface="Calibri" panose="020F0502020204030204"/>
                <a:cs typeface="Calibri" panose="020F0502020204030204"/>
              </a:rPr>
              <a:t> </a:t>
            </a:r>
            <a:r>
              <a:rPr sz="1650" b="1" dirty="0">
                <a:latin typeface="Calibri" panose="020F0502020204030204"/>
                <a:cs typeface="Calibri" panose="020F0502020204030204"/>
              </a:rPr>
              <a:t>HYDROPONIK</a:t>
            </a:r>
            <a:r>
              <a:rPr sz="1650" b="1" spc="-30" dirty="0">
                <a:latin typeface="Calibri" panose="020F0502020204030204"/>
                <a:cs typeface="Calibri" panose="020F0502020204030204"/>
              </a:rPr>
              <a:t> </a:t>
            </a:r>
            <a:r>
              <a:rPr sz="1650" b="1" spc="-50" dirty="0">
                <a:latin typeface="Calibri" panose="020F0502020204030204"/>
                <a:cs typeface="Calibri" panose="020F0502020204030204"/>
              </a:rPr>
              <a:t>DIY,</a:t>
            </a:r>
            <a:r>
              <a:rPr sz="1650" b="1" spc="-35" dirty="0">
                <a:latin typeface="Calibri" panose="020F0502020204030204"/>
                <a:cs typeface="Calibri" panose="020F0502020204030204"/>
              </a:rPr>
              <a:t> </a:t>
            </a:r>
            <a:r>
              <a:rPr sz="1650" b="1" spc="-10" dirty="0">
                <a:latin typeface="Calibri" panose="020F0502020204030204"/>
                <a:cs typeface="Calibri" panose="020F0502020204030204"/>
              </a:rPr>
              <a:t>PENGEMBANGAN </a:t>
            </a:r>
            <a:r>
              <a:rPr sz="1650" b="1" dirty="0">
                <a:latin typeface="Calibri" panose="020F0502020204030204"/>
                <a:cs typeface="Calibri" panose="020F0502020204030204"/>
              </a:rPr>
              <a:t>PUPUK</a:t>
            </a:r>
            <a:r>
              <a:rPr sz="1650" b="1" spc="-45" dirty="0">
                <a:latin typeface="Calibri" panose="020F0502020204030204"/>
                <a:cs typeface="Calibri" panose="020F0502020204030204"/>
              </a:rPr>
              <a:t> </a:t>
            </a:r>
            <a:r>
              <a:rPr sz="1650" b="1" dirty="0">
                <a:latin typeface="Calibri" panose="020F0502020204030204"/>
                <a:cs typeface="Calibri" panose="020F0502020204030204"/>
              </a:rPr>
              <a:t>ORGANIK</a:t>
            </a:r>
            <a:r>
              <a:rPr sz="1650" b="1" spc="-30" dirty="0">
                <a:latin typeface="Calibri" panose="020F0502020204030204"/>
                <a:cs typeface="Calibri" panose="020F0502020204030204"/>
              </a:rPr>
              <a:t> </a:t>
            </a:r>
            <a:r>
              <a:rPr sz="1650" b="1" dirty="0">
                <a:latin typeface="Calibri" panose="020F0502020204030204"/>
                <a:cs typeface="Calibri" panose="020F0502020204030204"/>
              </a:rPr>
              <a:t>DI</a:t>
            </a:r>
            <a:r>
              <a:rPr sz="1650" b="1" spc="-25" dirty="0">
                <a:latin typeface="Calibri" panose="020F0502020204030204"/>
                <a:cs typeface="Calibri" panose="020F0502020204030204"/>
              </a:rPr>
              <a:t> </a:t>
            </a:r>
            <a:r>
              <a:rPr sz="1650" b="1" dirty="0">
                <a:latin typeface="Calibri" panose="020F0502020204030204"/>
                <a:cs typeface="Calibri" panose="020F0502020204030204"/>
              </a:rPr>
              <a:t>BERBAGAI</a:t>
            </a:r>
            <a:r>
              <a:rPr sz="1650" b="1" spc="-30" dirty="0">
                <a:latin typeface="Calibri" panose="020F0502020204030204"/>
                <a:cs typeface="Calibri" panose="020F0502020204030204"/>
              </a:rPr>
              <a:t> </a:t>
            </a:r>
            <a:r>
              <a:rPr sz="1650" b="1" dirty="0">
                <a:latin typeface="Calibri" panose="020F0502020204030204"/>
                <a:cs typeface="Calibri" panose="020F0502020204030204"/>
              </a:rPr>
              <a:t>DAERAH;</a:t>
            </a:r>
            <a:r>
              <a:rPr sz="1650" b="1" spc="-40" dirty="0">
                <a:latin typeface="Calibri" panose="020F0502020204030204"/>
                <a:cs typeface="Calibri" panose="020F0502020204030204"/>
              </a:rPr>
              <a:t> </a:t>
            </a:r>
            <a:r>
              <a:rPr sz="1650" b="1" dirty="0">
                <a:latin typeface="Calibri" panose="020F0502020204030204"/>
                <a:cs typeface="Calibri" panose="020F0502020204030204"/>
              </a:rPr>
              <a:t>LAMPUNG,</a:t>
            </a:r>
            <a:r>
              <a:rPr sz="1650" b="1" spc="-40" dirty="0">
                <a:latin typeface="Calibri" panose="020F0502020204030204"/>
                <a:cs typeface="Calibri" panose="020F0502020204030204"/>
              </a:rPr>
              <a:t> </a:t>
            </a:r>
            <a:r>
              <a:rPr sz="1650" b="1" dirty="0">
                <a:latin typeface="Calibri" panose="020F0502020204030204"/>
                <a:cs typeface="Calibri" panose="020F0502020204030204"/>
              </a:rPr>
              <a:t>BUTON,</a:t>
            </a:r>
            <a:r>
              <a:rPr sz="1650" b="1" spc="-50" dirty="0">
                <a:latin typeface="Calibri" panose="020F0502020204030204"/>
                <a:cs typeface="Calibri" panose="020F0502020204030204"/>
              </a:rPr>
              <a:t> </a:t>
            </a:r>
            <a:r>
              <a:rPr sz="1650" b="1" dirty="0">
                <a:latin typeface="Calibri" panose="020F0502020204030204"/>
                <a:cs typeface="Calibri" panose="020F0502020204030204"/>
              </a:rPr>
              <a:t>MINAHASA,</a:t>
            </a:r>
            <a:r>
              <a:rPr sz="1650" b="1" spc="-30" dirty="0">
                <a:latin typeface="Calibri" panose="020F0502020204030204"/>
                <a:cs typeface="Calibri" panose="020F0502020204030204"/>
              </a:rPr>
              <a:t> </a:t>
            </a:r>
            <a:r>
              <a:rPr sz="1650" b="1" dirty="0">
                <a:latin typeface="Calibri" panose="020F0502020204030204"/>
                <a:cs typeface="Calibri" panose="020F0502020204030204"/>
              </a:rPr>
              <a:t>KALBAR,</a:t>
            </a:r>
            <a:r>
              <a:rPr sz="1650" b="1" spc="-25" dirty="0">
                <a:latin typeface="Calibri" panose="020F0502020204030204"/>
                <a:cs typeface="Calibri" panose="020F0502020204030204"/>
              </a:rPr>
              <a:t> </a:t>
            </a:r>
            <a:r>
              <a:rPr sz="1650" b="1" dirty="0">
                <a:latin typeface="Calibri" panose="020F0502020204030204"/>
                <a:cs typeface="Calibri" panose="020F0502020204030204"/>
              </a:rPr>
              <a:t>SULSEL,</a:t>
            </a:r>
            <a:r>
              <a:rPr sz="1650" b="1" spc="-35" dirty="0">
                <a:latin typeface="Calibri" panose="020F0502020204030204"/>
                <a:cs typeface="Calibri" panose="020F0502020204030204"/>
              </a:rPr>
              <a:t> </a:t>
            </a:r>
            <a:r>
              <a:rPr sz="1650" b="1" spc="-20" dirty="0">
                <a:latin typeface="Calibri" panose="020F0502020204030204"/>
                <a:cs typeface="Calibri" panose="020F0502020204030204"/>
              </a:rPr>
              <a:t>DLL…</a:t>
            </a:r>
            <a:endParaRPr sz="1650">
              <a:latin typeface="Calibri" panose="020F0502020204030204"/>
              <a:cs typeface="Calibri" panose="020F0502020204030204"/>
            </a:endParaRPr>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0067" y="5797550"/>
            <a:ext cx="38290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35</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4" name="object 14"/>
          <p:cNvGrpSpPr/>
          <p:nvPr/>
        </p:nvGrpSpPr>
        <p:grpSpPr>
          <a:xfrm>
            <a:off x="0" y="2089403"/>
            <a:ext cx="9730105" cy="3627120"/>
            <a:chOff x="0" y="2089403"/>
            <a:chExt cx="9730105" cy="3627120"/>
          </a:xfrm>
        </p:grpSpPr>
        <p:pic>
          <p:nvPicPr>
            <p:cNvPr id="15" name="object 15"/>
            <p:cNvPicPr/>
            <p:nvPr/>
          </p:nvPicPr>
          <p:blipFill>
            <a:blip r:embed="rId6" cstate="print"/>
            <a:stretch>
              <a:fillRect/>
            </a:stretch>
          </p:blipFill>
          <p:spPr>
            <a:xfrm>
              <a:off x="5935980" y="2089403"/>
              <a:ext cx="3793997" cy="3627120"/>
            </a:xfrm>
            <a:prstGeom prst="rect">
              <a:avLst/>
            </a:prstGeom>
          </p:spPr>
        </p:pic>
        <p:pic>
          <p:nvPicPr>
            <p:cNvPr id="16" name="object 16"/>
            <p:cNvPicPr/>
            <p:nvPr/>
          </p:nvPicPr>
          <p:blipFill>
            <a:blip r:embed="rId7" cstate="print"/>
            <a:stretch>
              <a:fillRect/>
            </a:stretch>
          </p:blipFill>
          <p:spPr>
            <a:xfrm>
              <a:off x="0" y="2089403"/>
              <a:ext cx="5935979" cy="3599688"/>
            </a:xfrm>
            <a:prstGeom prst="rect">
              <a:avLst/>
            </a:prstGeom>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69305" y="5797550"/>
            <a:ext cx="38481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36</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734550" cy="4642485"/>
            <a:chOff x="0" y="1057655"/>
            <a:chExt cx="9734550" cy="4642485"/>
          </a:xfrm>
        </p:grpSpPr>
        <p:pic>
          <p:nvPicPr>
            <p:cNvPr id="12" name="object 12"/>
            <p:cNvPicPr/>
            <p:nvPr/>
          </p:nvPicPr>
          <p:blipFill>
            <a:blip r:embed="rId6" cstate="print"/>
            <a:stretch>
              <a:fillRect/>
            </a:stretch>
          </p:blipFill>
          <p:spPr>
            <a:xfrm>
              <a:off x="0" y="2089403"/>
              <a:ext cx="9702545" cy="3610355"/>
            </a:xfrm>
            <a:prstGeom prst="rect">
              <a:avLst/>
            </a:prstGeom>
          </p:spPr>
        </p:pic>
        <p:sp>
          <p:nvSpPr>
            <p:cNvPr id="13" name="object 13"/>
            <p:cNvSpPr/>
            <p:nvPr/>
          </p:nvSpPr>
          <p:spPr>
            <a:xfrm>
              <a:off x="380" y="1057655"/>
              <a:ext cx="9730105" cy="1031875"/>
            </a:xfrm>
            <a:custGeom>
              <a:avLst/>
              <a:gdLst/>
              <a:ahLst/>
              <a:cxnLst/>
              <a:rect l="l" t="t" r="r" b="b"/>
              <a:pathLst>
                <a:path w="9730105" h="1031875">
                  <a:moveTo>
                    <a:pt x="9729597" y="1031747"/>
                  </a:moveTo>
                  <a:lnTo>
                    <a:pt x="9729597" y="0"/>
                  </a:lnTo>
                  <a:lnTo>
                    <a:pt x="0" y="0"/>
                  </a:lnTo>
                  <a:lnTo>
                    <a:pt x="0" y="1031748"/>
                  </a:lnTo>
                  <a:lnTo>
                    <a:pt x="9729597" y="1031747"/>
                  </a:lnTo>
                  <a:close/>
                </a:path>
              </a:pathLst>
            </a:custGeom>
            <a:solidFill>
              <a:srgbClr val="D8D2C9"/>
            </a:solidFill>
          </p:spPr>
          <p:txBody>
            <a:bodyPr wrap="square" lIns="0" tIns="0" rIns="0" bIns="0" rtlCol="0"/>
            <a:lstStyle/>
            <a:p>
              <a:endParaRPr/>
            </a:p>
          </p:txBody>
        </p:sp>
        <p:sp>
          <p:nvSpPr>
            <p:cNvPr id="14" name="object 14"/>
            <p:cNvSpPr/>
            <p:nvPr/>
          </p:nvSpPr>
          <p:spPr>
            <a:xfrm>
              <a:off x="380" y="1057655"/>
              <a:ext cx="9734550" cy="1035685"/>
            </a:xfrm>
            <a:custGeom>
              <a:avLst/>
              <a:gdLst/>
              <a:ahLst/>
              <a:cxnLst/>
              <a:rect l="l" t="t" r="r" b="b"/>
              <a:pathLst>
                <a:path w="9734550" h="1035685">
                  <a:moveTo>
                    <a:pt x="4191" y="0"/>
                  </a:moveTo>
                  <a:lnTo>
                    <a:pt x="0" y="0"/>
                  </a:lnTo>
                  <a:lnTo>
                    <a:pt x="0" y="4191"/>
                  </a:lnTo>
                  <a:lnTo>
                    <a:pt x="4191" y="0"/>
                  </a:lnTo>
                  <a:close/>
                </a:path>
                <a:path w="9734550" h="1035685">
                  <a:moveTo>
                    <a:pt x="9729597" y="4571"/>
                  </a:moveTo>
                  <a:lnTo>
                    <a:pt x="9725787" y="0"/>
                  </a:lnTo>
                  <a:lnTo>
                    <a:pt x="4191" y="0"/>
                  </a:lnTo>
                  <a:lnTo>
                    <a:pt x="0" y="4191"/>
                  </a:lnTo>
                  <a:lnTo>
                    <a:pt x="0" y="4572"/>
                  </a:lnTo>
                  <a:lnTo>
                    <a:pt x="9729597" y="4571"/>
                  </a:lnTo>
                  <a:close/>
                </a:path>
                <a:path w="9734550" h="1035685">
                  <a:moveTo>
                    <a:pt x="4191" y="1027938"/>
                  </a:moveTo>
                  <a:lnTo>
                    <a:pt x="4191" y="4572"/>
                  </a:lnTo>
                  <a:lnTo>
                    <a:pt x="0" y="4572"/>
                  </a:lnTo>
                  <a:lnTo>
                    <a:pt x="0" y="1027938"/>
                  </a:lnTo>
                  <a:lnTo>
                    <a:pt x="4191" y="1027938"/>
                  </a:lnTo>
                  <a:close/>
                </a:path>
                <a:path w="9734550" h="1035685">
                  <a:moveTo>
                    <a:pt x="9729597" y="1027937"/>
                  </a:moveTo>
                  <a:lnTo>
                    <a:pt x="0" y="1027938"/>
                  </a:lnTo>
                  <a:lnTo>
                    <a:pt x="0" y="1028255"/>
                  </a:lnTo>
                  <a:lnTo>
                    <a:pt x="4191" y="1031747"/>
                  </a:lnTo>
                  <a:lnTo>
                    <a:pt x="4191" y="1035558"/>
                  </a:lnTo>
                  <a:lnTo>
                    <a:pt x="9725787" y="1035557"/>
                  </a:lnTo>
                  <a:lnTo>
                    <a:pt x="9725787" y="1031748"/>
                  </a:lnTo>
                  <a:lnTo>
                    <a:pt x="9729597" y="1027937"/>
                  </a:lnTo>
                  <a:close/>
                </a:path>
                <a:path w="9734550" h="1035685">
                  <a:moveTo>
                    <a:pt x="4191" y="1035558"/>
                  </a:moveTo>
                  <a:lnTo>
                    <a:pt x="4191" y="1031747"/>
                  </a:lnTo>
                  <a:lnTo>
                    <a:pt x="0" y="1028255"/>
                  </a:lnTo>
                  <a:lnTo>
                    <a:pt x="0" y="1035558"/>
                  </a:lnTo>
                  <a:lnTo>
                    <a:pt x="4191" y="1035558"/>
                  </a:lnTo>
                  <a:close/>
                </a:path>
                <a:path w="9734550" h="1035685">
                  <a:moveTo>
                    <a:pt x="9734169" y="1034033"/>
                  </a:moveTo>
                  <a:lnTo>
                    <a:pt x="9734169" y="0"/>
                  </a:lnTo>
                  <a:lnTo>
                    <a:pt x="9725787" y="0"/>
                  </a:lnTo>
                  <a:lnTo>
                    <a:pt x="9729597" y="4571"/>
                  </a:lnTo>
                  <a:lnTo>
                    <a:pt x="9729597" y="1035557"/>
                  </a:lnTo>
                  <a:lnTo>
                    <a:pt x="9731883" y="1035557"/>
                  </a:lnTo>
                  <a:lnTo>
                    <a:pt x="9734169" y="1034033"/>
                  </a:lnTo>
                  <a:close/>
                </a:path>
                <a:path w="9734550" h="1035685">
                  <a:moveTo>
                    <a:pt x="9729597" y="1027937"/>
                  </a:moveTo>
                  <a:lnTo>
                    <a:pt x="9729597" y="4571"/>
                  </a:lnTo>
                  <a:lnTo>
                    <a:pt x="9725787" y="4571"/>
                  </a:lnTo>
                  <a:lnTo>
                    <a:pt x="9725787" y="1027937"/>
                  </a:lnTo>
                  <a:lnTo>
                    <a:pt x="9729597" y="1027937"/>
                  </a:lnTo>
                  <a:close/>
                </a:path>
                <a:path w="9734550" h="1035685">
                  <a:moveTo>
                    <a:pt x="9729597" y="1035557"/>
                  </a:moveTo>
                  <a:lnTo>
                    <a:pt x="9729597" y="1027937"/>
                  </a:lnTo>
                  <a:lnTo>
                    <a:pt x="9725787" y="1031748"/>
                  </a:lnTo>
                  <a:lnTo>
                    <a:pt x="9725787" y="1035557"/>
                  </a:lnTo>
                  <a:lnTo>
                    <a:pt x="9729597" y="1035557"/>
                  </a:lnTo>
                  <a:close/>
                </a:path>
              </a:pathLst>
            </a:custGeom>
            <a:solidFill>
              <a:srgbClr val="837862"/>
            </a:solidFill>
          </p:spPr>
          <p:txBody>
            <a:bodyPr wrap="square" lIns="0" tIns="0" rIns="0" bIns="0" rtlCol="0"/>
            <a:lstStyle/>
            <a:p>
              <a:endParaRPr/>
            </a:p>
          </p:txBody>
        </p:sp>
      </p:grpSp>
      <p:sp>
        <p:nvSpPr>
          <p:cNvPr id="15" name="object 15"/>
          <p:cNvSpPr txBox="1"/>
          <p:nvPr/>
        </p:nvSpPr>
        <p:spPr>
          <a:xfrm>
            <a:off x="380" y="1057655"/>
            <a:ext cx="9730105" cy="1031875"/>
          </a:xfrm>
          <a:prstGeom prst="rect">
            <a:avLst/>
          </a:prstGeom>
        </p:spPr>
        <p:txBody>
          <a:bodyPr vert="horz" wrap="square" lIns="0" tIns="40640" rIns="0" bIns="0" rtlCol="0">
            <a:spAutoFit/>
          </a:bodyPr>
          <a:lstStyle/>
          <a:p>
            <a:pPr marL="1270" algn="ctr">
              <a:lnSpc>
                <a:spcPts val="3400"/>
              </a:lnSpc>
              <a:spcBef>
                <a:spcPts val="320"/>
              </a:spcBef>
            </a:pPr>
            <a:r>
              <a:rPr sz="2950" dirty="0">
                <a:latin typeface="Impact" panose="020B0806030902050204"/>
                <a:cs typeface="Impact" panose="020B0806030902050204"/>
              </a:rPr>
              <a:t>PENGABDIAN</a:t>
            </a:r>
            <a:r>
              <a:rPr sz="2950" spc="10" dirty="0">
                <a:latin typeface="Impact" panose="020B0806030902050204"/>
                <a:cs typeface="Impact" panose="020B0806030902050204"/>
              </a:rPr>
              <a:t> </a:t>
            </a:r>
            <a:r>
              <a:rPr sz="2950" dirty="0">
                <a:latin typeface="Impact" panose="020B0806030902050204"/>
                <a:cs typeface="Impact" panose="020B0806030902050204"/>
              </a:rPr>
              <a:t>JPKP</a:t>
            </a:r>
            <a:r>
              <a:rPr sz="2950" spc="10" dirty="0">
                <a:latin typeface="Impact" panose="020B0806030902050204"/>
                <a:cs typeface="Impact" panose="020B0806030902050204"/>
              </a:rPr>
              <a:t> </a:t>
            </a:r>
            <a:r>
              <a:rPr sz="2950" dirty="0">
                <a:latin typeface="Impact" panose="020B0806030902050204"/>
                <a:cs typeface="Impact" panose="020B0806030902050204"/>
              </a:rPr>
              <a:t>BIDANG </a:t>
            </a:r>
            <a:r>
              <a:rPr sz="2950" spc="-10" dirty="0">
                <a:solidFill>
                  <a:srgbClr val="FF0000"/>
                </a:solidFill>
                <a:latin typeface="Impact" panose="020B0806030902050204"/>
                <a:cs typeface="Impact" panose="020B0806030902050204"/>
              </a:rPr>
              <a:t>PERTANIAN</a:t>
            </a:r>
            <a:endParaRPr sz="2950">
              <a:latin typeface="Impact" panose="020B0806030902050204"/>
              <a:cs typeface="Impact" panose="020B0806030902050204"/>
            </a:endParaRPr>
          </a:p>
          <a:p>
            <a:pPr marL="361950" marR="351790" algn="ctr">
              <a:lnSpc>
                <a:spcPts val="1800"/>
              </a:lnSpc>
              <a:spcBef>
                <a:spcPts val="70"/>
              </a:spcBef>
            </a:pPr>
            <a:r>
              <a:rPr sz="1650" b="1" dirty="0">
                <a:latin typeface="Calibri" panose="020F0502020204030204"/>
                <a:cs typeface="Calibri" panose="020F0502020204030204"/>
              </a:rPr>
              <a:t>PENGEMBANGAN</a:t>
            </a:r>
            <a:r>
              <a:rPr sz="1650" b="1" spc="-45" dirty="0">
                <a:latin typeface="Calibri" panose="020F0502020204030204"/>
                <a:cs typeface="Calibri" panose="020F0502020204030204"/>
              </a:rPr>
              <a:t> </a:t>
            </a:r>
            <a:r>
              <a:rPr sz="1650" b="1" dirty="0">
                <a:latin typeface="Calibri" panose="020F0502020204030204"/>
                <a:cs typeface="Calibri" panose="020F0502020204030204"/>
              </a:rPr>
              <a:t>BERAS</a:t>
            </a:r>
            <a:r>
              <a:rPr sz="1650" b="1" spc="-25" dirty="0">
                <a:latin typeface="Calibri" panose="020F0502020204030204"/>
                <a:cs typeface="Calibri" panose="020F0502020204030204"/>
              </a:rPr>
              <a:t> </a:t>
            </a:r>
            <a:r>
              <a:rPr sz="1650" b="1" dirty="0">
                <a:latin typeface="Calibri" panose="020F0502020204030204"/>
                <a:cs typeface="Calibri" panose="020F0502020204030204"/>
              </a:rPr>
              <a:t>MERAH</a:t>
            </a:r>
            <a:r>
              <a:rPr sz="1650" b="1" spc="-35" dirty="0">
                <a:latin typeface="Calibri" panose="020F0502020204030204"/>
                <a:cs typeface="Calibri" panose="020F0502020204030204"/>
              </a:rPr>
              <a:t> </a:t>
            </a:r>
            <a:r>
              <a:rPr sz="1650" b="1" dirty="0">
                <a:latin typeface="Calibri" panose="020F0502020204030204"/>
                <a:cs typeface="Calibri" panose="020F0502020204030204"/>
              </a:rPr>
              <a:t>ORGANIK</a:t>
            </a:r>
            <a:r>
              <a:rPr sz="1650" b="1" spc="-30" dirty="0">
                <a:latin typeface="Calibri" panose="020F0502020204030204"/>
                <a:cs typeface="Calibri" panose="020F0502020204030204"/>
              </a:rPr>
              <a:t> </a:t>
            </a:r>
            <a:r>
              <a:rPr sz="1650" b="1" dirty="0">
                <a:latin typeface="Calibri" panose="020F0502020204030204"/>
                <a:cs typeface="Calibri" panose="020F0502020204030204"/>
              </a:rPr>
              <a:t>DI</a:t>
            </a:r>
            <a:r>
              <a:rPr sz="1650" b="1" spc="-40" dirty="0">
                <a:latin typeface="Calibri" panose="020F0502020204030204"/>
                <a:cs typeface="Calibri" panose="020F0502020204030204"/>
              </a:rPr>
              <a:t> </a:t>
            </a:r>
            <a:r>
              <a:rPr sz="1650" b="1" dirty="0">
                <a:latin typeface="Calibri" panose="020F0502020204030204"/>
                <a:cs typeface="Calibri" panose="020F0502020204030204"/>
              </a:rPr>
              <a:t>MAROS,</a:t>
            </a:r>
            <a:r>
              <a:rPr sz="1650" b="1" spc="-40" dirty="0">
                <a:latin typeface="Calibri" panose="020F0502020204030204"/>
                <a:cs typeface="Calibri" panose="020F0502020204030204"/>
              </a:rPr>
              <a:t> </a:t>
            </a:r>
            <a:r>
              <a:rPr sz="1650" b="1" spc="-20" dirty="0">
                <a:latin typeface="Calibri" panose="020F0502020204030204"/>
                <a:cs typeface="Calibri" panose="020F0502020204030204"/>
              </a:rPr>
              <a:t>PERTANIAN</a:t>
            </a:r>
            <a:r>
              <a:rPr sz="1650" b="1" spc="-35" dirty="0">
                <a:latin typeface="Calibri" panose="020F0502020204030204"/>
                <a:cs typeface="Calibri" panose="020F0502020204030204"/>
              </a:rPr>
              <a:t> </a:t>
            </a:r>
            <a:r>
              <a:rPr sz="1650" b="1" dirty="0">
                <a:latin typeface="Calibri" panose="020F0502020204030204"/>
                <a:cs typeface="Calibri" panose="020F0502020204030204"/>
              </a:rPr>
              <a:t>HYDROPONIK</a:t>
            </a:r>
            <a:r>
              <a:rPr sz="1650" b="1" spc="-30" dirty="0">
                <a:latin typeface="Calibri" panose="020F0502020204030204"/>
                <a:cs typeface="Calibri" panose="020F0502020204030204"/>
              </a:rPr>
              <a:t> </a:t>
            </a:r>
            <a:r>
              <a:rPr sz="1650" b="1" spc="-50" dirty="0">
                <a:latin typeface="Calibri" panose="020F0502020204030204"/>
                <a:cs typeface="Calibri" panose="020F0502020204030204"/>
              </a:rPr>
              <a:t>DIY,</a:t>
            </a:r>
            <a:r>
              <a:rPr sz="1650" b="1" spc="-35" dirty="0">
                <a:latin typeface="Calibri" panose="020F0502020204030204"/>
                <a:cs typeface="Calibri" panose="020F0502020204030204"/>
              </a:rPr>
              <a:t> </a:t>
            </a:r>
            <a:r>
              <a:rPr sz="1650" b="1" spc="-10" dirty="0">
                <a:latin typeface="Calibri" panose="020F0502020204030204"/>
                <a:cs typeface="Calibri" panose="020F0502020204030204"/>
              </a:rPr>
              <a:t>PENGEMBANGAN </a:t>
            </a:r>
            <a:r>
              <a:rPr sz="1650" b="1" dirty="0">
                <a:latin typeface="Calibri" panose="020F0502020204030204"/>
                <a:cs typeface="Calibri" panose="020F0502020204030204"/>
              </a:rPr>
              <a:t>PUPUK</a:t>
            </a:r>
            <a:r>
              <a:rPr sz="1650" b="1" spc="-45" dirty="0">
                <a:latin typeface="Calibri" panose="020F0502020204030204"/>
                <a:cs typeface="Calibri" panose="020F0502020204030204"/>
              </a:rPr>
              <a:t> </a:t>
            </a:r>
            <a:r>
              <a:rPr sz="1650" b="1" dirty="0">
                <a:latin typeface="Calibri" panose="020F0502020204030204"/>
                <a:cs typeface="Calibri" panose="020F0502020204030204"/>
              </a:rPr>
              <a:t>ORGANIK</a:t>
            </a:r>
            <a:r>
              <a:rPr sz="1650" b="1" spc="-30" dirty="0">
                <a:latin typeface="Calibri" panose="020F0502020204030204"/>
                <a:cs typeface="Calibri" panose="020F0502020204030204"/>
              </a:rPr>
              <a:t> </a:t>
            </a:r>
            <a:r>
              <a:rPr sz="1650" b="1" dirty="0">
                <a:latin typeface="Calibri" panose="020F0502020204030204"/>
                <a:cs typeface="Calibri" panose="020F0502020204030204"/>
              </a:rPr>
              <a:t>DI</a:t>
            </a:r>
            <a:r>
              <a:rPr sz="1650" b="1" spc="-25" dirty="0">
                <a:latin typeface="Calibri" panose="020F0502020204030204"/>
                <a:cs typeface="Calibri" panose="020F0502020204030204"/>
              </a:rPr>
              <a:t> </a:t>
            </a:r>
            <a:r>
              <a:rPr sz="1650" b="1" dirty="0">
                <a:latin typeface="Calibri" panose="020F0502020204030204"/>
                <a:cs typeface="Calibri" panose="020F0502020204030204"/>
              </a:rPr>
              <a:t>BERBAGAI</a:t>
            </a:r>
            <a:r>
              <a:rPr sz="1650" b="1" spc="-30" dirty="0">
                <a:latin typeface="Calibri" panose="020F0502020204030204"/>
                <a:cs typeface="Calibri" panose="020F0502020204030204"/>
              </a:rPr>
              <a:t> </a:t>
            </a:r>
            <a:r>
              <a:rPr sz="1650" b="1" dirty="0">
                <a:latin typeface="Calibri" panose="020F0502020204030204"/>
                <a:cs typeface="Calibri" panose="020F0502020204030204"/>
              </a:rPr>
              <a:t>DAERAH;</a:t>
            </a:r>
            <a:r>
              <a:rPr sz="1650" b="1" spc="-40" dirty="0">
                <a:latin typeface="Calibri" panose="020F0502020204030204"/>
                <a:cs typeface="Calibri" panose="020F0502020204030204"/>
              </a:rPr>
              <a:t> </a:t>
            </a:r>
            <a:r>
              <a:rPr sz="1650" b="1" dirty="0">
                <a:latin typeface="Calibri" panose="020F0502020204030204"/>
                <a:cs typeface="Calibri" panose="020F0502020204030204"/>
              </a:rPr>
              <a:t>LAMPUNG,</a:t>
            </a:r>
            <a:r>
              <a:rPr sz="1650" b="1" spc="-40" dirty="0">
                <a:latin typeface="Calibri" panose="020F0502020204030204"/>
                <a:cs typeface="Calibri" panose="020F0502020204030204"/>
              </a:rPr>
              <a:t> </a:t>
            </a:r>
            <a:r>
              <a:rPr sz="1650" b="1" dirty="0">
                <a:latin typeface="Calibri" panose="020F0502020204030204"/>
                <a:cs typeface="Calibri" panose="020F0502020204030204"/>
              </a:rPr>
              <a:t>BUTON,</a:t>
            </a:r>
            <a:r>
              <a:rPr sz="1650" b="1" spc="-50" dirty="0">
                <a:latin typeface="Calibri" panose="020F0502020204030204"/>
                <a:cs typeface="Calibri" panose="020F0502020204030204"/>
              </a:rPr>
              <a:t> </a:t>
            </a:r>
            <a:r>
              <a:rPr sz="1650" b="1" dirty="0">
                <a:latin typeface="Calibri" panose="020F0502020204030204"/>
                <a:cs typeface="Calibri" panose="020F0502020204030204"/>
              </a:rPr>
              <a:t>MINAHASA,</a:t>
            </a:r>
            <a:r>
              <a:rPr sz="1650" b="1" spc="-30" dirty="0">
                <a:latin typeface="Calibri" panose="020F0502020204030204"/>
                <a:cs typeface="Calibri" panose="020F0502020204030204"/>
              </a:rPr>
              <a:t> </a:t>
            </a:r>
            <a:r>
              <a:rPr sz="1650" b="1" dirty="0">
                <a:latin typeface="Calibri" panose="020F0502020204030204"/>
                <a:cs typeface="Calibri" panose="020F0502020204030204"/>
              </a:rPr>
              <a:t>KALBAR,</a:t>
            </a:r>
            <a:r>
              <a:rPr sz="1650" b="1" spc="-25" dirty="0">
                <a:latin typeface="Calibri" panose="020F0502020204030204"/>
                <a:cs typeface="Calibri" panose="020F0502020204030204"/>
              </a:rPr>
              <a:t> </a:t>
            </a:r>
            <a:r>
              <a:rPr sz="1650" b="1" dirty="0">
                <a:latin typeface="Calibri" panose="020F0502020204030204"/>
                <a:cs typeface="Calibri" panose="020F0502020204030204"/>
              </a:rPr>
              <a:t>SULSEL,</a:t>
            </a:r>
            <a:r>
              <a:rPr sz="1650" b="1" spc="-35" dirty="0">
                <a:latin typeface="Calibri" panose="020F0502020204030204"/>
                <a:cs typeface="Calibri" panose="020F0502020204030204"/>
              </a:rPr>
              <a:t> </a:t>
            </a:r>
            <a:r>
              <a:rPr sz="1650" b="1" spc="-20" dirty="0">
                <a:latin typeface="Calibri" panose="020F0502020204030204"/>
                <a:cs typeface="Calibri" panose="020F0502020204030204"/>
              </a:rPr>
              <a:t>DLL…</a:t>
            </a:r>
            <a:endParaRPr sz="1650">
              <a:latin typeface="Calibri" panose="020F0502020204030204"/>
              <a:cs typeface="Calibri" panose="020F0502020204030204"/>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660255" cy="1020444"/>
            </a:xfrm>
            <a:custGeom>
              <a:avLst/>
              <a:gdLst/>
              <a:ahLst/>
              <a:cxnLst/>
              <a:rect l="l" t="t" r="r" b="b"/>
              <a:pathLst>
                <a:path w="9660255" h="1020444">
                  <a:moveTo>
                    <a:pt x="9660255" y="1020317"/>
                  </a:moveTo>
                  <a:lnTo>
                    <a:pt x="9660255" y="0"/>
                  </a:lnTo>
                  <a:lnTo>
                    <a:pt x="0" y="0"/>
                  </a:lnTo>
                  <a:lnTo>
                    <a:pt x="0" y="1020318"/>
                  </a:lnTo>
                  <a:lnTo>
                    <a:pt x="9660255" y="1020317"/>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664065" cy="1024255"/>
            </a:xfrm>
            <a:custGeom>
              <a:avLst/>
              <a:gdLst/>
              <a:ahLst/>
              <a:cxnLst/>
              <a:rect l="l" t="t" r="r" b="b"/>
              <a:pathLst>
                <a:path w="9664065" h="1024255">
                  <a:moveTo>
                    <a:pt x="4191" y="0"/>
                  </a:moveTo>
                  <a:lnTo>
                    <a:pt x="0" y="0"/>
                  </a:lnTo>
                  <a:lnTo>
                    <a:pt x="0" y="4191"/>
                  </a:lnTo>
                  <a:lnTo>
                    <a:pt x="4191" y="0"/>
                  </a:lnTo>
                  <a:close/>
                </a:path>
                <a:path w="9664065" h="1024255">
                  <a:moveTo>
                    <a:pt x="9660255" y="4571"/>
                  </a:moveTo>
                  <a:lnTo>
                    <a:pt x="9656445" y="0"/>
                  </a:lnTo>
                  <a:lnTo>
                    <a:pt x="4191" y="0"/>
                  </a:lnTo>
                  <a:lnTo>
                    <a:pt x="0" y="4191"/>
                  </a:lnTo>
                  <a:lnTo>
                    <a:pt x="0" y="4572"/>
                  </a:lnTo>
                  <a:lnTo>
                    <a:pt x="9660255" y="4571"/>
                  </a:lnTo>
                  <a:close/>
                </a:path>
                <a:path w="9664065" h="1024255">
                  <a:moveTo>
                    <a:pt x="4191" y="1016508"/>
                  </a:moveTo>
                  <a:lnTo>
                    <a:pt x="4191" y="4572"/>
                  </a:lnTo>
                  <a:lnTo>
                    <a:pt x="0" y="4572"/>
                  </a:lnTo>
                  <a:lnTo>
                    <a:pt x="0" y="1016508"/>
                  </a:lnTo>
                  <a:lnTo>
                    <a:pt x="4191" y="1016508"/>
                  </a:lnTo>
                  <a:close/>
                </a:path>
                <a:path w="9664065" h="1024255">
                  <a:moveTo>
                    <a:pt x="9660255" y="1016507"/>
                  </a:moveTo>
                  <a:lnTo>
                    <a:pt x="0" y="1016508"/>
                  </a:lnTo>
                  <a:lnTo>
                    <a:pt x="0" y="1016825"/>
                  </a:lnTo>
                  <a:lnTo>
                    <a:pt x="4191" y="1020317"/>
                  </a:lnTo>
                  <a:lnTo>
                    <a:pt x="4191" y="1024127"/>
                  </a:lnTo>
                  <a:lnTo>
                    <a:pt x="9656445" y="1024128"/>
                  </a:lnTo>
                  <a:lnTo>
                    <a:pt x="9656445" y="1020317"/>
                  </a:lnTo>
                  <a:lnTo>
                    <a:pt x="9660255" y="1016507"/>
                  </a:lnTo>
                  <a:close/>
                </a:path>
                <a:path w="9664065" h="1024255">
                  <a:moveTo>
                    <a:pt x="4191" y="1024127"/>
                  </a:moveTo>
                  <a:lnTo>
                    <a:pt x="4191" y="1020317"/>
                  </a:lnTo>
                  <a:lnTo>
                    <a:pt x="0" y="1016825"/>
                  </a:lnTo>
                  <a:lnTo>
                    <a:pt x="0" y="1024127"/>
                  </a:lnTo>
                  <a:lnTo>
                    <a:pt x="4191" y="1024127"/>
                  </a:lnTo>
                  <a:close/>
                </a:path>
                <a:path w="9664065" h="1024255">
                  <a:moveTo>
                    <a:pt x="9664065" y="1022604"/>
                  </a:moveTo>
                  <a:lnTo>
                    <a:pt x="9664065" y="0"/>
                  </a:lnTo>
                  <a:lnTo>
                    <a:pt x="9656445" y="0"/>
                  </a:lnTo>
                  <a:lnTo>
                    <a:pt x="9660255" y="4571"/>
                  </a:lnTo>
                  <a:lnTo>
                    <a:pt x="9660255" y="1024128"/>
                  </a:lnTo>
                  <a:lnTo>
                    <a:pt x="9662541" y="1024128"/>
                  </a:lnTo>
                  <a:lnTo>
                    <a:pt x="9664065" y="1022604"/>
                  </a:lnTo>
                  <a:close/>
                </a:path>
                <a:path w="9664065" h="1024255">
                  <a:moveTo>
                    <a:pt x="9660255" y="1016507"/>
                  </a:moveTo>
                  <a:lnTo>
                    <a:pt x="9660255" y="4571"/>
                  </a:lnTo>
                  <a:lnTo>
                    <a:pt x="9656445" y="4571"/>
                  </a:lnTo>
                  <a:lnTo>
                    <a:pt x="9656445" y="1016507"/>
                  </a:lnTo>
                  <a:lnTo>
                    <a:pt x="9660255" y="1016507"/>
                  </a:lnTo>
                  <a:close/>
                </a:path>
                <a:path w="9664065" h="1024255">
                  <a:moveTo>
                    <a:pt x="9660255" y="1024128"/>
                  </a:moveTo>
                  <a:lnTo>
                    <a:pt x="9660255" y="1016507"/>
                  </a:lnTo>
                  <a:lnTo>
                    <a:pt x="9656445" y="1020317"/>
                  </a:lnTo>
                  <a:lnTo>
                    <a:pt x="9656445" y="1024128"/>
                  </a:lnTo>
                  <a:lnTo>
                    <a:pt x="9660255" y="1024128"/>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660255" cy="1020444"/>
          </a:xfrm>
          <a:prstGeom prst="rect">
            <a:avLst/>
          </a:prstGeom>
        </p:spPr>
        <p:txBody>
          <a:bodyPr vert="horz" wrap="square" lIns="0" tIns="0" rIns="0" bIns="0" rtlCol="0">
            <a:spAutoFit/>
          </a:bodyPr>
          <a:lstStyle/>
          <a:p>
            <a:pPr marL="635" algn="ctr">
              <a:lnSpc>
                <a:spcPts val="4030"/>
              </a:lnSpc>
            </a:pPr>
            <a:r>
              <a:rPr sz="3600" dirty="0">
                <a:latin typeface="Impact" panose="020B0806030902050204"/>
                <a:cs typeface="Impact" panose="020B0806030902050204"/>
              </a:rPr>
              <a:t>PENGABDIAN</a:t>
            </a:r>
            <a:r>
              <a:rPr sz="3600" spc="15" dirty="0">
                <a:latin typeface="Impact" panose="020B0806030902050204"/>
                <a:cs typeface="Impact" panose="020B0806030902050204"/>
              </a:rPr>
              <a:t> </a:t>
            </a:r>
            <a:r>
              <a:rPr sz="3600" dirty="0">
                <a:latin typeface="Impact" panose="020B0806030902050204"/>
                <a:cs typeface="Impact" panose="020B0806030902050204"/>
              </a:rPr>
              <a:t>JPKP</a:t>
            </a:r>
            <a:r>
              <a:rPr sz="3600" spc="15" dirty="0">
                <a:latin typeface="Impact" panose="020B0806030902050204"/>
                <a:cs typeface="Impact" panose="020B0806030902050204"/>
              </a:rPr>
              <a:t> </a:t>
            </a:r>
            <a:r>
              <a:rPr sz="3600" dirty="0">
                <a:latin typeface="Impact" panose="020B0806030902050204"/>
                <a:cs typeface="Impact" panose="020B0806030902050204"/>
              </a:rPr>
              <a:t>BIDANG</a:t>
            </a:r>
            <a:r>
              <a:rPr sz="3600" spc="5" dirty="0">
                <a:latin typeface="Impact" panose="020B0806030902050204"/>
                <a:cs typeface="Impact" panose="020B0806030902050204"/>
              </a:rPr>
              <a:t> </a:t>
            </a:r>
            <a:r>
              <a:rPr sz="3600" spc="-10" dirty="0">
                <a:solidFill>
                  <a:srgbClr val="FF0000"/>
                </a:solidFill>
                <a:latin typeface="Impact" panose="020B0806030902050204"/>
                <a:cs typeface="Impact" panose="020B0806030902050204"/>
              </a:rPr>
              <a:t>INFRASTUKTUR</a:t>
            </a:r>
            <a:endParaRPr sz="3600">
              <a:latin typeface="Impact" panose="020B0806030902050204"/>
              <a:cs typeface="Impact" panose="020B0806030902050204"/>
            </a:endParaRPr>
          </a:p>
          <a:p>
            <a:pPr marL="521970" marR="513715" algn="ctr">
              <a:lnSpc>
                <a:spcPts val="1780"/>
              </a:lnSpc>
              <a:spcBef>
                <a:spcPts val="90"/>
              </a:spcBef>
            </a:pPr>
            <a:r>
              <a:rPr sz="1650" b="1" dirty="0">
                <a:latin typeface="Calibri" panose="020F0502020204030204"/>
                <a:cs typeface="Calibri" panose="020F0502020204030204"/>
              </a:rPr>
              <a:t>PENDAMPINGAN</a:t>
            </a:r>
            <a:r>
              <a:rPr sz="1650" b="1" spc="-50" dirty="0">
                <a:latin typeface="Calibri" panose="020F0502020204030204"/>
                <a:cs typeface="Calibri" panose="020F0502020204030204"/>
              </a:rPr>
              <a:t> </a:t>
            </a:r>
            <a:r>
              <a:rPr sz="1650" b="1" dirty="0">
                <a:latin typeface="Calibri" panose="020F0502020204030204"/>
                <a:cs typeface="Calibri" panose="020F0502020204030204"/>
              </a:rPr>
              <a:t>FINALISASI</a:t>
            </a:r>
            <a:r>
              <a:rPr sz="1650" b="1" spc="-30" dirty="0">
                <a:latin typeface="Calibri" panose="020F0502020204030204"/>
                <a:cs typeface="Calibri" panose="020F0502020204030204"/>
              </a:rPr>
              <a:t> </a:t>
            </a:r>
            <a:r>
              <a:rPr sz="1650" b="1" spc="-10" dirty="0">
                <a:latin typeface="Calibri" panose="020F0502020204030204"/>
                <a:cs typeface="Calibri" panose="020F0502020204030204"/>
              </a:rPr>
              <a:t>WADUK</a:t>
            </a:r>
            <a:r>
              <a:rPr sz="1650" b="1" spc="-50" dirty="0">
                <a:latin typeface="Calibri" panose="020F0502020204030204"/>
                <a:cs typeface="Calibri" panose="020F0502020204030204"/>
              </a:rPr>
              <a:t> </a:t>
            </a:r>
            <a:r>
              <a:rPr sz="1650" b="1" spc="-20" dirty="0">
                <a:latin typeface="Calibri" panose="020F0502020204030204"/>
                <a:cs typeface="Calibri" panose="020F0502020204030204"/>
              </a:rPr>
              <a:t>JATIGEDE</a:t>
            </a:r>
            <a:r>
              <a:rPr sz="1650" b="1" spc="-35" dirty="0">
                <a:latin typeface="Calibri" panose="020F0502020204030204"/>
                <a:cs typeface="Calibri" panose="020F0502020204030204"/>
              </a:rPr>
              <a:t> </a:t>
            </a:r>
            <a:r>
              <a:rPr sz="1650" b="1" dirty="0">
                <a:latin typeface="Calibri" panose="020F0502020204030204"/>
                <a:cs typeface="Calibri" panose="020F0502020204030204"/>
              </a:rPr>
              <a:t>SUMEDANG,</a:t>
            </a:r>
            <a:r>
              <a:rPr sz="1650" b="1" spc="-60" dirty="0">
                <a:latin typeface="Calibri" panose="020F0502020204030204"/>
                <a:cs typeface="Calibri" panose="020F0502020204030204"/>
              </a:rPr>
              <a:t> </a:t>
            </a:r>
            <a:r>
              <a:rPr sz="1650" b="1" dirty="0">
                <a:latin typeface="Calibri" panose="020F0502020204030204"/>
                <a:cs typeface="Calibri" panose="020F0502020204030204"/>
              </a:rPr>
              <a:t>BENDUNGAN</a:t>
            </a:r>
            <a:r>
              <a:rPr sz="1650" b="1" spc="-60" dirty="0">
                <a:latin typeface="Calibri" panose="020F0502020204030204"/>
                <a:cs typeface="Calibri" panose="020F0502020204030204"/>
              </a:rPr>
              <a:t> </a:t>
            </a:r>
            <a:r>
              <a:rPr sz="1650" b="1" dirty="0">
                <a:latin typeface="Calibri" panose="020F0502020204030204"/>
                <a:cs typeface="Calibri" panose="020F0502020204030204"/>
              </a:rPr>
              <a:t>BUMI</a:t>
            </a:r>
            <a:r>
              <a:rPr sz="1650" b="1" spc="-45" dirty="0">
                <a:latin typeface="Calibri" panose="020F0502020204030204"/>
                <a:cs typeface="Calibri" panose="020F0502020204030204"/>
              </a:rPr>
              <a:t> </a:t>
            </a:r>
            <a:r>
              <a:rPr sz="1650" b="1" spc="-20" dirty="0">
                <a:latin typeface="Calibri" panose="020F0502020204030204"/>
                <a:cs typeface="Calibri" panose="020F0502020204030204"/>
              </a:rPr>
              <a:t>RATU</a:t>
            </a:r>
            <a:r>
              <a:rPr sz="1650" b="1" spc="-45" dirty="0">
                <a:latin typeface="Calibri" panose="020F0502020204030204"/>
                <a:cs typeface="Calibri" panose="020F0502020204030204"/>
              </a:rPr>
              <a:t> </a:t>
            </a:r>
            <a:r>
              <a:rPr sz="1650" b="1" spc="-10" dirty="0">
                <a:latin typeface="Calibri" panose="020F0502020204030204"/>
                <a:cs typeface="Calibri" panose="020F0502020204030204"/>
              </a:rPr>
              <a:t>PRINGSEWU LAMPUNG</a:t>
            </a:r>
            <a:endParaRPr sz="1650">
              <a:latin typeface="Calibri" panose="020F0502020204030204"/>
              <a:cs typeface="Calibri" panose="020F0502020204030204"/>
            </a:endParaRPr>
          </a:p>
        </p:txBody>
      </p:sp>
      <p:grpSp>
        <p:nvGrpSpPr>
          <p:cNvPr id="11" name="object 11"/>
          <p:cNvGrpSpPr/>
          <p:nvPr/>
        </p:nvGrpSpPr>
        <p:grpSpPr>
          <a:xfrm>
            <a:off x="0" y="2070353"/>
            <a:ext cx="9660890" cy="3637279"/>
            <a:chOff x="0" y="2070353"/>
            <a:chExt cx="9660890" cy="3637279"/>
          </a:xfrm>
        </p:grpSpPr>
        <p:pic>
          <p:nvPicPr>
            <p:cNvPr id="12" name="object 12"/>
            <p:cNvPicPr/>
            <p:nvPr/>
          </p:nvPicPr>
          <p:blipFill>
            <a:blip r:embed="rId6" cstate="print"/>
            <a:stretch>
              <a:fillRect/>
            </a:stretch>
          </p:blipFill>
          <p:spPr>
            <a:xfrm>
              <a:off x="0" y="2077974"/>
              <a:ext cx="3929634" cy="3621785"/>
            </a:xfrm>
            <a:prstGeom prst="rect">
              <a:avLst/>
            </a:prstGeom>
          </p:spPr>
        </p:pic>
        <p:sp>
          <p:nvSpPr>
            <p:cNvPr id="13" name="object 13"/>
            <p:cNvSpPr/>
            <p:nvPr/>
          </p:nvSpPr>
          <p:spPr>
            <a:xfrm>
              <a:off x="380" y="2070353"/>
              <a:ext cx="3937000" cy="3637279"/>
            </a:xfrm>
            <a:custGeom>
              <a:avLst/>
              <a:gdLst/>
              <a:ahLst/>
              <a:cxnLst/>
              <a:rect l="l" t="t" r="r" b="b"/>
              <a:pathLst>
                <a:path w="3937000" h="3637279">
                  <a:moveTo>
                    <a:pt x="3936873" y="3635502"/>
                  </a:moveTo>
                  <a:lnTo>
                    <a:pt x="3936873" y="1523"/>
                  </a:lnTo>
                  <a:lnTo>
                    <a:pt x="3935349" y="0"/>
                  </a:lnTo>
                  <a:lnTo>
                    <a:pt x="0" y="0"/>
                  </a:lnTo>
                  <a:lnTo>
                    <a:pt x="0" y="7620"/>
                  </a:lnTo>
                  <a:lnTo>
                    <a:pt x="3929253" y="7619"/>
                  </a:lnTo>
                  <a:lnTo>
                    <a:pt x="3929253" y="3809"/>
                  </a:lnTo>
                  <a:lnTo>
                    <a:pt x="3933063" y="7619"/>
                  </a:lnTo>
                  <a:lnTo>
                    <a:pt x="3933063" y="3637026"/>
                  </a:lnTo>
                  <a:lnTo>
                    <a:pt x="3935349" y="3637026"/>
                  </a:lnTo>
                  <a:lnTo>
                    <a:pt x="3936873" y="3635502"/>
                  </a:lnTo>
                  <a:close/>
                </a:path>
                <a:path w="3937000" h="3637279">
                  <a:moveTo>
                    <a:pt x="3933063" y="3629406"/>
                  </a:moveTo>
                  <a:lnTo>
                    <a:pt x="0" y="3629406"/>
                  </a:lnTo>
                  <a:lnTo>
                    <a:pt x="0" y="3637026"/>
                  </a:lnTo>
                  <a:lnTo>
                    <a:pt x="3929253" y="3637026"/>
                  </a:lnTo>
                  <a:lnTo>
                    <a:pt x="3929253" y="3633216"/>
                  </a:lnTo>
                  <a:lnTo>
                    <a:pt x="3933063" y="3629406"/>
                  </a:lnTo>
                  <a:close/>
                </a:path>
                <a:path w="3937000" h="3637279">
                  <a:moveTo>
                    <a:pt x="3933063" y="7619"/>
                  </a:moveTo>
                  <a:lnTo>
                    <a:pt x="3929253" y="3809"/>
                  </a:lnTo>
                  <a:lnTo>
                    <a:pt x="3929253" y="7619"/>
                  </a:lnTo>
                  <a:lnTo>
                    <a:pt x="3933063" y="7619"/>
                  </a:lnTo>
                  <a:close/>
                </a:path>
                <a:path w="3937000" h="3637279">
                  <a:moveTo>
                    <a:pt x="3933063" y="3629406"/>
                  </a:moveTo>
                  <a:lnTo>
                    <a:pt x="3933063" y="7619"/>
                  </a:lnTo>
                  <a:lnTo>
                    <a:pt x="3929253" y="7619"/>
                  </a:lnTo>
                  <a:lnTo>
                    <a:pt x="3929253" y="3629406"/>
                  </a:lnTo>
                  <a:lnTo>
                    <a:pt x="3933063" y="3629406"/>
                  </a:lnTo>
                  <a:close/>
                </a:path>
                <a:path w="3937000" h="3637279">
                  <a:moveTo>
                    <a:pt x="3933063" y="3637026"/>
                  </a:moveTo>
                  <a:lnTo>
                    <a:pt x="3933063" y="3629406"/>
                  </a:lnTo>
                  <a:lnTo>
                    <a:pt x="3929253" y="3633216"/>
                  </a:lnTo>
                  <a:lnTo>
                    <a:pt x="3929253" y="3637026"/>
                  </a:lnTo>
                  <a:lnTo>
                    <a:pt x="3933063" y="3637026"/>
                  </a:lnTo>
                  <a:close/>
                </a:path>
              </a:pathLst>
            </a:custGeom>
            <a:solidFill>
              <a:srgbClr val="920909"/>
            </a:solidFill>
          </p:spPr>
          <p:txBody>
            <a:bodyPr wrap="square" lIns="0" tIns="0" rIns="0" bIns="0" rtlCol="0"/>
            <a:lstStyle/>
            <a:p>
              <a:endParaRPr/>
            </a:p>
          </p:txBody>
        </p:sp>
        <p:pic>
          <p:nvPicPr>
            <p:cNvPr id="14" name="object 14"/>
            <p:cNvPicPr/>
            <p:nvPr/>
          </p:nvPicPr>
          <p:blipFill>
            <a:blip r:embed="rId7" cstate="print"/>
            <a:stretch>
              <a:fillRect/>
            </a:stretch>
          </p:blipFill>
          <p:spPr>
            <a:xfrm>
              <a:off x="3929633" y="2077974"/>
              <a:ext cx="5731002" cy="3621785"/>
            </a:xfrm>
            <a:prstGeom prst="rect">
              <a:avLst/>
            </a:prstGeom>
          </p:spPr>
        </p:pic>
      </p:grpSp>
      <p:sp>
        <p:nvSpPr>
          <p:cNvPr id="15" name="object 15"/>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6" name="object 16"/>
          <p:cNvSpPr txBox="1"/>
          <p:nvPr/>
        </p:nvSpPr>
        <p:spPr>
          <a:xfrm>
            <a:off x="5395976" y="5797550"/>
            <a:ext cx="32829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37</a:t>
            </a:r>
            <a:endParaRPr sz="2600">
              <a:latin typeface="Impact" panose="020B0806030902050204"/>
              <a:cs typeface="Impact" panose="020B0806030902050204"/>
            </a:endParaRPr>
          </a:p>
        </p:txBody>
      </p:sp>
      <p:sp>
        <p:nvSpPr>
          <p:cNvPr id="17" name="object 17"/>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1933955"/>
            <a:ext cx="8692515" cy="5381625"/>
            <a:chOff x="457200" y="1933955"/>
            <a:chExt cx="8692515" cy="5381625"/>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4"/>
              <a:ext cx="3400043" cy="1072895"/>
            </a:xfrm>
            <a:prstGeom prst="rect">
              <a:avLst/>
            </a:prstGeom>
          </p:spPr>
        </p:pic>
        <p:pic>
          <p:nvPicPr>
            <p:cNvPr id="6" name="object 6"/>
            <p:cNvPicPr/>
            <p:nvPr/>
          </p:nvPicPr>
          <p:blipFill>
            <a:blip r:embed="rId4" cstate="print"/>
            <a:stretch>
              <a:fillRect/>
            </a:stretch>
          </p:blipFill>
          <p:spPr>
            <a:xfrm>
              <a:off x="457200" y="6241542"/>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p:nvPr/>
        </p:nvSpPr>
        <p:spPr>
          <a:xfrm>
            <a:off x="1103630" y="2397506"/>
            <a:ext cx="1930400"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Lucida Sans Unicode" panose="020B0602030504020204"/>
                <a:cs typeface="Lucida Sans Unicode" panose="020B0602030504020204"/>
              </a:rPr>
              <a:t>TAG</a:t>
            </a:r>
            <a:r>
              <a:rPr sz="2000" b="1" spc="-25" dirty="0">
                <a:latin typeface="Lucida Sans Unicode" panose="020B0602030504020204"/>
                <a:cs typeface="Lucida Sans Unicode" panose="020B0602030504020204"/>
              </a:rPr>
              <a:t> </a:t>
            </a:r>
            <a:r>
              <a:rPr sz="2000" b="1" dirty="0">
                <a:latin typeface="Lucida Sans Unicode" panose="020B0602030504020204"/>
                <a:cs typeface="Lucida Sans Unicode" panose="020B0602030504020204"/>
              </a:rPr>
              <a:t>LINE</a:t>
            </a:r>
            <a:r>
              <a:rPr sz="2000" b="1" spc="-40" dirty="0">
                <a:latin typeface="Lucida Sans Unicode" panose="020B0602030504020204"/>
                <a:cs typeface="Lucida Sans Unicode" panose="020B0602030504020204"/>
              </a:rPr>
              <a:t> </a:t>
            </a:r>
            <a:r>
              <a:rPr sz="2000" b="1" dirty="0">
                <a:latin typeface="Lucida Sans Unicode" panose="020B0602030504020204"/>
                <a:cs typeface="Lucida Sans Unicode" panose="020B0602030504020204"/>
              </a:rPr>
              <a:t>JPK</a:t>
            </a:r>
            <a:r>
              <a:rPr sz="2000" b="1" dirty="0">
                <a:solidFill>
                  <a:srgbClr val="FF0000"/>
                </a:solidFill>
                <a:latin typeface="Lucida Sans Unicode" panose="020B0602030504020204"/>
                <a:cs typeface="Lucida Sans Unicode" panose="020B0602030504020204"/>
              </a:rPr>
              <a:t>P</a:t>
            </a:r>
            <a:r>
              <a:rPr sz="2000" b="1" spc="-15" dirty="0">
                <a:solidFill>
                  <a:srgbClr val="FF0000"/>
                </a:solidFill>
                <a:latin typeface="Lucida Sans Unicode" panose="020B0602030504020204"/>
                <a:cs typeface="Lucida Sans Unicode" panose="020B0602030504020204"/>
              </a:rPr>
              <a:t> </a:t>
            </a:r>
            <a:r>
              <a:rPr sz="2000" b="1" spc="-50" dirty="0">
                <a:latin typeface="Lucida Sans Unicode" panose="020B0602030504020204"/>
                <a:cs typeface="Lucida Sans Unicode" panose="020B0602030504020204"/>
              </a:rPr>
              <a:t>:</a:t>
            </a:r>
            <a:endParaRPr sz="2000">
              <a:latin typeface="Lucida Sans Unicode" panose="020B0602030504020204"/>
              <a:cs typeface="Lucida Sans Unicode" panose="020B0602030504020204"/>
            </a:endParaRPr>
          </a:p>
        </p:txBody>
      </p:sp>
      <p:sp>
        <p:nvSpPr>
          <p:cNvPr id="10" name="object 10"/>
          <p:cNvSpPr txBox="1"/>
          <p:nvPr/>
        </p:nvSpPr>
        <p:spPr>
          <a:xfrm>
            <a:off x="1131061" y="3178555"/>
            <a:ext cx="7907020" cy="1245235"/>
          </a:xfrm>
          <a:prstGeom prst="rect">
            <a:avLst/>
          </a:prstGeom>
        </p:spPr>
        <p:txBody>
          <a:bodyPr vert="horz" wrap="square" lIns="0" tIns="12700" rIns="0" bIns="0" rtlCol="0">
            <a:spAutoFit/>
          </a:bodyPr>
          <a:lstStyle/>
          <a:p>
            <a:pPr marL="1270000" marR="5080" indent="-1257935">
              <a:lnSpc>
                <a:spcPct val="100000"/>
              </a:lnSpc>
              <a:spcBef>
                <a:spcPts val="100"/>
              </a:spcBef>
            </a:pPr>
            <a:r>
              <a:rPr sz="4000" b="1" dirty="0">
                <a:latin typeface="Lucida Sans Unicode" panose="020B0602030504020204"/>
                <a:cs typeface="Lucida Sans Unicode" panose="020B0602030504020204"/>
              </a:rPr>
              <a:t>Salam</a:t>
            </a:r>
            <a:r>
              <a:rPr sz="4000" b="1" spc="-140" dirty="0">
                <a:latin typeface="Lucida Sans Unicode" panose="020B0602030504020204"/>
                <a:cs typeface="Lucida Sans Unicode" panose="020B0602030504020204"/>
              </a:rPr>
              <a:t> </a:t>
            </a:r>
            <a:r>
              <a:rPr sz="4000" b="1" dirty="0">
                <a:latin typeface="Lucida Sans Unicode" panose="020B0602030504020204"/>
                <a:cs typeface="Lucida Sans Unicode" panose="020B0602030504020204"/>
              </a:rPr>
              <a:t>pengabdian</a:t>
            </a:r>
            <a:r>
              <a:rPr sz="4000" b="1" spc="-150" dirty="0">
                <a:latin typeface="Lucida Sans Unicode" panose="020B0602030504020204"/>
                <a:cs typeface="Lucida Sans Unicode" panose="020B0602030504020204"/>
              </a:rPr>
              <a:t> </a:t>
            </a:r>
            <a:r>
              <a:rPr sz="4000" b="1" dirty="0">
                <a:latin typeface="Lucida Sans Unicode" panose="020B0602030504020204"/>
                <a:cs typeface="Lucida Sans Unicode" panose="020B0602030504020204"/>
              </a:rPr>
              <a:t>tanpa</a:t>
            </a:r>
            <a:r>
              <a:rPr sz="4000" b="1" spc="-145" dirty="0">
                <a:latin typeface="Lucida Sans Unicode" panose="020B0602030504020204"/>
                <a:cs typeface="Lucida Sans Unicode" panose="020B0602030504020204"/>
              </a:rPr>
              <a:t> </a:t>
            </a:r>
            <a:r>
              <a:rPr sz="4000" b="1" spc="-10" dirty="0">
                <a:latin typeface="Lucida Sans Unicode" panose="020B0602030504020204"/>
                <a:cs typeface="Lucida Sans Unicode" panose="020B0602030504020204"/>
              </a:rPr>
              <a:t>syarat, </a:t>
            </a:r>
            <a:r>
              <a:rPr sz="4000" b="1" dirty="0">
                <a:latin typeface="Lucida Sans Unicode" panose="020B0602030504020204"/>
                <a:cs typeface="Lucida Sans Unicode" panose="020B0602030504020204"/>
              </a:rPr>
              <a:t>JPK</a:t>
            </a:r>
            <a:r>
              <a:rPr sz="4000" b="1" dirty="0">
                <a:solidFill>
                  <a:srgbClr val="FF0000"/>
                </a:solidFill>
                <a:latin typeface="Lucida Sans Unicode" panose="020B0602030504020204"/>
                <a:cs typeface="Lucida Sans Unicode" panose="020B0602030504020204"/>
              </a:rPr>
              <a:t>P</a:t>
            </a:r>
            <a:r>
              <a:rPr sz="4000" b="1" spc="-95" dirty="0">
                <a:solidFill>
                  <a:srgbClr val="FF0000"/>
                </a:solidFill>
                <a:latin typeface="Lucida Sans Unicode" panose="020B0602030504020204"/>
                <a:cs typeface="Lucida Sans Unicode" panose="020B0602030504020204"/>
              </a:rPr>
              <a:t> </a:t>
            </a:r>
            <a:r>
              <a:rPr sz="4000" b="1" dirty="0">
                <a:latin typeface="Lucida Sans Unicode" panose="020B0602030504020204"/>
                <a:cs typeface="Lucida Sans Unicode" panose="020B0602030504020204"/>
              </a:rPr>
              <a:t>siap</a:t>
            </a:r>
            <a:r>
              <a:rPr sz="4000" b="1" spc="-90" dirty="0">
                <a:latin typeface="Lucida Sans Unicode" panose="020B0602030504020204"/>
                <a:cs typeface="Lucida Sans Unicode" panose="020B0602030504020204"/>
              </a:rPr>
              <a:t> </a:t>
            </a:r>
            <a:r>
              <a:rPr sz="4000" b="1" spc="-10" dirty="0">
                <a:latin typeface="Lucida Sans Unicode" panose="020B0602030504020204"/>
                <a:cs typeface="Lucida Sans Unicode" panose="020B0602030504020204"/>
              </a:rPr>
              <a:t>melayani!!!.</a:t>
            </a:r>
            <a:r>
              <a:rPr sz="3600" b="1" spc="-10" dirty="0">
                <a:latin typeface="Lucida Sans Unicode" panose="020B0602030504020204"/>
                <a:cs typeface="Lucida Sans Unicode" panose="020B0602030504020204"/>
              </a:rPr>
              <a:t>.</a:t>
            </a:r>
            <a:endParaRPr sz="3600">
              <a:latin typeface="Lucida Sans Unicode" panose="020B0602030504020204"/>
              <a:cs typeface="Lucida Sans Unicode" panose="020B0602030504020204"/>
            </a:endParaRPr>
          </a:p>
        </p:txBody>
      </p:sp>
      <p:grpSp>
        <p:nvGrpSpPr>
          <p:cNvPr id="11" name="object 11"/>
          <p:cNvGrpSpPr/>
          <p:nvPr/>
        </p:nvGrpSpPr>
        <p:grpSpPr>
          <a:xfrm>
            <a:off x="909827" y="727709"/>
            <a:ext cx="8239759" cy="1152525"/>
            <a:chOff x="909827" y="727709"/>
            <a:chExt cx="8239759" cy="1152525"/>
          </a:xfrm>
        </p:grpSpPr>
        <p:pic>
          <p:nvPicPr>
            <p:cNvPr id="12" name="object 12"/>
            <p:cNvPicPr/>
            <p:nvPr/>
          </p:nvPicPr>
          <p:blipFill>
            <a:blip r:embed="rId6" cstate="print"/>
            <a:stretch>
              <a:fillRect/>
            </a:stretch>
          </p:blipFill>
          <p:spPr>
            <a:xfrm>
              <a:off x="909828" y="727710"/>
              <a:ext cx="8239506" cy="1152144"/>
            </a:xfrm>
            <a:prstGeom prst="rect">
              <a:avLst/>
            </a:prstGeom>
          </p:spPr>
        </p:pic>
        <p:sp>
          <p:nvSpPr>
            <p:cNvPr id="13" name="object 13"/>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4" name="object 14"/>
            <p:cNvPicPr/>
            <p:nvPr/>
          </p:nvPicPr>
          <p:blipFill>
            <a:blip r:embed="rId7" cstate="print"/>
            <a:stretch>
              <a:fillRect/>
            </a:stretch>
          </p:blipFill>
          <p:spPr>
            <a:xfrm>
              <a:off x="3861054" y="1043178"/>
              <a:ext cx="2327910" cy="407669"/>
            </a:xfrm>
            <a:prstGeom prst="rect">
              <a:avLst/>
            </a:prstGeom>
          </p:spPr>
        </p:pic>
      </p:grpSp>
      <p:sp>
        <p:nvSpPr>
          <p:cNvPr id="15" name="object 1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6" name="object 16"/>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dirty="0">
              <a:latin typeface="Lucida Sans Unicode" panose="020B0602030504020204"/>
              <a:cs typeface="Lucida Sans Unicode" panose="020B0602030504020204"/>
            </a:endParaRPr>
          </a:p>
        </p:txBody>
      </p:sp>
      <p:sp>
        <p:nvSpPr>
          <p:cNvPr id="17" name="object 17"/>
          <p:cNvSpPr txBox="1">
            <a:spLocks noGrp="1"/>
          </p:cNvSpPr>
          <p:nvPr>
            <p:ph type="sldNum" sz="quarter" idx="4"/>
          </p:nvPr>
        </p:nvSpPr>
        <p:spPr>
          <a:prstGeom prst="rect">
            <a:avLst/>
          </a:prstGeom>
        </p:spPr>
        <p:txBody>
          <a:bodyPr vert="horz" wrap="square" lIns="0" tIns="0" rIns="0" bIns="0" rtlCol="0">
            <a:spAutoFit/>
          </a:bodyPr>
          <a:lstStyle/>
          <a:p>
            <a:pPr marL="118745">
              <a:lnSpc>
                <a:spcPts val="1095"/>
              </a:lnSpc>
            </a:pPr>
            <a:fld id="{81D60167-4931-47E6-BA6A-407CBD079E47}" type="slidenum">
              <a:rPr spc="-50" dirty="0"/>
              <a:t>6</a:t>
            </a:fld>
            <a:endParaRPr spc="-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660255" cy="1129030"/>
            </a:xfrm>
            <a:custGeom>
              <a:avLst/>
              <a:gdLst/>
              <a:ahLst/>
              <a:cxnLst/>
              <a:rect l="l" t="t" r="r" b="b"/>
              <a:pathLst>
                <a:path w="9660255" h="1129030">
                  <a:moveTo>
                    <a:pt x="9660255" y="1128521"/>
                  </a:moveTo>
                  <a:lnTo>
                    <a:pt x="9660255" y="0"/>
                  </a:lnTo>
                  <a:lnTo>
                    <a:pt x="0" y="0"/>
                  </a:lnTo>
                  <a:lnTo>
                    <a:pt x="0" y="1128522"/>
                  </a:lnTo>
                  <a:lnTo>
                    <a:pt x="9660255"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664065" cy="1132840"/>
            </a:xfrm>
            <a:custGeom>
              <a:avLst/>
              <a:gdLst/>
              <a:ahLst/>
              <a:cxnLst/>
              <a:rect l="l" t="t" r="r" b="b"/>
              <a:pathLst>
                <a:path w="9664065" h="1132839">
                  <a:moveTo>
                    <a:pt x="4191" y="0"/>
                  </a:moveTo>
                  <a:lnTo>
                    <a:pt x="0" y="0"/>
                  </a:lnTo>
                  <a:lnTo>
                    <a:pt x="0" y="4191"/>
                  </a:lnTo>
                  <a:lnTo>
                    <a:pt x="4191" y="0"/>
                  </a:lnTo>
                  <a:close/>
                </a:path>
                <a:path w="9664065" h="1132839">
                  <a:moveTo>
                    <a:pt x="9660255" y="4571"/>
                  </a:moveTo>
                  <a:lnTo>
                    <a:pt x="9656445" y="0"/>
                  </a:lnTo>
                  <a:lnTo>
                    <a:pt x="4191" y="0"/>
                  </a:lnTo>
                  <a:lnTo>
                    <a:pt x="0" y="4191"/>
                  </a:lnTo>
                  <a:lnTo>
                    <a:pt x="0" y="4572"/>
                  </a:lnTo>
                  <a:lnTo>
                    <a:pt x="9660255" y="4571"/>
                  </a:lnTo>
                  <a:close/>
                </a:path>
                <a:path w="9664065" h="1132839">
                  <a:moveTo>
                    <a:pt x="4191" y="1124712"/>
                  </a:moveTo>
                  <a:lnTo>
                    <a:pt x="4191" y="4572"/>
                  </a:lnTo>
                  <a:lnTo>
                    <a:pt x="0" y="4572"/>
                  </a:lnTo>
                  <a:lnTo>
                    <a:pt x="0" y="1124712"/>
                  </a:lnTo>
                  <a:lnTo>
                    <a:pt x="4191" y="1124712"/>
                  </a:lnTo>
                  <a:close/>
                </a:path>
                <a:path w="9664065" h="1132839">
                  <a:moveTo>
                    <a:pt x="9660255" y="1124711"/>
                  </a:moveTo>
                  <a:lnTo>
                    <a:pt x="0" y="1124712"/>
                  </a:lnTo>
                  <a:lnTo>
                    <a:pt x="0" y="1125029"/>
                  </a:lnTo>
                  <a:lnTo>
                    <a:pt x="4191" y="1128521"/>
                  </a:lnTo>
                  <a:lnTo>
                    <a:pt x="4191" y="1132331"/>
                  </a:lnTo>
                  <a:lnTo>
                    <a:pt x="9656445" y="1132331"/>
                  </a:lnTo>
                  <a:lnTo>
                    <a:pt x="9656445" y="1128521"/>
                  </a:lnTo>
                  <a:lnTo>
                    <a:pt x="9660255" y="1124711"/>
                  </a:lnTo>
                  <a:close/>
                </a:path>
                <a:path w="9664065" h="1132839">
                  <a:moveTo>
                    <a:pt x="4191" y="1132331"/>
                  </a:moveTo>
                  <a:lnTo>
                    <a:pt x="4191" y="1128521"/>
                  </a:lnTo>
                  <a:lnTo>
                    <a:pt x="0" y="1125029"/>
                  </a:lnTo>
                  <a:lnTo>
                    <a:pt x="0" y="1132331"/>
                  </a:lnTo>
                  <a:lnTo>
                    <a:pt x="4191" y="1132331"/>
                  </a:lnTo>
                  <a:close/>
                </a:path>
                <a:path w="9664065" h="1132839">
                  <a:moveTo>
                    <a:pt x="9664065" y="1130807"/>
                  </a:moveTo>
                  <a:lnTo>
                    <a:pt x="9664065" y="0"/>
                  </a:lnTo>
                  <a:lnTo>
                    <a:pt x="9656445" y="0"/>
                  </a:lnTo>
                  <a:lnTo>
                    <a:pt x="9660255" y="4571"/>
                  </a:lnTo>
                  <a:lnTo>
                    <a:pt x="9660255" y="1132331"/>
                  </a:lnTo>
                  <a:lnTo>
                    <a:pt x="9662541" y="1132331"/>
                  </a:lnTo>
                  <a:lnTo>
                    <a:pt x="9664065" y="1130807"/>
                  </a:lnTo>
                  <a:close/>
                </a:path>
                <a:path w="9664065" h="1132839">
                  <a:moveTo>
                    <a:pt x="9660255" y="1124711"/>
                  </a:moveTo>
                  <a:lnTo>
                    <a:pt x="9660255" y="4571"/>
                  </a:lnTo>
                  <a:lnTo>
                    <a:pt x="9656445" y="4571"/>
                  </a:lnTo>
                  <a:lnTo>
                    <a:pt x="9656445" y="1124711"/>
                  </a:lnTo>
                  <a:lnTo>
                    <a:pt x="9660255" y="1124711"/>
                  </a:lnTo>
                  <a:close/>
                </a:path>
                <a:path w="9664065" h="1132839">
                  <a:moveTo>
                    <a:pt x="9660255" y="1132331"/>
                  </a:moveTo>
                  <a:lnTo>
                    <a:pt x="9660255" y="1124711"/>
                  </a:lnTo>
                  <a:lnTo>
                    <a:pt x="9656445" y="1128521"/>
                  </a:lnTo>
                  <a:lnTo>
                    <a:pt x="9656445" y="1132331"/>
                  </a:lnTo>
                  <a:lnTo>
                    <a:pt x="9660255"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660255" cy="1129030"/>
          </a:xfrm>
          <a:prstGeom prst="rect">
            <a:avLst/>
          </a:prstGeom>
        </p:spPr>
        <p:txBody>
          <a:bodyPr vert="horz" wrap="square" lIns="0" tIns="0" rIns="0" bIns="0" rtlCol="0">
            <a:spAutoFit/>
          </a:bodyPr>
          <a:lstStyle/>
          <a:p>
            <a:pPr marL="1270" algn="ctr">
              <a:lnSpc>
                <a:spcPts val="4495"/>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INFRASTUKTUR</a:t>
            </a:r>
            <a:endParaRPr sz="4050">
              <a:latin typeface="Impact" panose="020B0806030902050204"/>
              <a:cs typeface="Impact" panose="020B0806030902050204"/>
            </a:endParaRPr>
          </a:p>
          <a:p>
            <a:pPr marL="83820" marR="73660" algn="ctr">
              <a:lnSpc>
                <a:spcPts val="1960"/>
              </a:lnSpc>
              <a:spcBef>
                <a:spcPts val="85"/>
              </a:spcBef>
            </a:pPr>
            <a:r>
              <a:rPr sz="1800" b="1" dirty="0">
                <a:latin typeface="Calibri" panose="020F0502020204030204"/>
                <a:cs typeface="Calibri" panose="020F0502020204030204"/>
              </a:rPr>
              <a:t>PENDAMPINGAN</a:t>
            </a:r>
            <a:r>
              <a:rPr sz="1800" b="1" spc="-35" dirty="0">
                <a:latin typeface="Calibri" panose="020F0502020204030204"/>
                <a:cs typeface="Calibri" panose="020F0502020204030204"/>
              </a:rPr>
              <a:t> </a:t>
            </a:r>
            <a:r>
              <a:rPr sz="1800" b="1" dirty="0">
                <a:latin typeface="Calibri" panose="020F0502020204030204"/>
                <a:cs typeface="Calibri" panose="020F0502020204030204"/>
              </a:rPr>
              <a:t>FINALISASI</a:t>
            </a:r>
            <a:r>
              <a:rPr sz="1800" b="1" spc="-25" dirty="0">
                <a:latin typeface="Calibri" panose="020F0502020204030204"/>
                <a:cs typeface="Calibri" panose="020F0502020204030204"/>
              </a:rPr>
              <a:t> </a:t>
            </a:r>
            <a:r>
              <a:rPr sz="1800" b="1" dirty="0">
                <a:latin typeface="Calibri" panose="020F0502020204030204"/>
                <a:cs typeface="Calibri" panose="020F0502020204030204"/>
              </a:rPr>
              <a:t>WADUK</a:t>
            </a:r>
            <a:r>
              <a:rPr sz="1800" b="1" spc="-30" dirty="0">
                <a:latin typeface="Calibri" panose="020F0502020204030204"/>
                <a:cs typeface="Calibri" panose="020F0502020204030204"/>
              </a:rPr>
              <a:t> </a:t>
            </a:r>
            <a:r>
              <a:rPr sz="1800" b="1" spc="-10" dirty="0">
                <a:latin typeface="Calibri" panose="020F0502020204030204"/>
                <a:cs typeface="Calibri" panose="020F0502020204030204"/>
              </a:rPr>
              <a:t>JATIGEDE</a:t>
            </a:r>
            <a:r>
              <a:rPr sz="1800" b="1" spc="-25" dirty="0">
                <a:latin typeface="Calibri" panose="020F0502020204030204"/>
                <a:cs typeface="Calibri" panose="020F0502020204030204"/>
              </a:rPr>
              <a:t> </a:t>
            </a:r>
            <a:r>
              <a:rPr sz="1800" b="1" dirty="0">
                <a:latin typeface="Calibri" panose="020F0502020204030204"/>
                <a:cs typeface="Calibri" panose="020F0502020204030204"/>
              </a:rPr>
              <a:t>SUMEDANG,</a:t>
            </a:r>
            <a:r>
              <a:rPr sz="1800" b="1" spc="-50" dirty="0">
                <a:latin typeface="Calibri" panose="020F0502020204030204"/>
                <a:cs typeface="Calibri" panose="020F0502020204030204"/>
              </a:rPr>
              <a:t> </a:t>
            </a:r>
            <a:r>
              <a:rPr sz="1800" b="1" dirty="0">
                <a:latin typeface="Calibri" panose="020F0502020204030204"/>
                <a:cs typeface="Calibri" panose="020F0502020204030204"/>
              </a:rPr>
              <a:t>BENDUNGAN</a:t>
            </a:r>
            <a:r>
              <a:rPr sz="1800" b="1" spc="-35" dirty="0">
                <a:latin typeface="Calibri" panose="020F0502020204030204"/>
                <a:cs typeface="Calibri" panose="020F0502020204030204"/>
              </a:rPr>
              <a:t> </a:t>
            </a:r>
            <a:r>
              <a:rPr sz="1800" b="1" dirty="0">
                <a:latin typeface="Calibri" panose="020F0502020204030204"/>
                <a:cs typeface="Calibri" panose="020F0502020204030204"/>
              </a:rPr>
              <a:t>BUMI</a:t>
            </a:r>
            <a:r>
              <a:rPr sz="1800" b="1" spc="-20" dirty="0">
                <a:latin typeface="Calibri" panose="020F0502020204030204"/>
                <a:cs typeface="Calibri" panose="020F0502020204030204"/>
              </a:rPr>
              <a:t> </a:t>
            </a:r>
            <a:r>
              <a:rPr sz="1800" b="1" spc="-10" dirty="0">
                <a:latin typeface="Calibri" panose="020F0502020204030204"/>
                <a:cs typeface="Calibri" panose="020F0502020204030204"/>
              </a:rPr>
              <a:t>RATU</a:t>
            </a:r>
            <a:r>
              <a:rPr sz="1800" b="1" spc="-30" dirty="0">
                <a:latin typeface="Calibri" panose="020F0502020204030204"/>
                <a:cs typeface="Calibri" panose="020F0502020204030204"/>
              </a:rPr>
              <a:t> </a:t>
            </a:r>
            <a:r>
              <a:rPr sz="1800" b="1" spc="-10" dirty="0">
                <a:latin typeface="Calibri" panose="020F0502020204030204"/>
                <a:cs typeface="Calibri" panose="020F0502020204030204"/>
              </a:rPr>
              <a:t>PRINGSEWU </a:t>
            </a:r>
            <a:r>
              <a:rPr sz="1800" b="1" dirty="0">
                <a:latin typeface="Calibri" panose="020F0502020204030204"/>
                <a:cs typeface="Calibri" panose="020F0502020204030204"/>
              </a:rPr>
              <a:t>LAMPUNG,</a:t>
            </a:r>
            <a:r>
              <a:rPr sz="1800" b="1" spc="-10" dirty="0">
                <a:latin typeface="Calibri" panose="020F0502020204030204"/>
                <a:cs typeface="Calibri" panose="020F0502020204030204"/>
              </a:rPr>
              <a:t> </a:t>
            </a:r>
            <a:r>
              <a:rPr sz="1800" b="1" dirty="0">
                <a:latin typeface="Calibri" panose="020F0502020204030204"/>
                <a:cs typeface="Calibri" panose="020F0502020204030204"/>
              </a:rPr>
              <a:t>JALUR</a:t>
            </a:r>
            <a:r>
              <a:rPr sz="1800" b="1" spc="-5" dirty="0">
                <a:latin typeface="Calibri" panose="020F0502020204030204"/>
                <a:cs typeface="Calibri" panose="020F0502020204030204"/>
              </a:rPr>
              <a:t> </a:t>
            </a:r>
            <a:r>
              <a:rPr sz="1800" b="1" spc="-10" dirty="0">
                <a:latin typeface="Calibri" panose="020F0502020204030204"/>
                <a:cs typeface="Calibri" panose="020F0502020204030204"/>
              </a:rPr>
              <a:t>KERETA</a:t>
            </a:r>
            <a:r>
              <a:rPr sz="1800" b="1" spc="-5" dirty="0">
                <a:latin typeface="Calibri" panose="020F0502020204030204"/>
                <a:cs typeface="Calibri" panose="020F0502020204030204"/>
              </a:rPr>
              <a:t> </a:t>
            </a:r>
            <a:r>
              <a:rPr sz="1800" b="1" dirty="0">
                <a:latin typeface="Calibri" panose="020F0502020204030204"/>
                <a:cs typeface="Calibri" panose="020F0502020204030204"/>
              </a:rPr>
              <a:t>API</a:t>
            </a:r>
            <a:r>
              <a:rPr sz="1800" b="1" spc="10" dirty="0">
                <a:latin typeface="Calibri" panose="020F0502020204030204"/>
                <a:cs typeface="Calibri" panose="020F0502020204030204"/>
              </a:rPr>
              <a:t> </a:t>
            </a:r>
            <a:r>
              <a:rPr sz="1800" b="1" dirty="0">
                <a:latin typeface="Calibri" panose="020F0502020204030204"/>
                <a:cs typeface="Calibri" panose="020F0502020204030204"/>
              </a:rPr>
              <a:t>BITUNG,</a:t>
            </a:r>
            <a:r>
              <a:rPr sz="1800" b="1" spc="-5" dirty="0">
                <a:latin typeface="Calibri" panose="020F0502020204030204"/>
                <a:cs typeface="Calibri" panose="020F0502020204030204"/>
              </a:rPr>
              <a:t> </a:t>
            </a:r>
            <a:r>
              <a:rPr sz="1800" b="1" dirty="0">
                <a:latin typeface="Calibri" panose="020F0502020204030204"/>
                <a:cs typeface="Calibri" panose="020F0502020204030204"/>
              </a:rPr>
              <a:t>MAKASSAR,</a:t>
            </a:r>
            <a:r>
              <a:rPr sz="1800" b="1" spc="-15" dirty="0">
                <a:latin typeface="Calibri" panose="020F0502020204030204"/>
                <a:cs typeface="Calibri" panose="020F0502020204030204"/>
              </a:rPr>
              <a:t> </a:t>
            </a:r>
            <a:r>
              <a:rPr sz="1800" b="1" spc="-30" dirty="0">
                <a:latin typeface="Calibri" panose="020F0502020204030204"/>
                <a:cs typeface="Calibri" panose="020F0502020204030204"/>
              </a:rPr>
              <a:t>JEMBATAN</a:t>
            </a:r>
            <a:r>
              <a:rPr sz="1800" b="1" dirty="0">
                <a:latin typeface="Calibri" panose="020F0502020204030204"/>
                <a:cs typeface="Calibri" panose="020F0502020204030204"/>
              </a:rPr>
              <a:t> PENGHUBUNG</a:t>
            </a:r>
            <a:r>
              <a:rPr sz="1800" b="1" spc="-10" dirty="0">
                <a:latin typeface="Calibri" panose="020F0502020204030204"/>
                <a:cs typeface="Calibri" panose="020F0502020204030204"/>
              </a:rPr>
              <a:t> </a:t>
            </a:r>
            <a:r>
              <a:rPr sz="1800" b="1" dirty="0">
                <a:latin typeface="Calibri" panose="020F0502020204030204"/>
                <a:cs typeface="Calibri" panose="020F0502020204030204"/>
              </a:rPr>
              <a:t>DESA‐DESA, </a:t>
            </a:r>
            <a:r>
              <a:rPr sz="1800" b="1" spc="-20" dirty="0">
                <a:latin typeface="Calibri" panose="020F0502020204030204"/>
                <a:cs typeface="Calibri" panose="020F0502020204030204"/>
              </a:rPr>
              <a:t>DLL…</a:t>
            </a:r>
            <a:endParaRPr sz="1800">
              <a:latin typeface="Calibri" panose="020F0502020204030204"/>
              <a:cs typeface="Calibri" panose="020F0502020204030204"/>
            </a:endParaRPr>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0829" y="5797550"/>
            <a:ext cx="38227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38</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4" name="object 14"/>
          <p:cNvPicPr/>
          <p:nvPr/>
        </p:nvPicPr>
        <p:blipFill>
          <a:blip r:embed="rId6" cstate="print"/>
          <a:stretch>
            <a:fillRect/>
          </a:stretch>
        </p:blipFill>
        <p:spPr>
          <a:xfrm>
            <a:off x="0" y="2186177"/>
            <a:ext cx="9660636" cy="351358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816465" cy="1129030"/>
            </a:xfrm>
            <a:custGeom>
              <a:avLst/>
              <a:gdLst/>
              <a:ahLst/>
              <a:cxnLst/>
              <a:rect l="l" t="t" r="r" b="b"/>
              <a:pathLst>
                <a:path w="9816465" h="1129030">
                  <a:moveTo>
                    <a:pt x="9816465" y="1128521"/>
                  </a:moveTo>
                  <a:lnTo>
                    <a:pt x="9816465" y="0"/>
                  </a:lnTo>
                  <a:lnTo>
                    <a:pt x="0" y="0"/>
                  </a:lnTo>
                  <a:lnTo>
                    <a:pt x="0" y="1128522"/>
                  </a:lnTo>
                  <a:lnTo>
                    <a:pt x="9816465"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820275" cy="1132840"/>
            </a:xfrm>
            <a:custGeom>
              <a:avLst/>
              <a:gdLst/>
              <a:ahLst/>
              <a:cxnLst/>
              <a:rect l="l" t="t" r="r" b="b"/>
              <a:pathLst>
                <a:path w="9820275" h="1132839">
                  <a:moveTo>
                    <a:pt x="4191" y="0"/>
                  </a:moveTo>
                  <a:lnTo>
                    <a:pt x="0" y="0"/>
                  </a:lnTo>
                  <a:lnTo>
                    <a:pt x="0" y="4191"/>
                  </a:lnTo>
                  <a:lnTo>
                    <a:pt x="4191" y="0"/>
                  </a:lnTo>
                  <a:close/>
                </a:path>
                <a:path w="9820275" h="1132839">
                  <a:moveTo>
                    <a:pt x="9816465" y="4571"/>
                  </a:moveTo>
                  <a:lnTo>
                    <a:pt x="9811893" y="0"/>
                  </a:lnTo>
                  <a:lnTo>
                    <a:pt x="4191" y="0"/>
                  </a:lnTo>
                  <a:lnTo>
                    <a:pt x="0" y="4191"/>
                  </a:lnTo>
                  <a:lnTo>
                    <a:pt x="0" y="4572"/>
                  </a:lnTo>
                  <a:lnTo>
                    <a:pt x="9816465" y="4571"/>
                  </a:lnTo>
                  <a:close/>
                </a:path>
                <a:path w="9820275" h="1132839">
                  <a:moveTo>
                    <a:pt x="4191" y="1124712"/>
                  </a:moveTo>
                  <a:lnTo>
                    <a:pt x="4191" y="4572"/>
                  </a:lnTo>
                  <a:lnTo>
                    <a:pt x="0" y="4572"/>
                  </a:lnTo>
                  <a:lnTo>
                    <a:pt x="0" y="1124712"/>
                  </a:lnTo>
                  <a:lnTo>
                    <a:pt x="4191" y="1124712"/>
                  </a:lnTo>
                  <a:close/>
                </a:path>
                <a:path w="9820275" h="1132839">
                  <a:moveTo>
                    <a:pt x="9816465" y="1124711"/>
                  </a:moveTo>
                  <a:lnTo>
                    <a:pt x="0" y="1124712"/>
                  </a:lnTo>
                  <a:lnTo>
                    <a:pt x="0" y="1125029"/>
                  </a:lnTo>
                  <a:lnTo>
                    <a:pt x="4191" y="1128521"/>
                  </a:lnTo>
                  <a:lnTo>
                    <a:pt x="4191" y="1132331"/>
                  </a:lnTo>
                  <a:lnTo>
                    <a:pt x="9811893" y="1132331"/>
                  </a:lnTo>
                  <a:lnTo>
                    <a:pt x="9811893" y="1128521"/>
                  </a:lnTo>
                  <a:lnTo>
                    <a:pt x="9816465" y="1124711"/>
                  </a:lnTo>
                  <a:close/>
                </a:path>
                <a:path w="9820275" h="1132839">
                  <a:moveTo>
                    <a:pt x="4191" y="1132331"/>
                  </a:moveTo>
                  <a:lnTo>
                    <a:pt x="4191" y="1128521"/>
                  </a:lnTo>
                  <a:lnTo>
                    <a:pt x="0" y="1125029"/>
                  </a:lnTo>
                  <a:lnTo>
                    <a:pt x="0" y="1132331"/>
                  </a:lnTo>
                  <a:lnTo>
                    <a:pt x="4191" y="1132331"/>
                  </a:lnTo>
                  <a:close/>
                </a:path>
                <a:path w="9820275" h="1132839">
                  <a:moveTo>
                    <a:pt x="9820275" y="1130807"/>
                  </a:moveTo>
                  <a:lnTo>
                    <a:pt x="9820275" y="0"/>
                  </a:lnTo>
                  <a:lnTo>
                    <a:pt x="9811893" y="0"/>
                  </a:lnTo>
                  <a:lnTo>
                    <a:pt x="9816465" y="4571"/>
                  </a:lnTo>
                  <a:lnTo>
                    <a:pt x="9816465" y="1132331"/>
                  </a:lnTo>
                  <a:lnTo>
                    <a:pt x="9817989" y="1132331"/>
                  </a:lnTo>
                  <a:lnTo>
                    <a:pt x="9820275" y="1130807"/>
                  </a:lnTo>
                  <a:close/>
                </a:path>
                <a:path w="9820275" h="1132839">
                  <a:moveTo>
                    <a:pt x="9816465" y="1124711"/>
                  </a:moveTo>
                  <a:lnTo>
                    <a:pt x="9816465" y="4571"/>
                  </a:lnTo>
                  <a:lnTo>
                    <a:pt x="9811893" y="4571"/>
                  </a:lnTo>
                  <a:lnTo>
                    <a:pt x="9811893" y="1124711"/>
                  </a:lnTo>
                  <a:lnTo>
                    <a:pt x="9816465" y="1124711"/>
                  </a:lnTo>
                  <a:close/>
                </a:path>
                <a:path w="9820275" h="1132839">
                  <a:moveTo>
                    <a:pt x="9816465" y="1132331"/>
                  </a:moveTo>
                  <a:lnTo>
                    <a:pt x="9816465" y="1124711"/>
                  </a:lnTo>
                  <a:lnTo>
                    <a:pt x="9811893" y="1128521"/>
                  </a:lnTo>
                  <a:lnTo>
                    <a:pt x="9811893" y="1132331"/>
                  </a:lnTo>
                  <a:lnTo>
                    <a:pt x="9816465"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816465" cy="1129030"/>
          </a:xfrm>
          <a:prstGeom prst="rect">
            <a:avLst/>
          </a:prstGeom>
        </p:spPr>
        <p:txBody>
          <a:bodyPr vert="horz" wrap="square" lIns="0" tIns="0" rIns="0" bIns="0" rtlCol="0">
            <a:spAutoFit/>
          </a:bodyPr>
          <a:lstStyle/>
          <a:p>
            <a:pPr algn="ctr">
              <a:lnSpc>
                <a:spcPts val="455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KELAUTAN</a:t>
            </a:r>
            <a:endParaRPr sz="4050">
              <a:latin typeface="Impact" panose="020B0806030902050204"/>
              <a:cs typeface="Impact" panose="020B0806030902050204"/>
            </a:endParaRPr>
          </a:p>
          <a:p>
            <a:pPr marL="377190" marR="370205" algn="ctr">
              <a:lnSpc>
                <a:spcPct val="91000"/>
              </a:lnSpc>
              <a:spcBef>
                <a:spcPts val="120"/>
              </a:spcBef>
            </a:pPr>
            <a:r>
              <a:rPr sz="1950" cap="small" dirty="0">
                <a:latin typeface="Impact" panose="020B0806030902050204"/>
                <a:cs typeface="Impact" panose="020B0806030902050204"/>
              </a:rPr>
              <a:t>PEMBAgian</a:t>
            </a:r>
            <a:r>
              <a:rPr sz="1950" cap="small" spc="240" dirty="0">
                <a:latin typeface="Impact" panose="020B0806030902050204"/>
                <a:cs typeface="Impact" panose="020B0806030902050204"/>
              </a:rPr>
              <a:t> </a:t>
            </a:r>
            <a:r>
              <a:rPr sz="1950" cap="small" spc="50" dirty="0">
                <a:latin typeface="Impact" panose="020B0806030902050204"/>
                <a:cs typeface="Impact" panose="020B0806030902050204"/>
              </a:rPr>
              <a:t>kartu</a:t>
            </a:r>
            <a:r>
              <a:rPr sz="1950" cap="small" spc="229" dirty="0">
                <a:latin typeface="Impact" panose="020B0806030902050204"/>
                <a:cs typeface="Impact" panose="020B0806030902050204"/>
              </a:rPr>
              <a:t> </a:t>
            </a:r>
            <a:r>
              <a:rPr sz="1950" cap="small" dirty="0">
                <a:latin typeface="Impact" panose="020B0806030902050204"/>
                <a:cs typeface="Impact" panose="020B0806030902050204"/>
              </a:rPr>
              <a:t>asuransi</a:t>
            </a:r>
            <a:r>
              <a:rPr sz="1950" cap="small" spc="254" dirty="0">
                <a:latin typeface="Impact" panose="020B0806030902050204"/>
                <a:cs typeface="Impact" panose="020B0806030902050204"/>
              </a:rPr>
              <a:t> </a:t>
            </a:r>
            <a:r>
              <a:rPr sz="1950" cap="small" dirty="0">
                <a:latin typeface="Impact" panose="020B0806030902050204"/>
                <a:cs typeface="Impact" panose="020B0806030902050204"/>
              </a:rPr>
              <a:t>nelayan</a:t>
            </a:r>
            <a:r>
              <a:rPr sz="1950" cap="small" spc="235" dirty="0">
                <a:latin typeface="Impact" panose="020B0806030902050204"/>
                <a:cs typeface="Impact" panose="020B0806030902050204"/>
              </a:rPr>
              <a:t> </a:t>
            </a:r>
            <a:r>
              <a:rPr sz="1950" cap="small" dirty="0">
                <a:latin typeface="Impact" panose="020B0806030902050204"/>
                <a:cs typeface="Impact" panose="020B0806030902050204"/>
              </a:rPr>
              <a:t>kalimantan</a:t>
            </a:r>
            <a:r>
              <a:rPr sz="1950" cap="small" spc="240" dirty="0">
                <a:latin typeface="Impact" panose="020B0806030902050204"/>
                <a:cs typeface="Impact" panose="020B0806030902050204"/>
              </a:rPr>
              <a:t> </a:t>
            </a:r>
            <a:r>
              <a:rPr sz="1950" cap="small" dirty="0">
                <a:latin typeface="Impact" panose="020B0806030902050204"/>
                <a:cs typeface="Impact" panose="020B0806030902050204"/>
              </a:rPr>
              <a:t>utara</a:t>
            </a:r>
            <a:r>
              <a:rPr sz="1950" cap="small" spc="240" dirty="0">
                <a:latin typeface="Impact" panose="020B0806030902050204"/>
                <a:cs typeface="Impact" panose="020B0806030902050204"/>
              </a:rPr>
              <a:t> </a:t>
            </a:r>
            <a:r>
              <a:rPr sz="1950" cap="small" spc="-185" dirty="0">
                <a:latin typeface="Impact" panose="020B0806030902050204"/>
                <a:cs typeface="Impact" panose="020B0806030902050204"/>
              </a:rPr>
              <a:t>&amp;</a:t>
            </a:r>
            <a:r>
              <a:rPr sz="1950" cap="small" spc="229" dirty="0">
                <a:latin typeface="Impact" panose="020B0806030902050204"/>
                <a:cs typeface="Impact" panose="020B0806030902050204"/>
              </a:rPr>
              <a:t> </a:t>
            </a:r>
            <a:r>
              <a:rPr sz="1950" cap="small" dirty="0">
                <a:latin typeface="Impact" panose="020B0806030902050204"/>
                <a:cs typeface="Impact" panose="020B0806030902050204"/>
              </a:rPr>
              <a:t>pendampingan</a:t>
            </a:r>
            <a:r>
              <a:rPr sz="1950" cap="small" spc="220" dirty="0">
                <a:latin typeface="Impact" panose="020B0806030902050204"/>
                <a:cs typeface="Impact" panose="020B0806030902050204"/>
              </a:rPr>
              <a:t> </a:t>
            </a:r>
            <a:r>
              <a:rPr sz="1950" cap="small" dirty="0">
                <a:latin typeface="Impact" panose="020B0806030902050204"/>
                <a:cs typeface="Impact" panose="020B0806030902050204"/>
              </a:rPr>
              <a:t>perizinan</a:t>
            </a:r>
            <a:r>
              <a:rPr sz="1950" cap="small" spc="240" dirty="0">
                <a:latin typeface="Impact" panose="020B0806030902050204"/>
                <a:cs typeface="Impact" panose="020B0806030902050204"/>
              </a:rPr>
              <a:t> </a:t>
            </a:r>
            <a:r>
              <a:rPr sz="1950" cap="small" spc="50" dirty="0">
                <a:latin typeface="Impact" panose="020B0806030902050204"/>
                <a:cs typeface="Impact" panose="020B0806030902050204"/>
              </a:rPr>
              <a:t>melaut</a:t>
            </a:r>
            <a:r>
              <a:rPr sz="1950" cap="small" spc="250" dirty="0">
                <a:latin typeface="Impact" panose="020B0806030902050204"/>
                <a:cs typeface="Impact" panose="020B0806030902050204"/>
              </a:rPr>
              <a:t> </a:t>
            </a:r>
            <a:r>
              <a:rPr sz="1950" cap="small" spc="-10" dirty="0">
                <a:latin typeface="Impact" panose="020B0806030902050204"/>
                <a:cs typeface="Impact" panose="020B0806030902050204"/>
              </a:rPr>
              <a:t>masyarakat </a:t>
            </a:r>
            <a:r>
              <a:rPr sz="1950" cap="small" spc="20" dirty="0">
                <a:latin typeface="Impact" panose="020B0806030902050204"/>
                <a:cs typeface="Impact" panose="020B0806030902050204"/>
              </a:rPr>
              <a:t>nelayan</a:t>
            </a:r>
            <a:r>
              <a:rPr sz="1950" cap="small" spc="90" dirty="0">
                <a:latin typeface="Impact" panose="020B0806030902050204"/>
                <a:cs typeface="Impact" panose="020B0806030902050204"/>
              </a:rPr>
              <a:t> </a:t>
            </a:r>
            <a:r>
              <a:rPr sz="1950" cap="small" spc="20" dirty="0">
                <a:latin typeface="Impact" panose="020B0806030902050204"/>
                <a:cs typeface="Impact" panose="020B0806030902050204"/>
              </a:rPr>
              <a:t>kepulauan</a:t>
            </a:r>
            <a:r>
              <a:rPr sz="1950" cap="small" spc="95" dirty="0">
                <a:latin typeface="Impact" panose="020B0806030902050204"/>
                <a:cs typeface="Impact" panose="020B0806030902050204"/>
              </a:rPr>
              <a:t> </a:t>
            </a:r>
            <a:r>
              <a:rPr sz="1950" cap="small" spc="20" dirty="0">
                <a:latin typeface="Impact" panose="020B0806030902050204"/>
                <a:cs typeface="Impact" panose="020B0806030902050204"/>
              </a:rPr>
              <a:t>pangkep</a:t>
            </a:r>
            <a:r>
              <a:rPr sz="1950" cap="small" spc="80" dirty="0">
                <a:latin typeface="Impact" panose="020B0806030902050204"/>
                <a:cs typeface="Impact" panose="020B0806030902050204"/>
              </a:rPr>
              <a:t> </a:t>
            </a:r>
            <a:r>
              <a:rPr sz="1950" cap="small" spc="20" dirty="0">
                <a:latin typeface="Impact" panose="020B0806030902050204"/>
                <a:cs typeface="Impact" panose="020B0806030902050204"/>
              </a:rPr>
              <a:t>sulawesi</a:t>
            </a:r>
            <a:r>
              <a:rPr sz="1950" cap="small" spc="95" dirty="0">
                <a:latin typeface="Impact" panose="020B0806030902050204"/>
                <a:cs typeface="Impact" panose="020B0806030902050204"/>
              </a:rPr>
              <a:t> </a:t>
            </a:r>
            <a:r>
              <a:rPr sz="1950" cap="small" spc="20" dirty="0">
                <a:latin typeface="Impact" panose="020B0806030902050204"/>
                <a:cs typeface="Impact" panose="020B0806030902050204"/>
              </a:rPr>
              <a:t>selatan,</a:t>
            </a:r>
            <a:r>
              <a:rPr sz="1950" cap="small" spc="100" dirty="0">
                <a:latin typeface="Impact" panose="020B0806030902050204"/>
                <a:cs typeface="Impact" panose="020B0806030902050204"/>
              </a:rPr>
              <a:t> </a:t>
            </a:r>
            <a:r>
              <a:rPr sz="1950" cap="small" spc="20" dirty="0">
                <a:latin typeface="Impact" panose="020B0806030902050204"/>
                <a:cs typeface="Impact" panose="020B0806030902050204"/>
              </a:rPr>
              <a:t>serta</a:t>
            </a:r>
            <a:r>
              <a:rPr sz="1950" cap="small" spc="90" dirty="0">
                <a:latin typeface="Impact" panose="020B0806030902050204"/>
                <a:cs typeface="Impact" panose="020B0806030902050204"/>
              </a:rPr>
              <a:t> </a:t>
            </a:r>
            <a:r>
              <a:rPr sz="1950" cap="small" spc="20" dirty="0">
                <a:latin typeface="Impact" panose="020B0806030902050204"/>
                <a:cs typeface="Impact" panose="020B0806030902050204"/>
              </a:rPr>
              <a:t>nelayan</a:t>
            </a:r>
            <a:r>
              <a:rPr sz="1950" cap="small" spc="90" dirty="0">
                <a:latin typeface="Impact" panose="020B0806030902050204"/>
                <a:cs typeface="Impact" panose="020B0806030902050204"/>
              </a:rPr>
              <a:t> </a:t>
            </a:r>
            <a:r>
              <a:rPr sz="1950" cap="small" spc="20" dirty="0">
                <a:latin typeface="Impact" panose="020B0806030902050204"/>
                <a:cs typeface="Impact" panose="020B0806030902050204"/>
              </a:rPr>
              <a:t>sumatera</a:t>
            </a:r>
            <a:r>
              <a:rPr sz="1950" cap="small" spc="110" dirty="0">
                <a:latin typeface="Impact" panose="020B0806030902050204"/>
                <a:cs typeface="Impact" panose="020B0806030902050204"/>
              </a:rPr>
              <a:t> </a:t>
            </a:r>
            <a:r>
              <a:rPr sz="1950" cap="small" spc="-10" dirty="0">
                <a:latin typeface="Impact" panose="020B0806030902050204"/>
                <a:cs typeface="Impact" panose="020B0806030902050204"/>
              </a:rPr>
              <a:t>utara</a:t>
            </a:r>
            <a:endParaRPr sz="1950">
              <a:latin typeface="Impact" panose="020B0806030902050204"/>
              <a:cs typeface="Impact" panose="020B0806030902050204"/>
            </a:endParaRPr>
          </a:p>
        </p:txBody>
      </p:sp>
      <p:sp>
        <p:nvSpPr>
          <p:cNvPr id="11" name="object 11"/>
          <p:cNvSpPr/>
          <p:nvPr/>
        </p:nvSpPr>
        <p:spPr>
          <a:xfrm>
            <a:off x="562355" y="2276094"/>
            <a:ext cx="8585835" cy="3689985"/>
          </a:xfrm>
          <a:custGeom>
            <a:avLst/>
            <a:gdLst/>
            <a:ahLst/>
            <a:cxnLst/>
            <a:rect l="l" t="t" r="r" b="b"/>
            <a:pathLst>
              <a:path w="8585835" h="3689985">
                <a:moveTo>
                  <a:pt x="8585454" y="3687318"/>
                </a:moveTo>
                <a:lnTo>
                  <a:pt x="8585454" y="1524"/>
                </a:lnTo>
                <a:lnTo>
                  <a:pt x="8583168" y="0"/>
                </a:lnTo>
                <a:lnTo>
                  <a:pt x="1523" y="0"/>
                </a:lnTo>
                <a:lnTo>
                  <a:pt x="0" y="1524"/>
                </a:lnTo>
                <a:lnTo>
                  <a:pt x="0" y="3687318"/>
                </a:lnTo>
                <a:lnTo>
                  <a:pt x="1524" y="3689604"/>
                </a:lnTo>
                <a:lnTo>
                  <a:pt x="3809" y="3689604"/>
                </a:lnTo>
                <a:lnTo>
                  <a:pt x="3810" y="7620"/>
                </a:lnTo>
                <a:lnTo>
                  <a:pt x="7620" y="3810"/>
                </a:lnTo>
                <a:lnTo>
                  <a:pt x="7620" y="7620"/>
                </a:lnTo>
                <a:lnTo>
                  <a:pt x="8577072" y="7620"/>
                </a:lnTo>
                <a:lnTo>
                  <a:pt x="8577072" y="3810"/>
                </a:lnTo>
                <a:lnTo>
                  <a:pt x="8580882" y="7620"/>
                </a:lnTo>
                <a:lnTo>
                  <a:pt x="8580882" y="3689604"/>
                </a:lnTo>
                <a:lnTo>
                  <a:pt x="8583168" y="3689604"/>
                </a:lnTo>
                <a:lnTo>
                  <a:pt x="8585454" y="3687318"/>
                </a:lnTo>
                <a:close/>
              </a:path>
              <a:path w="8585835" h="3689985">
                <a:moveTo>
                  <a:pt x="7620" y="7620"/>
                </a:moveTo>
                <a:lnTo>
                  <a:pt x="7620" y="3810"/>
                </a:lnTo>
                <a:lnTo>
                  <a:pt x="3810" y="7620"/>
                </a:lnTo>
                <a:lnTo>
                  <a:pt x="7620" y="7620"/>
                </a:lnTo>
                <a:close/>
              </a:path>
              <a:path w="8585835" h="3689985">
                <a:moveTo>
                  <a:pt x="7620" y="3681222"/>
                </a:moveTo>
                <a:lnTo>
                  <a:pt x="7620" y="7620"/>
                </a:lnTo>
                <a:lnTo>
                  <a:pt x="3810" y="7620"/>
                </a:lnTo>
                <a:lnTo>
                  <a:pt x="3810" y="3681222"/>
                </a:lnTo>
                <a:lnTo>
                  <a:pt x="7620" y="3681222"/>
                </a:lnTo>
                <a:close/>
              </a:path>
              <a:path w="8585835" h="3689985">
                <a:moveTo>
                  <a:pt x="8580882" y="3681222"/>
                </a:moveTo>
                <a:lnTo>
                  <a:pt x="3810" y="3681222"/>
                </a:lnTo>
                <a:lnTo>
                  <a:pt x="7620" y="3685032"/>
                </a:lnTo>
                <a:lnTo>
                  <a:pt x="7620" y="3689604"/>
                </a:lnTo>
                <a:lnTo>
                  <a:pt x="8577072" y="3689604"/>
                </a:lnTo>
                <a:lnTo>
                  <a:pt x="8577072" y="3685032"/>
                </a:lnTo>
                <a:lnTo>
                  <a:pt x="8580882" y="3681222"/>
                </a:lnTo>
                <a:close/>
              </a:path>
              <a:path w="8585835" h="3689985">
                <a:moveTo>
                  <a:pt x="7620" y="3689604"/>
                </a:moveTo>
                <a:lnTo>
                  <a:pt x="7620" y="3685032"/>
                </a:lnTo>
                <a:lnTo>
                  <a:pt x="3810" y="3681222"/>
                </a:lnTo>
                <a:lnTo>
                  <a:pt x="3809" y="3689604"/>
                </a:lnTo>
                <a:lnTo>
                  <a:pt x="7620" y="3689604"/>
                </a:lnTo>
                <a:close/>
              </a:path>
              <a:path w="8585835" h="3689985">
                <a:moveTo>
                  <a:pt x="8580882" y="7620"/>
                </a:moveTo>
                <a:lnTo>
                  <a:pt x="8577072" y="3810"/>
                </a:lnTo>
                <a:lnTo>
                  <a:pt x="8577072" y="7620"/>
                </a:lnTo>
                <a:lnTo>
                  <a:pt x="8580882" y="7620"/>
                </a:lnTo>
                <a:close/>
              </a:path>
              <a:path w="8585835" h="3689985">
                <a:moveTo>
                  <a:pt x="8580882" y="3681222"/>
                </a:moveTo>
                <a:lnTo>
                  <a:pt x="8580882" y="7620"/>
                </a:lnTo>
                <a:lnTo>
                  <a:pt x="8577072" y="7620"/>
                </a:lnTo>
                <a:lnTo>
                  <a:pt x="8577072" y="3681222"/>
                </a:lnTo>
                <a:lnTo>
                  <a:pt x="8580882" y="3681222"/>
                </a:lnTo>
                <a:close/>
              </a:path>
              <a:path w="8585835" h="3689985">
                <a:moveTo>
                  <a:pt x="8580882" y="3689604"/>
                </a:moveTo>
                <a:lnTo>
                  <a:pt x="8580882" y="3681222"/>
                </a:lnTo>
                <a:lnTo>
                  <a:pt x="8577072" y="3685032"/>
                </a:lnTo>
                <a:lnTo>
                  <a:pt x="8577072" y="3689604"/>
                </a:lnTo>
                <a:lnTo>
                  <a:pt x="8580882" y="3689604"/>
                </a:lnTo>
                <a:close/>
              </a:path>
            </a:pathLst>
          </a:custGeom>
          <a:solidFill>
            <a:srgbClr val="920909"/>
          </a:solidFill>
        </p:spPr>
        <p:txBody>
          <a:bodyPr wrap="square" lIns="0" tIns="0" rIns="0" bIns="0" rtlCol="0"/>
          <a:lstStyle/>
          <a:p>
            <a:endParaRPr/>
          </a:p>
        </p:txBody>
      </p:sp>
      <p:sp>
        <p:nvSpPr>
          <p:cNvPr id="12" name="object 12"/>
          <p:cNvSpPr txBox="1"/>
          <p:nvPr/>
        </p:nvSpPr>
        <p:spPr>
          <a:xfrm>
            <a:off x="628904" y="2799842"/>
            <a:ext cx="8457565" cy="2552700"/>
          </a:xfrm>
          <a:prstGeom prst="rect">
            <a:avLst/>
          </a:prstGeom>
        </p:spPr>
        <p:txBody>
          <a:bodyPr vert="horz" wrap="square" lIns="0" tIns="11430" rIns="0" bIns="0" rtlCol="0">
            <a:spAutoFit/>
          </a:bodyPr>
          <a:lstStyle/>
          <a:p>
            <a:pPr marL="12700" marR="5080" algn="just">
              <a:lnSpc>
                <a:spcPct val="100000"/>
              </a:lnSpc>
              <a:spcBef>
                <a:spcPts val="90"/>
              </a:spcBef>
            </a:pPr>
            <a:r>
              <a:rPr sz="5500" dirty="0">
                <a:latin typeface="Calibri" panose="020F0502020204030204"/>
                <a:cs typeface="Calibri" panose="020F0502020204030204"/>
              </a:rPr>
              <a:t>PENDAMPINGAN</a:t>
            </a:r>
            <a:r>
              <a:rPr sz="5500" spc="530" dirty="0">
                <a:latin typeface="Calibri" panose="020F0502020204030204"/>
                <a:cs typeface="Calibri" panose="020F0502020204030204"/>
              </a:rPr>
              <a:t>  </a:t>
            </a:r>
            <a:r>
              <a:rPr sz="5500" spc="-10" dirty="0">
                <a:latin typeface="Calibri" panose="020F0502020204030204"/>
                <a:cs typeface="Calibri" panose="020F0502020204030204"/>
              </a:rPr>
              <a:t>PERIZINAN </a:t>
            </a:r>
            <a:r>
              <a:rPr sz="5500" dirty="0">
                <a:latin typeface="Calibri" panose="020F0502020204030204"/>
                <a:cs typeface="Calibri" panose="020F0502020204030204"/>
              </a:rPr>
              <a:t>KAPAL</a:t>
            </a:r>
            <a:r>
              <a:rPr sz="5500" spc="330" dirty="0">
                <a:latin typeface="Calibri" panose="020F0502020204030204"/>
                <a:cs typeface="Calibri" panose="020F0502020204030204"/>
              </a:rPr>
              <a:t> </a:t>
            </a:r>
            <a:r>
              <a:rPr sz="5500" dirty="0">
                <a:latin typeface="Calibri" panose="020F0502020204030204"/>
                <a:cs typeface="Calibri" panose="020F0502020204030204"/>
              </a:rPr>
              <a:t>IKAN</a:t>
            </a:r>
            <a:r>
              <a:rPr sz="5500" spc="335" dirty="0">
                <a:latin typeface="Calibri" panose="020F0502020204030204"/>
                <a:cs typeface="Calibri" panose="020F0502020204030204"/>
              </a:rPr>
              <a:t> </a:t>
            </a:r>
            <a:r>
              <a:rPr sz="5500" dirty="0">
                <a:latin typeface="Calibri" panose="020F0502020204030204"/>
                <a:cs typeface="Calibri" panose="020F0502020204030204"/>
              </a:rPr>
              <a:t>AKIBAT</a:t>
            </a:r>
            <a:r>
              <a:rPr sz="5500" spc="335" dirty="0">
                <a:latin typeface="Calibri" panose="020F0502020204030204"/>
                <a:cs typeface="Calibri" panose="020F0502020204030204"/>
              </a:rPr>
              <a:t> </a:t>
            </a:r>
            <a:r>
              <a:rPr sz="5500" spc="-40" dirty="0">
                <a:latin typeface="Calibri" panose="020F0502020204030204"/>
                <a:cs typeface="Calibri" panose="020F0502020204030204"/>
              </a:rPr>
              <a:t>DAMPAK </a:t>
            </a:r>
            <a:r>
              <a:rPr sz="5500" spc="-35" dirty="0">
                <a:latin typeface="Calibri" panose="020F0502020204030204"/>
                <a:cs typeface="Calibri" panose="020F0502020204030204"/>
              </a:rPr>
              <a:t>MORATORIUM</a:t>
            </a:r>
            <a:r>
              <a:rPr sz="5500" spc="-130" dirty="0">
                <a:latin typeface="Calibri" panose="020F0502020204030204"/>
                <a:cs typeface="Calibri" panose="020F0502020204030204"/>
              </a:rPr>
              <a:t> </a:t>
            </a:r>
            <a:r>
              <a:rPr sz="5500" dirty="0">
                <a:latin typeface="Calibri" panose="020F0502020204030204"/>
                <a:cs typeface="Calibri" panose="020F0502020204030204"/>
              </a:rPr>
              <a:t>DI</a:t>
            </a:r>
            <a:r>
              <a:rPr sz="5500" spc="-114" dirty="0">
                <a:latin typeface="Calibri" panose="020F0502020204030204"/>
                <a:cs typeface="Calibri" panose="020F0502020204030204"/>
              </a:rPr>
              <a:t> </a:t>
            </a:r>
            <a:r>
              <a:rPr sz="5500" spc="-10" dirty="0">
                <a:latin typeface="Calibri" panose="020F0502020204030204"/>
                <a:cs typeface="Calibri" panose="020F0502020204030204"/>
              </a:rPr>
              <a:t>BITUNG</a:t>
            </a:r>
            <a:endParaRPr sz="5500">
              <a:latin typeface="Calibri" panose="020F0502020204030204"/>
              <a:cs typeface="Calibri" panose="020F0502020204030204"/>
            </a:endParaRPr>
          </a:p>
        </p:txBody>
      </p:sp>
      <p:sp>
        <p:nvSpPr>
          <p:cNvPr id="13" name="object 13"/>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4" name="object 14"/>
          <p:cNvSpPr txBox="1"/>
          <p:nvPr/>
        </p:nvSpPr>
        <p:spPr>
          <a:xfrm>
            <a:off x="5369305" y="5797550"/>
            <a:ext cx="38481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39</a:t>
            </a:r>
            <a:endParaRPr sz="2600">
              <a:latin typeface="Impact" panose="020B0806030902050204"/>
              <a:cs typeface="Impact" panose="020B0806030902050204"/>
            </a:endParaRPr>
          </a:p>
        </p:txBody>
      </p:sp>
      <p:sp>
        <p:nvSpPr>
          <p:cNvPr id="15" name="object 15"/>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6" name="object 16"/>
          <p:cNvGrpSpPr/>
          <p:nvPr/>
        </p:nvGrpSpPr>
        <p:grpSpPr>
          <a:xfrm>
            <a:off x="0" y="2186177"/>
            <a:ext cx="9817100" cy="3474085"/>
            <a:chOff x="0" y="2186177"/>
            <a:chExt cx="9817100" cy="3474085"/>
          </a:xfrm>
        </p:grpSpPr>
        <p:pic>
          <p:nvPicPr>
            <p:cNvPr id="17" name="object 17"/>
            <p:cNvPicPr/>
            <p:nvPr/>
          </p:nvPicPr>
          <p:blipFill>
            <a:blip r:embed="rId6" cstate="print"/>
            <a:stretch>
              <a:fillRect/>
            </a:stretch>
          </p:blipFill>
          <p:spPr>
            <a:xfrm>
              <a:off x="0" y="2207514"/>
              <a:ext cx="5101590" cy="3452621"/>
            </a:xfrm>
            <a:prstGeom prst="rect">
              <a:avLst/>
            </a:prstGeom>
          </p:spPr>
        </p:pic>
        <p:pic>
          <p:nvPicPr>
            <p:cNvPr id="18" name="object 18"/>
            <p:cNvPicPr/>
            <p:nvPr/>
          </p:nvPicPr>
          <p:blipFill>
            <a:blip r:embed="rId7" cstate="print"/>
            <a:stretch>
              <a:fillRect/>
            </a:stretch>
          </p:blipFill>
          <p:spPr>
            <a:xfrm>
              <a:off x="5101589" y="2186177"/>
              <a:ext cx="4715255" cy="3473958"/>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816465" cy="1129030"/>
            </a:xfrm>
            <a:custGeom>
              <a:avLst/>
              <a:gdLst/>
              <a:ahLst/>
              <a:cxnLst/>
              <a:rect l="l" t="t" r="r" b="b"/>
              <a:pathLst>
                <a:path w="9816465" h="1129030">
                  <a:moveTo>
                    <a:pt x="9816465" y="1128521"/>
                  </a:moveTo>
                  <a:lnTo>
                    <a:pt x="9816465" y="0"/>
                  </a:lnTo>
                  <a:lnTo>
                    <a:pt x="0" y="0"/>
                  </a:lnTo>
                  <a:lnTo>
                    <a:pt x="0" y="1128522"/>
                  </a:lnTo>
                  <a:lnTo>
                    <a:pt x="9816465"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820275" cy="1132840"/>
            </a:xfrm>
            <a:custGeom>
              <a:avLst/>
              <a:gdLst/>
              <a:ahLst/>
              <a:cxnLst/>
              <a:rect l="l" t="t" r="r" b="b"/>
              <a:pathLst>
                <a:path w="9820275" h="1132839">
                  <a:moveTo>
                    <a:pt x="4191" y="0"/>
                  </a:moveTo>
                  <a:lnTo>
                    <a:pt x="0" y="0"/>
                  </a:lnTo>
                  <a:lnTo>
                    <a:pt x="0" y="4191"/>
                  </a:lnTo>
                  <a:lnTo>
                    <a:pt x="4191" y="0"/>
                  </a:lnTo>
                  <a:close/>
                </a:path>
                <a:path w="9820275" h="1132839">
                  <a:moveTo>
                    <a:pt x="9816465" y="4571"/>
                  </a:moveTo>
                  <a:lnTo>
                    <a:pt x="9811893" y="0"/>
                  </a:lnTo>
                  <a:lnTo>
                    <a:pt x="4191" y="0"/>
                  </a:lnTo>
                  <a:lnTo>
                    <a:pt x="0" y="4191"/>
                  </a:lnTo>
                  <a:lnTo>
                    <a:pt x="0" y="4572"/>
                  </a:lnTo>
                  <a:lnTo>
                    <a:pt x="9816465" y="4571"/>
                  </a:lnTo>
                  <a:close/>
                </a:path>
                <a:path w="9820275" h="1132839">
                  <a:moveTo>
                    <a:pt x="4191" y="1124712"/>
                  </a:moveTo>
                  <a:lnTo>
                    <a:pt x="4191" y="4572"/>
                  </a:lnTo>
                  <a:lnTo>
                    <a:pt x="0" y="4572"/>
                  </a:lnTo>
                  <a:lnTo>
                    <a:pt x="0" y="1124712"/>
                  </a:lnTo>
                  <a:lnTo>
                    <a:pt x="4191" y="1124712"/>
                  </a:lnTo>
                  <a:close/>
                </a:path>
                <a:path w="9820275" h="1132839">
                  <a:moveTo>
                    <a:pt x="9816465" y="1124711"/>
                  </a:moveTo>
                  <a:lnTo>
                    <a:pt x="0" y="1124712"/>
                  </a:lnTo>
                  <a:lnTo>
                    <a:pt x="0" y="1125029"/>
                  </a:lnTo>
                  <a:lnTo>
                    <a:pt x="4191" y="1128521"/>
                  </a:lnTo>
                  <a:lnTo>
                    <a:pt x="4191" y="1132331"/>
                  </a:lnTo>
                  <a:lnTo>
                    <a:pt x="9811893" y="1132331"/>
                  </a:lnTo>
                  <a:lnTo>
                    <a:pt x="9811893" y="1128521"/>
                  </a:lnTo>
                  <a:lnTo>
                    <a:pt x="9816465" y="1124711"/>
                  </a:lnTo>
                  <a:close/>
                </a:path>
                <a:path w="9820275" h="1132839">
                  <a:moveTo>
                    <a:pt x="4191" y="1132331"/>
                  </a:moveTo>
                  <a:lnTo>
                    <a:pt x="4191" y="1128521"/>
                  </a:lnTo>
                  <a:lnTo>
                    <a:pt x="0" y="1125029"/>
                  </a:lnTo>
                  <a:lnTo>
                    <a:pt x="0" y="1132331"/>
                  </a:lnTo>
                  <a:lnTo>
                    <a:pt x="4191" y="1132331"/>
                  </a:lnTo>
                  <a:close/>
                </a:path>
                <a:path w="9820275" h="1132839">
                  <a:moveTo>
                    <a:pt x="9820275" y="1130807"/>
                  </a:moveTo>
                  <a:lnTo>
                    <a:pt x="9820275" y="0"/>
                  </a:lnTo>
                  <a:lnTo>
                    <a:pt x="9811893" y="0"/>
                  </a:lnTo>
                  <a:lnTo>
                    <a:pt x="9816465" y="4571"/>
                  </a:lnTo>
                  <a:lnTo>
                    <a:pt x="9816465" y="1132331"/>
                  </a:lnTo>
                  <a:lnTo>
                    <a:pt x="9817989" y="1132331"/>
                  </a:lnTo>
                  <a:lnTo>
                    <a:pt x="9820275" y="1130807"/>
                  </a:lnTo>
                  <a:close/>
                </a:path>
                <a:path w="9820275" h="1132839">
                  <a:moveTo>
                    <a:pt x="9816465" y="1124711"/>
                  </a:moveTo>
                  <a:lnTo>
                    <a:pt x="9816465" y="4571"/>
                  </a:lnTo>
                  <a:lnTo>
                    <a:pt x="9811893" y="4571"/>
                  </a:lnTo>
                  <a:lnTo>
                    <a:pt x="9811893" y="1124711"/>
                  </a:lnTo>
                  <a:lnTo>
                    <a:pt x="9816465" y="1124711"/>
                  </a:lnTo>
                  <a:close/>
                </a:path>
                <a:path w="9820275" h="1132839">
                  <a:moveTo>
                    <a:pt x="9816465" y="1132331"/>
                  </a:moveTo>
                  <a:lnTo>
                    <a:pt x="9816465" y="1124711"/>
                  </a:lnTo>
                  <a:lnTo>
                    <a:pt x="9811893" y="1128521"/>
                  </a:lnTo>
                  <a:lnTo>
                    <a:pt x="9811893" y="1132331"/>
                  </a:lnTo>
                  <a:lnTo>
                    <a:pt x="9816465"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816465" cy="1129030"/>
          </a:xfrm>
          <a:prstGeom prst="rect">
            <a:avLst/>
          </a:prstGeom>
        </p:spPr>
        <p:txBody>
          <a:bodyPr vert="horz" wrap="square" lIns="0" tIns="0" rIns="0" bIns="0" rtlCol="0">
            <a:spAutoFit/>
          </a:bodyPr>
          <a:lstStyle/>
          <a:p>
            <a:pPr algn="ctr">
              <a:lnSpc>
                <a:spcPts val="473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KELAUTAN</a:t>
            </a:r>
            <a:endParaRPr sz="4050">
              <a:latin typeface="Impact" panose="020B0806030902050204"/>
              <a:cs typeface="Impact" panose="020B0806030902050204"/>
            </a:endParaRPr>
          </a:p>
          <a:p>
            <a:pPr marL="246380" marR="238125" algn="ctr">
              <a:lnSpc>
                <a:spcPts val="1780"/>
              </a:lnSpc>
              <a:spcBef>
                <a:spcPts val="135"/>
              </a:spcBef>
            </a:pPr>
            <a:r>
              <a:rPr sz="1650" spc="-10" dirty="0">
                <a:latin typeface="Impact" panose="020B0806030902050204"/>
                <a:cs typeface="Impact" panose="020B0806030902050204"/>
              </a:rPr>
              <a:t>PEMBAGIAN</a:t>
            </a:r>
            <a:r>
              <a:rPr sz="1650" spc="-35" dirty="0">
                <a:latin typeface="Impact" panose="020B0806030902050204"/>
                <a:cs typeface="Impact" panose="020B0806030902050204"/>
              </a:rPr>
              <a:t> </a:t>
            </a:r>
            <a:r>
              <a:rPr sz="1650" dirty="0">
                <a:latin typeface="Impact" panose="020B0806030902050204"/>
                <a:cs typeface="Impact" panose="020B0806030902050204"/>
              </a:rPr>
              <a:t>KARTU</a:t>
            </a:r>
            <a:r>
              <a:rPr sz="1650" spc="-5" dirty="0">
                <a:latin typeface="Impact" panose="020B0806030902050204"/>
                <a:cs typeface="Impact" panose="020B0806030902050204"/>
              </a:rPr>
              <a:t> </a:t>
            </a:r>
            <a:r>
              <a:rPr sz="1650" dirty="0">
                <a:latin typeface="Impact" panose="020B0806030902050204"/>
                <a:cs typeface="Impact" panose="020B0806030902050204"/>
              </a:rPr>
              <a:t>ASURANSI </a:t>
            </a:r>
            <a:r>
              <a:rPr sz="1650" spc="-20" dirty="0">
                <a:latin typeface="Impact" panose="020B0806030902050204"/>
                <a:cs typeface="Impact" panose="020B0806030902050204"/>
              </a:rPr>
              <a:t>NELAYAN</a:t>
            </a:r>
            <a:r>
              <a:rPr sz="1650" spc="-15" dirty="0">
                <a:latin typeface="Impact" panose="020B0806030902050204"/>
                <a:cs typeface="Impact" panose="020B0806030902050204"/>
              </a:rPr>
              <a:t> </a:t>
            </a:r>
            <a:r>
              <a:rPr sz="1650" dirty="0">
                <a:latin typeface="Impact" panose="020B0806030902050204"/>
                <a:cs typeface="Impact" panose="020B0806030902050204"/>
              </a:rPr>
              <a:t>KALIMANTAN</a:t>
            </a:r>
            <a:r>
              <a:rPr sz="1650" spc="-5" dirty="0">
                <a:latin typeface="Impact" panose="020B0806030902050204"/>
                <a:cs typeface="Impact" panose="020B0806030902050204"/>
              </a:rPr>
              <a:t> </a:t>
            </a:r>
            <a:r>
              <a:rPr sz="1650" dirty="0">
                <a:latin typeface="Impact" panose="020B0806030902050204"/>
                <a:cs typeface="Impact" panose="020B0806030902050204"/>
              </a:rPr>
              <a:t>UTARA</a:t>
            </a:r>
            <a:r>
              <a:rPr sz="1650" spc="-10" dirty="0">
                <a:latin typeface="Impact" panose="020B0806030902050204"/>
                <a:cs typeface="Impact" panose="020B0806030902050204"/>
              </a:rPr>
              <a:t> </a:t>
            </a:r>
            <a:r>
              <a:rPr sz="1650" dirty="0">
                <a:latin typeface="Impact" panose="020B0806030902050204"/>
                <a:cs typeface="Impact" panose="020B0806030902050204"/>
              </a:rPr>
              <a:t>&amp;</a:t>
            </a:r>
            <a:r>
              <a:rPr sz="1650" spc="-15" dirty="0">
                <a:latin typeface="Impact" panose="020B0806030902050204"/>
                <a:cs typeface="Impact" panose="020B0806030902050204"/>
              </a:rPr>
              <a:t> </a:t>
            </a:r>
            <a:r>
              <a:rPr sz="1650" dirty="0">
                <a:latin typeface="Impact" panose="020B0806030902050204"/>
                <a:cs typeface="Impact" panose="020B0806030902050204"/>
              </a:rPr>
              <a:t>PERIZINAN</a:t>
            </a:r>
            <a:r>
              <a:rPr sz="1650" spc="-10" dirty="0">
                <a:latin typeface="Impact" panose="020B0806030902050204"/>
                <a:cs typeface="Impact" panose="020B0806030902050204"/>
              </a:rPr>
              <a:t> </a:t>
            </a:r>
            <a:r>
              <a:rPr sz="1650" dirty="0">
                <a:latin typeface="Impact" panose="020B0806030902050204"/>
                <a:cs typeface="Impact" panose="020B0806030902050204"/>
              </a:rPr>
              <a:t>MELAUT</a:t>
            </a:r>
            <a:r>
              <a:rPr sz="1650" spc="-5" dirty="0">
                <a:latin typeface="Impact" panose="020B0806030902050204"/>
                <a:cs typeface="Impact" panose="020B0806030902050204"/>
              </a:rPr>
              <a:t> </a:t>
            </a:r>
            <a:r>
              <a:rPr sz="1650" spc="-20" dirty="0">
                <a:latin typeface="Impact" panose="020B0806030902050204"/>
                <a:cs typeface="Impact" panose="020B0806030902050204"/>
              </a:rPr>
              <a:t>MASYARAKAT</a:t>
            </a:r>
            <a:r>
              <a:rPr sz="1650" spc="-10" dirty="0">
                <a:latin typeface="Impact" panose="020B0806030902050204"/>
                <a:cs typeface="Impact" panose="020B0806030902050204"/>
              </a:rPr>
              <a:t> </a:t>
            </a:r>
            <a:r>
              <a:rPr sz="1650" spc="-20" dirty="0">
                <a:latin typeface="Impact" panose="020B0806030902050204"/>
                <a:cs typeface="Impact" panose="020B0806030902050204"/>
              </a:rPr>
              <a:t>NELAYAN</a:t>
            </a:r>
            <a:r>
              <a:rPr sz="1650" spc="-15" dirty="0">
                <a:latin typeface="Impact" panose="020B0806030902050204"/>
                <a:cs typeface="Impact" panose="020B0806030902050204"/>
              </a:rPr>
              <a:t> </a:t>
            </a:r>
            <a:r>
              <a:rPr sz="1650" spc="-10" dirty="0">
                <a:latin typeface="Impact" panose="020B0806030902050204"/>
                <a:cs typeface="Impact" panose="020B0806030902050204"/>
              </a:rPr>
              <a:t>KEPULAUAN </a:t>
            </a:r>
            <a:r>
              <a:rPr sz="1650" spc="-40" dirty="0">
                <a:latin typeface="Impact" panose="020B0806030902050204"/>
                <a:cs typeface="Impact" panose="020B0806030902050204"/>
              </a:rPr>
              <a:t>PANGKEP,</a:t>
            </a:r>
            <a:r>
              <a:rPr sz="1650" spc="-35" dirty="0">
                <a:latin typeface="Impact" panose="020B0806030902050204"/>
                <a:cs typeface="Impact" panose="020B0806030902050204"/>
              </a:rPr>
              <a:t> </a:t>
            </a:r>
            <a:r>
              <a:rPr sz="1650" spc="-20" dirty="0">
                <a:latin typeface="Impact" panose="020B0806030902050204"/>
                <a:cs typeface="Impact" panose="020B0806030902050204"/>
              </a:rPr>
              <a:t>NELAYAN</a:t>
            </a:r>
            <a:r>
              <a:rPr sz="1650" spc="-30" dirty="0">
                <a:latin typeface="Impact" panose="020B0806030902050204"/>
                <a:cs typeface="Impact" panose="020B0806030902050204"/>
              </a:rPr>
              <a:t> </a:t>
            </a:r>
            <a:r>
              <a:rPr sz="1650" spc="-20" dirty="0">
                <a:latin typeface="Impact" panose="020B0806030902050204"/>
                <a:cs typeface="Impact" panose="020B0806030902050204"/>
              </a:rPr>
              <a:t>SUMATERA</a:t>
            </a:r>
            <a:r>
              <a:rPr sz="1650" spc="-15" dirty="0">
                <a:latin typeface="Impact" panose="020B0806030902050204"/>
                <a:cs typeface="Impact" panose="020B0806030902050204"/>
              </a:rPr>
              <a:t> </a:t>
            </a:r>
            <a:r>
              <a:rPr sz="1650" dirty="0">
                <a:latin typeface="Impact" panose="020B0806030902050204"/>
                <a:cs typeface="Impact" panose="020B0806030902050204"/>
              </a:rPr>
              <a:t>UTARA,</a:t>
            </a:r>
            <a:r>
              <a:rPr sz="1650" spc="-25" dirty="0">
                <a:latin typeface="Impact" panose="020B0806030902050204"/>
                <a:cs typeface="Impact" panose="020B0806030902050204"/>
              </a:rPr>
              <a:t> </a:t>
            </a:r>
            <a:r>
              <a:rPr sz="1650" dirty="0">
                <a:latin typeface="Impact" panose="020B0806030902050204"/>
                <a:cs typeface="Impact" panose="020B0806030902050204"/>
              </a:rPr>
              <a:t>PERIZINAN</a:t>
            </a:r>
            <a:r>
              <a:rPr sz="1650" spc="-20" dirty="0">
                <a:latin typeface="Impact" panose="020B0806030902050204"/>
                <a:cs typeface="Impact" panose="020B0806030902050204"/>
              </a:rPr>
              <a:t> </a:t>
            </a:r>
            <a:r>
              <a:rPr sz="1650" dirty="0">
                <a:latin typeface="Impact" panose="020B0806030902050204"/>
                <a:cs typeface="Impact" panose="020B0806030902050204"/>
              </a:rPr>
              <a:t>PENGUSAHA</a:t>
            </a:r>
            <a:r>
              <a:rPr sz="1650" spc="-30" dirty="0">
                <a:latin typeface="Impact" panose="020B0806030902050204"/>
                <a:cs typeface="Impact" panose="020B0806030902050204"/>
              </a:rPr>
              <a:t> </a:t>
            </a:r>
            <a:r>
              <a:rPr sz="1650" dirty="0">
                <a:latin typeface="Impact" panose="020B0806030902050204"/>
                <a:cs typeface="Impact" panose="020B0806030902050204"/>
              </a:rPr>
              <a:t>IKAN</a:t>
            </a:r>
            <a:r>
              <a:rPr sz="1650" spc="-25" dirty="0">
                <a:latin typeface="Impact" panose="020B0806030902050204"/>
                <a:cs typeface="Impact" panose="020B0806030902050204"/>
              </a:rPr>
              <a:t> AKIBAT</a:t>
            </a:r>
            <a:r>
              <a:rPr sz="1650" spc="-30" dirty="0">
                <a:latin typeface="Impact" panose="020B0806030902050204"/>
                <a:cs typeface="Impact" panose="020B0806030902050204"/>
              </a:rPr>
              <a:t> </a:t>
            </a:r>
            <a:r>
              <a:rPr sz="1650" spc="-10" dirty="0">
                <a:latin typeface="Impact" panose="020B0806030902050204"/>
                <a:cs typeface="Impact" panose="020B0806030902050204"/>
              </a:rPr>
              <a:t>MORATORIUM</a:t>
            </a:r>
            <a:endParaRPr sz="1650">
              <a:latin typeface="Impact" panose="020B0806030902050204"/>
              <a:cs typeface="Impact" panose="020B0806030902050204"/>
            </a:endParaRPr>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5402" y="5797550"/>
            <a:ext cx="37338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40</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4" name="object 14"/>
          <p:cNvPicPr/>
          <p:nvPr/>
        </p:nvPicPr>
        <p:blipFill>
          <a:blip r:embed="rId6" cstate="print"/>
          <a:stretch>
            <a:fillRect/>
          </a:stretch>
        </p:blipFill>
        <p:spPr>
          <a:xfrm>
            <a:off x="0" y="2186177"/>
            <a:ext cx="9816845" cy="342976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692005" cy="1129030"/>
            </a:xfrm>
            <a:custGeom>
              <a:avLst/>
              <a:gdLst/>
              <a:ahLst/>
              <a:cxnLst/>
              <a:rect l="l" t="t" r="r" b="b"/>
              <a:pathLst>
                <a:path w="9692005" h="1129030">
                  <a:moveTo>
                    <a:pt x="9691497" y="1128521"/>
                  </a:moveTo>
                  <a:lnTo>
                    <a:pt x="9691497" y="0"/>
                  </a:lnTo>
                  <a:lnTo>
                    <a:pt x="0" y="0"/>
                  </a:lnTo>
                  <a:lnTo>
                    <a:pt x="0" y="1128522"/>
                  </a:lnTo>
                  <a:lnTo>
                    <a:pt x="9691497"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695815" cy="1132840"/>
            </a:xfrm>
            <a:custGeom>
              <a:avLst/>
              <a:gdLst/>
              <a:ahLst/>
              <a:cxnLst/>
              <a:rect l="l" t="t" r="r" b="b"/>
              <a:pathLst>
                <a:path w="9695815" h="1132839">
                  <a:moveTo>
                    <a:pt x="4191" y="0"/>
                  </a:moveTo>
                  <a:lnTo>
                    <a:pt x="0" y="0"/>
                  </a:lnTo>
                  <a:lnTo>
                    <a:pt x="0" y="4191"/>
                  </a:lnTo>
                  <a:lnTo>
                    <a:pt x="4191" y="0"/>
                  </a:lnTo>
                  <a:close/>
                </a:path>
                <a:path w="9695815" h="1132839">
                  <a:moveTo>
                    <a:pt x="9691497" y="4571"/>
                  </a:moveTo>
                  <a:lnTo>
                    <a:pt x="9687687" y="0"/>
                  </a:lnTo>
                  <a:lnTo>
                    <a:pt x="4191" y="0"/>
                  </a:lnTo>
                  <a:lnTo>
                    <a:pt x="0" y="4191"/>
                  </a:lnTo>
                  <a:lnTo>
                    <a:pt x="0" y="4572"/>
                  </a:lnTo>
                  <a:lnTo>
                    <a:pt x="9691497" y="4571"/>
                  </a:lnTo>
                  <a:close/>
                </a:path>
                <a:path w="9695815" h="1132839">
                  <a:moveTo>
                    <a:pt x="4191" y="1124712"/>
                  </a:moveTo>
                  <a:lnTo>
                    <a:pt x="4191" y="4572"/>
                  </a:lnTo>
                  <a:lnTo>
                    <a:pt x="0" y="4572"/>
                  </a:lnTo>
                  <a:lnTo>
                    <a:pt x="0" y="1124712"/>
                  </a:lnTo>
                  <a:lnTo>
                    <a:pt x="4191" y="1124712"/>
                  </a:lnTo>
                  <a:close/>
                </a:path>
                <a:path w="9695815" h="1132839">
                  <a:moveTo>
                    <a:pt x="9691497" y="1124711"/>
                  </a:moveTo>
                  <a:lnTo>
                    <a:pt x="0" y="1124712"/>
                  </a:lnTo>
                  <a:lnTo>
                    <a:pt x="0" y="1125029"/>
                  </a:lnTo>
                  <a:lnTo>
                    <a:pt x="4191" y="1128522"/>
                  </a:lnTo>
                  <a:lnTo>
                    <a:pt x="4191" y="1132331"/>
                  </a:lnTo>
                  <a:lnTo>
                    <a:pt x="9687687" y="1132331"/>
                  </a:lnTo>
                  <a:lnTo>
                    <a:pt x="9687687" y="1128521"/>
                  </a:lnTo>
                  <a:lnTo>
                    <a:pt x="9691497" y="1124711"/>
                  </a:lnTo>
                  <a:close/>
                </a:path>
                <a:path w="9695815" h="1132839">
                  <a:moveTo>
                    <a:pt x="4191" y="1132331"/>
                  </a:moveTo>
                  <a:lnTo>
                    <a:pt x="4191" y="1128522"/>
                  </a:lnTo>
                  <a:lnTo>
                    <a:pt x="0" y="1125029"/>
                  </a:lnTo>
                  <a:lnTo>
                    <a:pt x="0" y="1132331"/>
                  </a:lnTo>
                  <a:lnTo>
                    <a:pt x="4191" y="1132331"/>
                  </a:lnTo>
                  <a:close/>
                </a:path>
                <a:path w="9695815" h="1132839">
                  <a:moveTo>
                    <a:pt x="9695307" y="1130807"/>
                  </a:moveTo>
                  <a:lnTo>
                    <a:pt x="9695307" y="0"/>
                  </a:lnTo>
                  <a:lnTo>
                    <a:pt x="9687687" y="0"/>
                  </a:lnTo>
                  <a:lnTo>
                    <a:pt x="9691497" y="4571"/>
                  </a:lnTo>
                  <a:lnTo>
                    <a:pt x="9691497" y="1132331"/>
                  </a:lnTo>
                  <a:lnTo>
                    <a:pt x="9693783" y="1132331"/>
                  </a:lnTo>
                  <a:lnTo>
                    <a:pt x="9695307" y="1130807"/>
                  </a:lnTo>
                  <a:close/>
                </a:path>
                <a:path w="9695815" h="1132839">
                  <a:moveTo>
                    <a:pt x="9691497" y="1124711"/>
                  </a:moveTo>
                  <a:lnTo>
                    <a:pt x="9691497" y="4571"/>
                  </a:lnTo>
                  <a:lnTo>
                    <a:pt x="9687687" y="4571"/>
                  </a:lnTo>
                  <a:lnTo>
                    <a:pt x="9687687" y="1124711"/>
                  </a:lnTo>
                  <a:lnTo>
                    <a:pt x="9691497" y="1124711"/>
                  </a:lnTo>
                  <a:close/>
                </a:path>
                <a:path w="9695815" h="1132839">
                  <a:moveTo>
                    <a:pt x="9691497" y="1132331"/>
                  </a:moveTo>
                  <a:lnTo>
                    <a:pt x="9691497" y="1124711"/>
                  </a:lnTo>
                  <a:lnTo>
                    <a:pt x="9687687" y="1128521"/>
                  </a:lnTo>
                  <a:lnTo>
                    <a:pt x="9687687" y="1132331"/>
                  </a:lnTo>
                  <a:lnTo>
                    <a:pt x="9691497"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692005" cy="1129030"/>
          </a:xfrm>
          <a:prstGeom prst="rect">
            <a:avLst/>
          </a:prstGeom>
        </p:spPr>
        <p:txBody>
          <a:bodyPr vert="horz" wrap="square" lIns="0" tIns="0" rIns="0" bIns="0" rtlCol="0">
            <a:spAutoFit/>
          </a:bodyPr>
          <a:lstStyle/>
          <a:p>
            <a:pPr algn="ctr">
              <a:lnSpc>
                <a:spcPts val="473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PANGAN</a:t>
            </a:r>
            <a:endParaRPr sz="4050">
              <a:latin typeface="Impact" panose="020B0806030902050204"/>
              <a:cs typeface="Impact" panose="020B0806030902050204"/>
            </a:endParaRPr>
          </a:p>
          <a:p>
            <a:pPr marL="84455" marR="75565" algn="ctr">
              <a:lnSpc>
                <a:spcPts val="1780"/>
              </a:lnSpc>
              <a:spcBef>
                <a:spcPts val="135"/>
              </a:spcBef>
            </a:pPr>
            <a:r>
              <a:rPr sz="1650" dirty="0">
                <a:latin typeface="Impact" panose="020B0806030902050204"/>
                <a:cs typeface="Impact" panose="020B0806030902050204"/>
              </a:rPr>
              <a:t>MEMANGKAS</a:t>
            </a:r>
            <a:r>
              <a:rPr sz="1650" spc="-25" dirty="0">
                <a:latin typeface="Impact" panose="020B0806030902050204"/>
                <a:cs typeface="Impact" panose="020B0806030902050204"/>
              </a:rPr>
              <a:t> </a:t>
            </a:r>
            <a:r>
              <a:rPr sz="1650" dirty="0">
                <a:latin typeface="Impact" panose="020B0806030902050204"/>
                <a:cs typeface="Impact" panose="020B0806030902050204"/>
              </a:rPr>
              <a:t>TENGKULAK</a:t>
            </a:r>
            <a:r>
              <a:rPr sz="1650" spc="-20" dirty="0">
                <a:latin typeface="Impact" panose="020B0806030902050204"/>
                <a:cs typeface="Impact" panose="020B0806030902050204"/>
              </a:rPr>
              <a:t> </a:t>
            </a:r>
            <a:r>
              <a:rPr sz="1650" dirty="0">
                <a:latin typeface="Impact" panose="020B0806030902050204"/>
                <a:cs typeface="Impact" panose="020B0806030902050204"/>
              </a:rPr>
              <a:t>DENGAN</a:t>
            </a:r>
            <a:r>
              <a:rPr sz="1650" spc="-20" dirty="0">
                <a:latin typeface="Impact" panose="020B0806030902050204"/>
                <a:cs typeface="Impact" panose="020B0806030902050204"/>
              </a:rPr>
              <a:t> </a:t>
            </a:r>
            <a:r>
              <a:rPr sz="1650" dirty="0">
                <a:latin typeface="Impact" panose="020B0806030902050204"/>
                <a:cs typeface="Impact" panose="020B0806030902050204"/>
              </a:rPr>
              <a:t>MENGAJAK</a:t>
            </a:r>
            <a:r>
              <a:rPr sz="1650" spc="-25" dirty="0">
                <a:latin typeface="Impact" panose="020B0806030902050204"/>
                <a:cs typeface="Impact" panose="020B0806030902050204"/>
              </a:rPr>
              <a:t> </a:t>
            </a:r>
            <a:r>
              <a:rPr sz="1650" spc="-10" dirty="0">
                <a:latin typeface="Impact" panose="020B0806030902050204"/>
                <a:cs typeface="Impact" panose="020B0806030902050204"/>
              </a:rPr>
              <a:t>PETANI</a:t>
            </a:r>
            <a:r>
              <a:rPr sz="1650" spc="-25" dirty="0">
                <a:latin typeface="Impact" panose="020B0806030902050204"/>
                <a:cs typeface="Impact" panose="020B0806030902050204"/>
              </a:rPr>
              <a:t> </a:t>
            </a:r>
            <a:r>
              <a:rPr sz="1650" spc="-10" dirty="0">
                <a:latin typeface="Impact" panose="020B0806030902050204"/>
                <a:cs typeface="Impact" panose="020B0806030902050204"/>
              </a:rPr>
              <a:t>PADI</a:t>
            </a:r>
            <a:r>
              <a:rPr sz="1650" spc="-20" dirty="0">
                <a:latin typeface="Impact" panose="020B0806030902050204"/>
                <a:cs typeface="Impact" panose="020B0806030902050204"/>
              </a:rPr>
              <a:t> </a:t>
            </a:r>
            <a:r>
              <a:rPr sz="1650" dirty="0">
                <a:latin typeface="Impact" panose="020B0806030902050204"/>
                <a:cs typeface="Impact" panose="020B0806030902050204"/>
              </a:rPr>
              <a:t>LANGSUNG</a:t>
            </a:r>
            <a:r>
              <a:rPr sz="1650" spc="-15" dirty="0">
                <a:latin typeface="Impact" panose="020B0806030902050204"/>
                <a:cs typeface="Impact" panose="020B0806030902050204"/>
              </a:rPr>
              <a:t> </a:t>
            </a:r>
            <a:r>
              <a:rPr sz="1650" spc="-10" dirty="0">
                <a:latin typeface="Impact" panose="020B0806030902050204"/>
                <a:cs typeface="Impact" panose="020B0806030902050204"/>
              </a:rPr>
              <a:t>BEKERJASAMA</a:t>
            </a:r>
            <a:r>
              <a:rPr sz="1650" spc="-30" dirty="0">
                <a:latin typeface="Impact" panose="020B0806030902050204"/>
                <a:cs typeface="Impact" panose="020B0806030902050204"/>
              </a:rPr>
              <a:t> </a:t>
            </a:r>
            <a:r>
              <a:rPr sz="1650" dirty="0">
                <a:latin typeface="Impact" panose="020B0806030902050204"/>
                <a:cs typeface="Impact" panose="020B0806030902050204"/>
              </a:rPr>
              <a:t>DENGAN</a:t>
            </a:r>
            <a:r>
              <a:rPr sz="1650" spc="-25" dirty="0">
                <a:latin typeface="Impact" panose="020B0806030902050204"/>
                <a:cs typeface="Impact" panose="020B0806030902050204"/>
              </a:rPr>
              <a:t> </a:t>
            </a:r>
            <a:r>
              <a:rPr sz="1650" dirty="0">
                <a:latin typeface="Impact" panose="020B0806030902050204"/>
                <a:cs typeface="Impact" panose="020B0806030902050204"/>
              </a:rPr>
              <a:t>BULOG,</a:t>
            </a:r>
            <a:r>
              <a:rPr sz="1650" spc="-15" dirty="0">
                <a:latin typeface="Impact" panose="020B0806030902050204"/>
                <a:cs typeface="Impact" panose="020B0806030902050204"/>
              </a:rPr>
              <a:t> </a:t>
            </a:r>
            <a:r>
              <a:rPr sz="1650" spc="-20" dirty="0">
                <a:latin typeface="Impact" panose="020B0806030902050204"/>
                <a:cs typeface="Impact" panose="020B0806030902050204"/>
              </a:rPr>
              <a:t>NELAYAN</a:t>
            </a:r>
            <a:r>
              <a:rPr sz="1650" spc="-15" dirty="0">
                <a:latin typeface="Impact" panose="020B0806030902050204"/>
                <a:cs typeface="Impact" panose="020B0806030902050204"/>
              </a:rPr>
              <a:t> </a:t>
            </a:r>
            <a:r>
              <a:rPr sz="1650" spc="-10" dirty="0">
                <a:latin typeface="Impact" panose="020B0806030902050204"/>
                <a:cs typeface="Impact" panose="020B0806030902050204"/>
              </a:rPr>
              <a:t>MENJUAL </a:t>
            </a:r>
            <a:r>
              <a:rPr sz="1650" dirty="0">
                <a:latin typeface="Impact" panose="020B0806030902050204"/>
                <a:cs typeface="Impact" panose="020B0806030902050204"/>
              </a:rPr>
              <a:t>LANGSUNG</a:t>
            </a:r>
            <a:r>
              <a:rPr sz="1650" spc="-15" dirty="0">
                <a:latin typeface="Impact" panose="020B0806030902050204"/>
                <a:cs typeface="Impact" panose="020B0806030902050204"/>
              </a:rPr>
              <a:t> </a:t>
            </a:r>
            <a:r>
              <a:rPr sz="1650" dirty="0">
                <a:latin typeface="Impact" panose="020B0806030902050204"/>
                <a:cs typeface="Impact" panose="020B0806030902050204"/>
              </a:rPr>
              <a:t>KE</a:t>
            </a:r>
            <a:r>
              <a:rPr sz="1650" spc="-30" dirty="0">
                <a:latin typeface="Impact" panose="020B0806030902050204"/>
                <a:cs typeface="Impact" panose="020B0806030902050204"/>
              </a:rPr>
              <a:t> </a:t>
            </a:r>
            <a:r>
              <a:rPr sz="1650" dirty="0">
                <a:latin typeface="Impact" panose="020B0806030902050204"/>
                <a:cs typeface="Impact" panose="020B0806030902050204"/>
              </a:rPr>
              <a:t>PASAR;</a:t>
            </a:r>
            <a:r>
              <a:rPr sz="1650" spc="-35" dirty="0">
                <a:latin typeface="Impact" panose="020B0806030902050204"/>
                <a:cs typeface="Impact" panose="020B0806030902050204"/>
              </a:rPr>
              <a:t> </a:t>
            </a:r>
            <a:r>
              <a:rPr sz="1650" spc="-10" dirty="0">
                <a:latin typeface="Impact" panose="020B0806030902050204"/>
                <a:cs typeface="Impact" panose="020B0806030902050204"/>
              </a:rPr>
              <a:t>KABUPATEN</a:t>
            </a:r>
            <a:r>
              <a:rPr sz="1650" spc="-25" dirty="0">
                <a:latin typeface="Impact" panose="020B0806030902050204"/>
                <a:cs typeface="Impact" panose="020B0806030902050204"/>
              </a:rPr>
              <a:t> </a:t>
            </a:r>
            <a:r>
              <a:rPr sz="1650" dirty="0">
                <a:latin typeface="Impact" panose="020B0806030902050204"/>
                <a:cs typeface="Impact" panose="020B0806030902050204"/>
              </a:rPr>
              <a:t>POSO</a:t>
            </a:r>
            <a:r>
              <a:rPr sz="1650" spc="-30" dirty="0">
                <a:latin typeface="Impact" panose="020B0806030902050204"/>
                <a:cs typeface="Impact" panose="020B0806030902050204"/>
              </a:rPr>
              <a:t> </a:t>
            </a:r>
            <a:r>
              <a:rPr sz="1650" dirty="0">
                <a:latin typeface="Impact" panose="020B0806030902050204"/>
                <a:cs typeface="Impact" panose="020B0806030902050204"/>
              </a:rPr>
              <a:t>SULAWESI</a:t>
            </a:r>
            <a:r>
              <a:rPr sz="1650" spc="-20" dirty="0">
                <a:latin typeface="Impact" panose="020B0806030902050204"/>
                <a:cs typeface="Impact" panose="020B0806030902050204"/>
              </a:rPr>
              <a:t> </a:t>
            </a:r>
            <a:r>
              <a:rPr sz="1650" dirty="0">
                <a:latin typeface="Impact" panose="020B0806030902050204"/>
                <a:cs typeface="Impact" panose="020B0806030902050204"/>
              </a:rPr>
              <a:t>TENGAH,</a:t>
            </a:r>
            <a:r>
              <a:rPr sz="1650" spc="-20" dirty="0">
                <a:latin typeface="Impact" panose="020B0806030902050204"/>
                <a:cs typeface="Impact" panose="020B0806030902050204"/>
              </a:rPr>
              <a:t> </a:t>
            </a:r>
            <a:r>
              <a:rPr sz="1650" spc="-10" dirty="0">
                <a:latin typeface="Impact" panose="020B0806030902050204"/>
                <a:cs typeface="Impact" panose="020B0806030902050204"/>
              </a:rPr>
              <a:t>KABUPATEN</a:t>
            </a:r>
            <a:r>
              <a:rPr sz="1650" spc="-25" dirty="0">
                <a:latin typeface="Impact" panose="020B0806030902050204"/>
                <a:cs typeface="Impact" panose="020B0806030902050204"/>
              </a:rPr>
              <a:t> </a:t>
            </a:r>
            <a:r>
              <a:rPr sz="1650" dirty="0">
                <a:latin typeface="Impact" panose="020B0806030902050204"/>
                <a:cs typeface="Impact" panose="020B0806030902050204"/>
              </a:rPr>
              <a:t>CIAMIS</a:t>
            </a:r>
            <a:r>
              <a:rPr sz="1650" spc="-15" dirty="0">
                <a:latin typeface="Impact" panose="020B0806030902050204"/>
                <a:cs typeface="Impact" panose="020B0806030902050204"/>
              </a:rPr>
              <a:t> </a:t>
            </a:r>
            <a:r>
              <a:rPr sz="1650" spc="-10" dirty="0">
                <a:latin typeface="Impact" panose="020B0806030902050204"/>
                <a:cs typeface="Impact" panose="020B0806030902050204"/>
              </a:rPr>
              <a:t>JAWA</a:t>
            </a:r>
            <a:r>
              <a:rPr sz="1650" spc="-25" dirty="0">
                <a:latin typeface="Impact" panose="020B0806030902050204"/>
                <a:cs typeface="Impact" panose="020B0806030902050204"/>
              </a:rPr>
              <a:t> </a:t>
            </a:r>
            <a:r>
              <a:rPr sz="1650" spc="-40" dirty="0">
                <a:latin typeface="Impact" panose="020B0806030902050204"/>
                <a:cs typeface="Impact" panose="020B0806030902050204"/>
              </a:rPr>
              <a:t>BARAT,</a:t>
            </a:r>
            <a:r>
              <a:rPr sz="1650" spc="-35" dirty="0">
                <a:latin typeface="Impact" panose="020B0806030902050204"/>
                <a:cs typeface="Impact" panose="020B0806030902050204"/>
              </a:rPr>
              <a:t> </a:t>
            </a:r>
            <a:r>
              <a:rPr sz="1650" spc="-20" dirty="0">
                <a:latin typeface="Impact" panose="020B0806030902050204"/>
                <a:cs typeface="Impact" panose="020B0806030902050204"/>
              </a:rPr>
              <a:t>DLL…</a:t>
            </a:r>
            <a:endParaRPr sz="1650">
              <a:latin typeface="Impact" panose="020B0806030902050204"/>
              <a:cs typeface="Impact" panose="020B0806030902050204"/>
            </a:endParaRPr>
          </a:p>
        </p:txBody>
      </p:sp>
      <p:grpSp>
        <p:nvGrpSpPr>
          <p:cNvPr id="11" name="object 11"/>
          <p:cNvGrpSpPr/>
          <p:nvPr/>
        </p:nvGrpSpPr>
        <p:grpSpPr>
          <a:xfrm>
            <a:off x="0" y="2183129"/>
            <a:ext cx="9692005" cy="3489325"/>
            <a:chOff x="0" y="2183129"/>
            <a:chExt cx="9692005" cy="3489325"/>
          </a:xfrm>
        </p:grpSpPr>
        <p:pic>
          <p:nvPicPr>
            <p:cNvPr id="12" name="object 12"/>
            <p:cNvPicPr/>
            <p:nvPr/>
          </p:nvPicPr>
          <p:blipFill>
            <a:blip r:embed="rId6" cstate="print"/>
            <a:stretch>
              <a:fillRect/>
            </a:stretch>
          </p:blipFill>
          <p:spPr>
            <a:xfrm>
              <a:off x="0" y="2190749"/>
              <a:ext cx="4893564" cy="3473958"/>
            </a:xfrm>
            <a:prstGeom prst="rect">
              <a:avLst/>
            </a:prstGeom>
          </p:spPr>
        </p:pic>
        <p:sp>
          <p:nvSpPr>
            <p:cNvPr id="13" name="object 13"/>
            <p:cNvSpPr/>
            <p:nvPr/>
          </p:nvSpPr>
          <p:spPr>
            <a:xfrm>
              <a:off x="380" y="2183129"/>
              <a:ext cx="4900930" cy="3489325"/>
            </a:xfrm>
            <a:custGeom>
              <a:avLst/>
              <a:gdLst/>
              <a:ahLst/>
              <a:cxnLst/>
              <a:rect l="l" t="t" r="r" b="b"/>
              <a:pathLst>
                <a:path w="4900930" h="3489325">
                  <a:moveTo>
                    <a:pt x="4900803" y="3487674"/>
                  </a:moveTo>
                  <a:lnTo>
                    <a:pt x="4900803" y="1523"/>
                  </a:lnTo>
                  <a:lnTo>
                    <a:pt x="4899279" y="0"/>
                  </a:lnTo>
                  <a:lnTo>
                    <a:pt x="0" y="0"/>
                  </a:lnTo>
                  <a:lnTo>
                    <a:pt x="0" y="7620"/>
                  </a:lnTo>
                  <a:lnTo>
                    <a:pt x="4893183" y="7619"/>
                  </a:lnTo>
                  <a:lnTo>
                    <a:pt x="4893183" y="3809"/>
                  </a:lnTo>
                  <a:lnTo>
                    <a:pt x="4896993" y="7619"/>
                  </a:lnTo>
                  <a:lnTo>
                    <a:pt x="4896993" y="3489198"/>
                  </a:lnTo>
                  <a:lnTo>
                    <a:pt x="4899279" y="3489198"/>
                  </a:lnTo>
                  <a:lnTo>
                    <a:pt x="4900803" y="3487674"/>
                  </a:lnTo>
                  <a:close/>
                </a:path>
                <a:path w="4900930" h="3489325">
                  <a:moveTo>
                    <a:pt x="4896993" y="3481578"/>
                  </a:moveTo>
                  <a:lnTo>
                    <a:pt x="0" y="3481578"/>
                  </a:lnTo>
                  <a:lnTo>
                    <a:pt x="0" y="3489198"/>
                  </a:lnTo>
                  <a:lnTo>
                    <a:pt x="4893183" y="3489198"/>
                  </a:lnTo>
                  <a:lnTo>
                    <a:pt x="4893183" y="3485388"/>
                  </a:lnTo>
                  <a:lnTo>
                    <a:pt x="4896993" y="3481578"/>
                  </a:lnTo>
                  <a:close/>
                </a:path>
                <a:path w="4900930" h="3489325">
                  <a:moveTo>
                    <a:pt x="4896993" y="7619"/>
                  </a:moveTo>
                  <a:lnTo>
                    <a:pt x="4893183" y="3809"/>
                  </a:lnTo>
                  <a:lnTo>
                    <a:pt x="4893183" y="7619"/>
                  </a:lnTo>
                  <a:lnTo>
                    <a:pt x="4896993" y="7619"/>
                  </a:lnTo>
                  <a:close/>
                </a:path>
                <a:path w="4900930" h="3489325">
                  <a:moveTo>
                    <a:pt x="4896993" y="3481578"/>
                  </a:moveTo>
                  <a:lnTo>
                    <a:pt x="4896993" y="7619"/>
                  </a:lnTo>
                  <a:lnTo>
                    <a:pt x="4893183" y="7619"/>
                  </a:lnTo>
                  <a:lnTo>
                    <a:pt x="4893183" y="3481578"/>
                  </a:lnTo>
                  <a:lnTo>
                    <a:pt x="4896993" y="3481578"/>
                  </a:lnTo>
                  <a:close/>
                </a:path>
                <a:path w="4900930" h="3489325">
                  <a:moveTo>
                    <a:pt x="4896993" y="3489198"/>
                  </a:moveTo>
                  <a:lnTo>
                    <a:pt x="4896993" y="3481578"/>
                  </a:lnTo>
                  <a:lnTo>
                    <a:pt x="4893183" y="3485388"/>
                  </a:lnTo>
                  <a:lnTo>
                    <a:pt x="4893183" y="3489198"/>
                  </a:lnTo>
                  <a:lnTo>
                    <a:pt x="4896993" y="3489198"/>
                  </a:lnTo>
                  <a:close/>
                </a:path>
              </a:pathLst>
            </a:custGeom>
            <a:solidFill>
              <a:srgbClr val="920909"/>
            </a:solidFill>
          </p:spPr>
          <p:txBody>
            <a:bodyPr wrap="square" lIns="0" tIns="0" rIns="0" bIns="0" rtlCol="0"/>
            <a:lstStyle/>
            <a:p>
              <a:endParaRPr/>
            </a:p>
          </p:txBody>
        </p:sp>
        <p:pic>
          <p:nvPicPr>
            <p:cNvPr id="14" name="object 14"/>
            <p:cNvPicPr/>
            <p:nvPr/>
          </p:nvPicPr>
          <p:blipFill>
            <a:blip r:embed="rId7" cstate="print"/>
            <a:stretch>
              <a:fillRect/>
            </a:stretch>
          </p:blipFill>
          <p:spPr>
            <a:xfrm>
              <a:off x="4893563" y="2186177"/>
              <a:ext cx="4798314" cy="3473958"/>
            </a:xfrm>
            <a:prstGeom prst="rect">
              <a:avLst/>
            </a:prstGeom>
          </p:spPr>
        </p:pic>
      </p:grpSp>
      <p:sp>
        <p:nvSpPr>
          <p:cNvPr id="15" name="object 15"/>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6" name="object 16"/>
          <p:cNvSpPr txBox="1"/>
          <p:nvPr/>
        </p:nvSpPr>
        <p:spPr>
          <a:xfrm>
            <a:off x="5405120" y="5797550"/>
            <a:ext cx="30607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41</a:t>
            </a:r>
            <a:endParaRPr sz="2600">
              <a:latin typeface="Impact" panose="020B0806030902050204"/>
              <a:cs typeface="Impact" panose="020B0806030902050204"/>
            </a:endParaRPr>
          </a:p>
        </p:txBody>
      </p:sp>
      <p:sp>
        <p:nvSpPr>
          <p:cNvPr id="17" name="object 17"/>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80735" y="5797550"/>
            <a:ext cx="36195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42</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695815" cy="4602480"/>
            <a:chOff x="0" y="1057655"/>
            <a:chExt cx="9695815" cy="4602480"/>
          </a:xfrm>
        </p:grpSpPr>
        <p:pic>
          <p:nvPicPr>
            <p:cNvPr id="12" name="object 12"/>
            <p:cNvPicPr/>
            <p:nvPr/>
          </p:nvPicPr>
          <p:blipFill>
            <a:blip r:embed="rId6" cstate="print"/>
            <a:stretch>
              <a:fillRect/>
            </a:stretch>
          </p:blipFill>
          <p:spPr>
            <a:xfrm>
              <a:off x="0" y="2186177"/>
              <a:ext cx="5622035" cy="3473958"/>
            </a:xfrm>
            <a:prstGeom prst="rect">
              <a:avLst/>
            </a:prstGeom>
          </p:spPr>
        </p:pic>
        <p:sp>
          <p:nvSpPr>
            <p:cNvPr id="13" name="object 13"/>
            <p:cNvSpPr/>
            <p:nvPr/>
          </p:nvSpPr>
          <p:spPr>
            <a:xfrm>
              <a:off x="380" y="1057655"/>
              <a:ext cx="9692005" cy="1129030"/>
            </a:xfrm>
            <a:custGeom>
              <a:avLst/>
              <a:gdLst/>
              <a:ahLst/>
              <a:cxnLst/>
              <a:rect l="l" t="t" r="r" b="b"/>
              <a:pathLst>
                <a:path w="9692005" h="1129030">
                  <a:moveTo>
                    <a:pt x="9691497" y="1128521"/>
                  </a:moveTo>
                  <a:lnTo>
                    <a:pt x="9691497" y="0"/>
                  </a:lnTo>
                  <a:lnTo>
                    <a:pt x="0" y="0"/>
                  </a:lnTo>
                  <a:lnTo>
                    <a:pt x="0" y="1128522"/>
                  </a:lnTo>
                  <a:lnTo>
                    <a:pt x="9691497" y="1128521"/>
                  </a:lnTo>
                  <a:close/>
                </a:path>
              </a:pathLst>
            </a:custGeom>
            <a:solidFill>
              <a:srgbClr val="D8D2C9"/>
            </a:solidFill>
          </p:spPr>
          <p:txBody>
            <a:bodyPr wrap="square" lIns="0" tIns="0" rIns="0" bIns="0" rtlCol="0"/>
            <a:lstStyle/>
            <a:p>
              <a:endParaRPr/>
            </a:p>
          </p:txBody>
        </p:sp>
        <p:sp>
          <p:nvSpPr>
            <p:cNvPr id="14" name="object 14"/>
            <p:cNvSpPr/>
            <p:nvPr/>
          </p:nvSpPr>
          <p:spPr>
            <a:xfrm>
              <a:off x="380" y="1057655"/>
              <a:ext cx="9695815" cy="1132840"/>
            </a:xfrm>
            <a:custGeom>
              <a:avLst/>
              <a:gdLst/>
              <a:ahLst/>
              <a:cxnLst/>
              <a:rect l="l" t="t" r="r" b="b"/>
              <a:pathLst>
                <a:path w="9695815" h="1132839">
                  <a:moveTo>
                    <a:pt x="4191" y="0"/>
                  </a:moveTo>
                  <a:lnTo>
                    <a:pt x="0" y="0"/>
                  </a:lnTo>
                  <a:lnTo>
                    <a:pt x="0" y="4191"/>
                  </a:lnTo>
                  <a:lnTo>
                    <a:pt x="4191" y="0"/>
                  </a:lnTo>
                  <a:close/>
                </a:path>
                <a:path w="9695815" h="1132839">
                  <a:moveTo>
                    <a:pt x="9691497" y="4571"/>
                  </a:moveTo>
                  <a:lnTo>
                    <a:pt x="9687687" y="0"/>
                  </a:lnTo>
                  <a:lnTo>
                    <a:pt x="4191" y="0"/>
                  </a:lnTo>
                  <a:lnTo>
                    <a:pt x="0" y="4191"/>
                  </a:lnTo>
                  <a:lnTo>
                    <a:pt x="0" y="4572"/>
                  </a:lnTo>
                  <a:lnTo>
                    <a:pt x="9691497" y="4571"/>
                  </a:lnTo>
                  <a:close/>
                </a:path>
                <a:path w="9695815" h="1132839">
                  <a:moveTo>
                    <a:pt x="4191" y="1124712"/>
                  </a:moveTo>
                  <a:lnTo>
                    <a:pt x="4191" y="4572"/>
                  </a:lnTo>
                  <a:lnTo>
                    <a:pt x="0" y="4572"/>
                  </a:lnTo>
                  <a:lnTo>
                    <a:pt x="0" y="1124712"/>
                  </a:lnTo>
                  <a:lnTo>
                    <a:pt x="4191" y="1124712"/>
                  </a:lnTo>
                  <a:close/>
                </a:path>
                <a:path w="9695815" h="1132839">
                  <a:moveTo>
                    <a:pt x="9691497" y="1124711"/>
                  </a:moveTo>
                  <a:lnTo>
                    <a:pt x="0" y="1124712"/>
                  </a:lnTo>
                  <a:lnTo>
                    <a:pt x="0" y="1125029"/>
                  </a:lnTo>
                  <a:lnTo>
                    <a:pt x="4191" y="1128522"/>
                  </a:lnTo>
                  <a:lnTo>
                    <a:pt x="4191" y="1132331"/>
                  </a:lnTo>
                  <a:lnTo>
                    <a:pt x="9687687" y="1132331"/>
                  </a:lnTo>
                  <a:lnTo>
                    <a:pt x="9687687" y="1128521"/>
                  </a:lnTo>
                  <a:lnTo>
                    <a:pt x="9691497" y="1124711"/>
                  </a:lnTo>
                  <a:close/>
                </a:path>
                <a:path w="9695815" h="1132839">
                  <a:moveTo>
                    <a:pt x="4191" y="1132331"/>
                  </a:moveTo>
                  <a:lnTo>
                    <a:pt x="4191" y="1128522"/>
                  </a:lnTo>
                  <a:lnTo>
                    <a:pt x="0" y="1125029"/>
                  </a:lnTo>
                  <a:lnTo>
                    <a:pt x="0" y="1132331"/>
                  </a:lnTo>
                  <a:lnTo>
                    <a:pt x="4191" y="1132331"/>
                  </a:lnTo>
                  <a:close/>
                </a:path>
                <a:path w="9695815" h="1132839">
                  <a:moveTo>
                    <a:pt x="9695307" y="1130807"/>
                  </a:moveTo>
                  <a:lnTo>
                    <a:pt x="9695307" y="0"/>
                  </a:lnTo>
                  <a:lnTo>
                    <a:pt x="9687687" y="0"/>
                  </a:lnTo>
                  <a:lnTo>
                    <a:pt x="9691497" y="4571"/>
                  </a:lnTo>
                  <a:lnTo>
                    <a:pt x="9691497" y="1132331"/>
                  </a:lnTo>
                  <a:lnTo>
                    <a:pt x="9693783" y="1132331"/>
                  </a:lnTo>
                  <a:lnTo>
                    <a:pt x="9695307" y="1130807"/>
                  </a:lnTo>
                  <a:close/>
                </a:path>
                <a:path w="9695815" h="1132839">
                  <a:moveTo>
                    <a:pt x="9691497" y="1124711"/>
                  </a:moveTo>
                  <a:lnTo>
                    <a:pt x="9691497" y="4571"/>
                  </a:lnTo>
                  <a:lnTo>
                    <a:pt x="9687687" y="4571"/>
                  </a:lnTo>
                  <a:lnTo>
                    <a:pt x="9687687" y="1124711"/>
                  </a:lnTo>
                  <a:lnTo>
                    <a:pt x="9691497" y="1124711"/>
                  </a:lnTo>
                  <a:close/>
                </a:path>
                <a:path w="9695815" h="1132839">
                  <a:moveTo>
                    <a:pt x="9691497" y="1132331"/>
                  </a:moveTo>
                  <a:lnTo>
                    <a:pt x="9691497" y="1124711"/>
                  </a:lnTo>
                  <a:lnTo>
                    <a:pt x="9687687" y="1128521"/>
                  </a:lnTo>
                  <a:lnTo>
                    <a:pt x="9687687" y="1132331"/>
                  </a:lnTo>
                  <a:lnTo>
                    <a:pt x="9691497" y="1132331"/>
                  </a:lnTo>
                  <a:close/>
                </a:path>
              </a:pathLst>
            </a:custGeom>
            <a:solidFill>
              <a:srgbClr val="837862"/>
            </a:solidFill>
          </p:spPr>
          <p:txBody>
            <a:bodyPr wrap="square" lIns="0" tIns="0" rIns="0" bIns="0" rtlCol="0"/>
            <a:lstStyle/>
            <a:p>
              <a:endParaRPr/>
            </a:p>
          </p:txBody>
        </p:sp>
      </p:grpSp>
      <p:sp>
        <p:nvSpPr>
          <p:cNvPr id="15" name="object 15"/>
          <p:cNvSpPr txBox="1"/>
          <p:nvPr/>
        </p:nvSpPr>
        <p:spPr>
          <a:xfrm>
            <a:off x="380" y="1057655"/>
            <a:ext cx="9692005" cy="1129030"/>
          </a:xfrm>
          <a:prstGeom prst="rect">
            <a:avLst/>
          </a:prstGeom>
        </p:spPr>
        <p:txBody>
          <a:bodyPr vert="horz" wrap="square" lIns="0" tIns="0" rIns="0" bIns="0" rtlCol="0">
            <a:spAutoFit/>
          </a:bodyPr>
          <a:lstStyle/>
          <a:p>
            <a:pPr algn="ctr">
              <a:lnSpc>
                <a:spcPts val="473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PANGAN</a:t>
            </a:r>
            <a:endParaRPr sz="4050">
              <a:latin typeface="Impact" panose="020B0806030902050204"/>
              <a:cs typeface="Impact" panose="020B0806030902050204"/>
            </a:endParaRPr>
          </a:p>
          <a:p>
            <a:pPr marL="92075" marR="82550" algn="ctr">
              <a:lnSpc>
                <a:spcPts val="1780"/>
              </a:lnSpc>
              <a:spcBef>
                <a:spcPts val="135"/>
              </a:spcBef>
            </a:pPr>
            <a:r>
              <a:rPr sz="1650" dirty="0">
                <a:latin typeface="Impact" panose="020B0806030902050204"/>
                <a:cs typeface="Impact" panose="020B0806030902050204"/>
              </a:rPr>
              <a:t>MEMANGKAS</a:t>
            </a:r>
            <a:r>
              <a:rPr sz="1650" spc="-20" dirty="0">
                <a:latin typeface="Impact" panose="020B0806030902050204"/>
                <a:cs typeface="Impact" panose="020B0806030902050204"/>
              </a:rPr>
              <a:t> </a:t>
            </a:r>
            <a:r>
              <a:rPr sz="1650" dirty="0">
                <a:latin typeface="Impact" panose="020B0806030902050204"/>
                <a:cs typeface="Impact" panose="020B0806030902050204"/>
              </a:rPr>
              <a:t>TENGKULAK</a:t>
            </a:r>
            <a:r>
              <a:rPr sz="1650" spc="-25" dirty="0">
                <a:latin typeface="Impact" panose="020B0806030902050204"/>
                <a:cs typeface="Impact" panose="020B0806030902050204"/>
              </a:rPr>
              <a:t> </a:t>
            </a:r>
            <a:r>
              <a:rPr sz="1650" dirty="0">
                <a:latin typeface="Impact" panose="020B0806030902050204"/>
                <a:cs typeface="Impact" panose="020B0806030902050204"/>
              </a:rPr>
              <a:t>DENGAN</a:t>
            </a:r>
            <a:r>
              <a:rPr sz="1650" spc="-25" dirty="0">
                <a:latin typeface="Impact" panose="020B0806030902050204"/>
                <a:cs typeface="Impact" panose="020B0806030902050204"/>
              </a:rPr>
              <a:t> </a:t>
            </a:r>
            <a:r>
              <a:rPr sz="1650" dirty="0">
                <a:latin typeface="Impact" panose="020B0806030902050204"/>
                <a:cs typeface="Impact" panose="020B0806030902050204"/>
              </a:rPr>
              <a:t>MENGAJAK</a:t>
            </a:r>
            <a:r>
              <a:rPr sz="1650" spc="-25" dirty="0">
                <a:latin typeface="Impact" panose="020B0806030902050204"/>
                <a:cs typeface="Impact" panose="020B0806030902050204"/>
              </a:rPr>
              <a:t> </a:t>
            </a:r>
            <a:r>
              <a:rPr sz="1650" spc="-10" dirty="0">
                <a:latin typeface="Impact" panose="020B0806030902050204"/>
                <a:cs typeface="Impact" panose="020B0806030902050204"/>
              </a:rPr>
              <a:t>PETANI</a:t>
            </a:r>
            <a:r>
              <a:rPr sz="1650" spc="-30" dirty="0">
                <a:latin typeface="Impact" panose="020B0806030902050204"/>
                <a:cs typeface="Impact" panose="020B0806030902050204"/>
              </a:rPr>
              <a:t> </a:t>
            </a:r>
            <a:r>
              <a:rPr sz="1650" spc="-10" dirty="0">
                <a:latin typeface="Impact" panose="020B0806030902050204"/>
                <a:cs typeface="Impact" panose="020B0806030902050204"/>
              </a:rPr>
              <a:t>PADI</a:t>
            </a:r>
            <a:r>
              <a:rPr sz="1650" spc="-25" dirty="0">
                <a:latin typeface="Impact" panose="020B0806030902050204"/>
                <a:cs typeface="Impact" panose="020B0806030902050204"/>
              </a:rPr>
              <a:t> </a:t>
            </a:r>
            <a:r>
              <a:rPr sz="1650" dirty="0">
                <a:latin typeface="Impact" panose="020B0806030902050204"/>
                <a:cs typeface="Impact" panose="020B0806030902050204"/>
              </a:rPr>
              <a:t>LANGSUNG</a:t>
            </a:r>
            <a:r>
              <a:rPr sz="1650" spc="-20" dirty="0">
                <a:latin typeface="Impact" panose="020B0806030902050204"/>
                <a:cs typeface="Impact" panose="020B0806030902050204"/>
              </a:rPr>
              <a:t> </a:t>
            </a:r>
            <a:r>
              <a:rPr sz="1650" spc="-10" dirty="0">
                <a:latin typeface="Impact" panose="020B0806030902050204"/>
                <a:cs typeface="Impact" panose="020B0806030902050204"/>
              </a:rPr>
              <a:t>BEKERJASAMA</a:t>
            </a:r>
            <a:r>
              <a:rPr sz="1650" spc="-35" dirty="0">
                <a:latin typeface="Impact" panose="020B0806030902050204"/>
                <a:cs typeface="Impact" panose="020B0806030902050204"/>
              </a:rPr>
              <a:t> </a:t>
            </a:r>
            <a:r>
              <a:rPr sz="1650" dirty="0">
                <a:latin typeface="Impact" panose="020B0806030902050204"/>
                <a:cs typeface="Impact" panose="020B0806030902050204"/>
              </a:rPr>
              <a:t>DENGAN</a:t>
            </a:r>
            <a:r>
              <a:rPr sz="1650" spc="-25" dirty="0">
                <a:latin typeface="Impact" panose="020B0806030902050204"/>
                <a:cs typeface="Impact" panose="020B0806030902050204"/>
              </a:rPr>
              <a:t> </a:t>
            </a:r>
            <a:r>
              <a:rPr sz="1650" dirty="0">
                <a:latin typeface="Impact" panose="020B0806030902050204"/>
                <a:cs typeface="Impact" panose="020B0806030902050204"/>
              </a:rPr>
              <a:t>BULOG;</a:t>
            </a:r>
            <a:r>
              <a:rPr sz="1650" spc="-25" dirty="0">
                <a:latin typeface="Impact" panose="020B0806030902050204"/>
                <a:cs typeface="Impact" panose="020B0806030902050204"/>
              </a:rPr>
              <a:t> </a:t>
            </a:r>
            <a:r>
              <a:rPr sz="1650" spc="-10" dirty="0">
                <a:latin typeface="Impact" panose="020B0806030902050204"/>
                <a:cs typeface="Impact" panose="020B0806030902050204"/>
              </a:rPr>
              <a:t>KABUPATEN</a:t>
            </a:r>
            <a:r>
              <a:rPr sz="1650" spc="-25" dirty="0">
                <a:latin typeface="Impact" panose="020B0806030902050204"/>
                <a:cs typeface="Impact" panose="020B0806030902050204"/>
              </a:rPr>
              <a:t> </a:t>
            </a:r>
            <a:r>
              <a:rPr sz="1650" spc="-20" dirty="0">
                <a:latin typeface="Impact" panose="020B0806030902050204"/>
                <a:cs typeface="Impact" panose="020B0806030902050204"/>
              </a:rPr>
              <a:t>POSO </a:t>
            </a:r>
            <a:r>
              <a:rPr sz="1650" dirty="0">
                <a:latin typeface="Impact" panose="020B0806030902050204"/>
                <a:cs typeface="Impact" panose="020B0806030902050204"/>
              </a:rPr>
              <a:t>SULAWESI</a:t>
            </a:r>
            <a:r>
              <a:rPr sz="1650" spc="-35" dirty="0">
                <a:latin typeface="Impact" panose="020B0806030902050204"/>
                <a:cs typeface="Impact" panose="020B0806030902050204"/>
              </a:rPr>
              <a:t> </a:t>
            </a:r>
            <a:r>
              <a:rPr sz="1650" dirty="0">
                <a:latin typeface="Impact" panose="020B0806030902050204"/>
                <a:cs typeface="Impact" panose="020B0806030902050204"/>
              </a:rPr>
              <a:t>TENGAH,</a:t>
            </a:r>
            <a:r>
              <a:rPr sz="1650" spc="-30" dirty="0">
                <a:latin typeface="Impact" panose="020B0806030902050204"/>
                <a:cs typeface="Impact" panose="020B0806030902050204"/>
              </a:rPr>
              <a:t> </a:t>
            </a:r>
            <a:r>
              <a:rPr sz="1650" spc="-10" dirty="0">
                <a:latin typeface="Impact" panose="020B0806030902050204"/>
                <a:cs typeface="Impact" panose="020B0806030902050204"/>
              </a:rPr>
              <a:t>KABUPATEN</a:t>
            </a:r>
            <a:r>
              <a:rPr sz="1650" spc="-35" dirty="0">
                <a:latin typeface="Impact" panose="020B0806030902050204"/>
                <a:cs typeface="Impact" panose="020B0806030902050204"/>
              </a:rPr>
              <a:t> </a:t>
            </a:r>
            <a:r>
              <a:rPr sz="1650" dirty="0">
                <a:latin typeface="Impact" panose="020B0806030902050204"/>
                <a:cs typeface="Impact" panose="020B0806030902050204"/>
              </a:rPr>
              <a:t>CIAMIS</a:t>
            </a:r>
            <a:r>
              <a:rPr sz="1650" spc="-20" dirty="0">
                <a:latin typeface="Impact" panose="020B0806030902050204"/>
                <a:cs typeface="Impact" panose="020B0806030902050204"/>
              </a:rPr>
              <a:t> </a:t>
            </a:r>
            <a:r>
              <a:rPr sz="1650" spc="-10" dirty="0">
                <a:latin typeface="Impact" panose="020B0806030902050204"/>
                <a:cs typeface="Impact" panose="020B0806030902050204"/>
              </a:rPr>
              <a:t>JAWA</a:t>
            </a:r>
            <a:r>
              <a:rPr sz="1650" spc="-30" dirty="0">
                <a:latin typeface="Impact" panose="020B0806030902050204"/>
                <a:cs typeface="Impact" panose="020B0806030902050204"/>
              </a:rPr>
              <a:t> </a:t>
            </a:r>
            <a:r>
              <a:rPr sz="1650" spc="-40" dirty="0">
                <a:latin typeface="Impact" panose="020B0806030902050204"/>
                <a:cs typeface="Impact" panose="020B0806030902050204"/>
              </a:rPr>
              <a:t>BARAT,</a:t>
            </a:r>
            <a:r>
              <a:rPr sz="1650" spc="-35" dirty="0">
                <a:latin typeface="Impact" panose="020B0806030902050204"/>
                <a:cs typeface="Impact" panose="020B0806030902050204"/>
              </a:rPr>
              <a:t> </a:t>
            </a:r>
            <a:r>
              <a:rPr sz="1650" spc="-20" dirty="0">
                <a:latin typeface="Impact" panose="020B0806030902050204"/>
                <a:cs typeface="Impact" panose="020B0806030902050204"/>
              </a:rPr>
              <a:t>DLL…</a:t>
            </a:r>
            <a:endParaRPr sz="1650">
              <a:latin typeface="Impact" panose="020B0806030902050204"/>
              <a:cs typeface="Impact" panose="020B0806030902050204"/>
            </a:endParaRPr>
          </a:p>
        </p:txBody>
      </p:sp>
      <p:pic>
        <p:nvPicPr>
          <p:cNvPr id="16" name="object 16"/>
          <p:cNvPicPr/>
          <p:nvPr/>
        </p:nvPicPr>
        <p:blipFill>
          <a:blip r:embed="rId7" cstate="print"/>
          <a:stretch>
            <a:fillRect/>
          </a:stretch>
        </p:blipFill>
        <p:spPr>
          <a:xfrm>
            <a:off x="5622035" y="2186177"/>
            <a:ext cx="4112514" cy="347852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57655"/>
              <a:ext cx="9639300" cy="1129030"/>
            </a:xfrm>
            <a:custGeom>
              <a:avLst/>
              <a:gdLst/>
              <a:ahLst/>
              <a:cxnLst/>
              <a:rect l="l" t="t" r="r" b="b"/>
              <a:pathLst>
                <a:path w="9639300" h="1129030">
                  <a:moveTo>
                    <a:pt x="9638919" y="1128521"/>
                  </a:moveTo>
                  <a:lnTo>
                    <a:pt x="9638919" y="0"/>
                  </a:lnTo>
                  <a:lnTo>
                    <a:pt x="0" y="0"/>
                  </a:lnTo>
                  <a:lnTo>
                    <a:pt x="0" y="1128522"/>
                  </a:lnTo>
                  <a:lnTo>
                    <a:pt x="9638919" y="1128521"/>
                  </a:lnTo>
                  <a:close/>
                </a:path>
              </a:pathLst>
            </a:custGeom>
            <a:solidFill>
              <a:srgbClr val="D8D2C9"/>
            </a:solidFill>
          </p:spPr>
          <p:txBody>
            <a:bodyPr wrap="square" lIns="0" tIns="0" rIns="0" bIns="0" rtlCol="0"/>
            <a:lstStyle/>
            <a:p>
              <a:endParaRPr/>
            </a:p>
          </p:txBody>
        </p:sp>
        <p:sp>
          <p:nvSpPr>
            <p:cNvPr id="9" name="object 9"/>
            <p:cNvSpPr/>
            <p:nvPr/>
          </p:nvSpPr>
          <p:spPr>
            <a:xfrm>
              <a:off x="380" y="1057655"/>
              <a:ext cx="9643745" cy="1132840"/>
            </a:xfrm>
            <a:custGeom>
              <a:avLst/>
              <a:gdLst/>
              <a:ahLst/>
              <a:cxnLst/>
              <a:rect l="l" t="t" r="r" b="b"/>
              <a:pathLst>
                <a:path w="9643745" h="1132839">
                  <a:moveTo>
                    <a:pt x="4191" y="0"/>
                  </a:moveTo>
                  <a:lnTo>
                    <a:pt x="0" y="0"/>
                  </a:lnTo>
                  <a:lnTo>
                    <a:pt x="0" y="4191"/>
                  </a:lnTo>
                  <a:lnTo>
                    <a:pt x="4191" y="0"/>
                  </a:lnTo>
                  <a:close/>
                </a:path>
                <a:path w="9643745" h="1132839">
                  <a:moveTo>
                    <a:pt x="9638919" y="4571"/>
                  </a:moveTo>
                  <a:lnTo>
                    <a:pt x="9635109" y="0"/>
                  </a:lnTo>
                  <a:lnTo>
                    <a:pt x="4191" y="0"/>
                  </a:lnTo>
                  <a:lnTo>
                    <a:pt x="0" y="4191"/>
                  </a:lnTo>
                  <a:lnTo>
                    <a:pt x="0" y="4572"/>
                  </a:lnTo>
                  <a:lnTo>
                    <a:pt x="9638919" y="4571"/>
                  </a:lnTo>
                  <a:close/>
                </a:path>
                <a:path w="9643745" h="1132839">
                  <a:moveTo>
                    <a:pt x="4191" y="1124712"/>
                  </a:moveTo>
                  <a:lnTo>
                    <a:pt x="4191" y="4572"/>
                  </a:lnTo>
                  <a:lnTo>
                    <a:pt x="0" y="4572"/>
                  </a:lnTo>
                  <a:lnTo>
                    <a:pt x="0" y="1124712"/>
                  </a:lnTo>
                  <a:lnTo>
                    <a:pt x="4191" y="1124712"/>
                  </a:lnTo>
                  <a:close/>
                </a:path>
                <a:path w="9643745" h="1132839">
                  <a:moveTo>
                    <a:pt x="9638919" y="1124711"/>
                  </a:moveTo>
                  <a:lnTo>
                    <a:pt x="0" y="1124712"/>
                  </a:lnTo>
                  <a:lnTo>
                    <a:pt x="0" y="1125029"/>
                  </a:lnTo>
                  <a:lnTo>
                    <a:pt x="4191" y="1128522"/>
                  </a:lnTo>
                  <a:lnTo>
                    <a:pt x="4191" y="1132331"/>
                  </a:lnTo>
                  <a:lnTo>
                    <a:pt x="9635109" y="1132331"/>
                  </a:lnTo>
                  <a:lnTo>
                    <a:pt x="9635109" y="1128521"/>
                  </a:lnTo>
                  <a:lnTo>
                    <a:pt x="9638919" y="1124711"/>
                  </a:lnTo>
                  <a:close/>
                </a:path>
                <a:path w="9643745" h="1132839">
                  <a:moveTo>
                    <a:pt x="4191" y="1132331"/>
                  </a:moveTo>
                  <a:lnTo>
                    <a:pt x="4191" y="1128522"/>
                  </a:lnTo>
                  <a:lnTo>
                    <a:pt x="0" y="1125029"/>
                  </a:lnTo>
                  <a:lnTo>
                    <a:pt x="0" y="1132331"/>
                  </a:lnTo>
                  <a:lnTo>
                    <a:pt x="4191" y="1132331"/>
                  </a:lnTo>
                  <a:close/>
                </a:path>
                <a:path w="9643745" h="1132839">
                  <a:moveTo>
                    <a:pt x="9643491" y="1130807"/>
                  </a:moveTo>
                  <a:lnTo>
                    <a:pt x="9643491" y="0"/>
                  </a:lnTo>
                  <a:lnTo>
                    <a:pt x="9635109" y="0"/>
                  </a:lnTo>
                  <a:lnTo>
                    <a:pt x="9638919" y="4571"/>
                  </a:lnTo>
                  <a:lnTo>
                    <a:pt x="9638919" y="1132331"/>
                  </a:lnTo>
                  <a:lnTo>
                    <a:pt x="9641205" y="1132331"/>
                  </a:lnTo>
                  <a:lnTo>
                    <a:pt x="9643491" y="1130807"/>
                  </a:lnTo>
                  <a:close/>
                </a:path>
                <a:path w="9643745" h="1132839">
                  <a:moveTo>
                    <a:pt x="9638919" y="1124711"/>
                  </a:moveTo>
                  <a:lnTo>
                    <a:pt x="9638919" y="4571"/>
                  </a:lnTo>
                  <a:lnTo>
                    <a:pt x="9635109" y="4571"/>
                  </a:lnTo>
                  <a:lnTo>
                    <a:pt x="9635109" y="1124711"/>
                  </a:lnTo>
                  <a:lnTo>
                    <a:pt x="9638919" y="1124711"/>
                  </a:lnTo>
                  <a:close/>
                </a:path>
                <a:path w="9643745" h="1132839">
                  <a:moveTo>
                    <a:pt x="9638919" y="1132331"/>
                  </a:moveTo>
                  <a:lnTo>
                    <a:pt x="9638919" y="1124711"/>
                  </a:lnTo>
                  <a:lnTo>
                    <a:pt x="9635109" y="1128521"/>
                  </a:lnTo>
                  <a:lnTo>
                    <a:pt x="9635109" y="1132331"/>
                  </a:lnTo>
                  <a:lnTo>
                    <a:pt x="9638919" y="1132331"/>
                  </a:lnTo>
                  <a:close/>
                </a:path>
              </a:pathLst>
            </a:custGeom>
            <a:solidFill>
              <a:srgbClr val="837862"/>
            </a:solidFill>
          </p:spPr>
          <p:txBody>
            <a:bodyPr wrap="square" lIns="0" tIns="0" rIns="0" bIns="0" rtlCol="0"/>
            <a:lstStyle/>
            <a:p>
              <a:endParaRPr/>
            </a:p>
          </p:txBody>
        </p:sp>
      </p:grpSp>
      <p:sp>
        <p:nvSpPr>
          <p:cNvPr id="10" name="object 10"/>
          <p:cNvSpPr txBox="1"/>
          <p:nvPr/>
        </p:nvSpPr>
        <p:spPr>
          <a:xfrm>
            <a:off x="380" y="1057655"/>
            <a:ext cx="9639300" cy="1129030"/>
          </a:xfrm>
          <a:prstGeom prst="rect">
            <a:avLst/>
          </a:prstGeom>
        </p:spPr>
        <p:txBody>
          <a:bodyPr vert="horz" wrap="square" lIns="0" tIns="0" rIns="0" bIns="0" rtlCol="0">
            <a:spAutoFit/>
          </a:bodyPr>
          <a:lstStyle/>
          <a:p>
            <a:pPr marL="1905" algn="ctr">
              <a:lnSpc>
                <a:spcPts val="473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OLAHRAGA</a:t>
            </a:r>
            <a:endParaRPr sz="4050">
              <a:latin typeface="Impact" panose="020B0806030902050204"/>
              <a:cs typeface="Impact" panose="020B0806030902050204"/>
            </a:endParaRPr>
          </a:p>
          <a:p>
            <a:pPr marL="80645" marR="71755" algn="ctr">
              <a:lnSpc>
                <a:spcPts val="1780"/>
              </a:lnSpc>
              <a:spcBef>
                <a:spcPts val="135"/>
              </a:spcBef>
            </a:pPr>
            <a:r>
              <a:rPr sz="1650" spc="-10" dirty="0">
                <a:latin typeface="Impact" panose="020B0806030902050204"/>
                <a:cs typeface="Impact" panose="020B0806030902050204"/>
              </a:rPr>
              <a:t>MENGEMBANGKAN</a:t>
            </a:r>
            <a:r>
              <a:rPr sz="1650" spc="-5" dirty="0">
                <a:latin typeface="Impact" panose="020B0806030902050204"/>
                <a:cs typeface="Impact" panose="020B0806030902050204"/>
              </a:rPr>
              <a:t> </a:t>
            </a:r>
            <a:r>
              <a:rPr sz="1650" dirty="0">
                <a:latin typeface="Impact" panose="020B0806030902050204"/>
                <a:cs typeface="Impact" panose="020B0806030902050204"/>
              </a:rPr>
              <a:t>OLAH RAGA</a:t>
            </a:r>
            <a:r>
              <a:rPr sz="1650" spc="-10" dirty="0">
                <a:latin typeface="Impact" panose="020B0806030902050204"/>
                <a:cs typeface="Impact" panose="020B0806030902050204"/>
              </a:rPr>
              <a:t> </a:t>
            </a:r>
            <a:r>
              <a:rPr sz="1650" dirty="0">
                <a:latin typeface="Impact" panose="020B0806030902050204"/>
                <a:cs typeface="Impact" panose="020B0806030902050204"/>
              </a:rPr>
              <a:t>MELALUI</a:t>
            </a:r>
            <a:r>
              <a:rPr sz="1650" spc="10" dirty="0">
                <a:latin typeface="Impact" panose="020B0806030902050204"/>
                <a:cs typeface="Impact" panose="020B0806030902050204"/>
              </a:rPr>
              <a:t> </a:t>
            </a:r>
            <a:r>
              <a:rPr sz="1650" spc="-10" dirty="0">
                <a:latin typeface="Impact" panose="020B0806030902050204"/>
                <a:cs typeface="Impact" panose="020B0806030902050204"/>
              </a:rPr>
              <a:t>SEPAK</a:t>
            </a:r>
            <a:r>
              <a:rPr sz="1650" dirty="0">
                <a:latin typeface="Impact" panose="020B0806030902050204"/>
                <a:cs typeface="Impact" panose="020B0806030902050204"/>
              </a:rPr>
              <a:t> BOLA SOCIAL,</a:t>
            </a:r>
            <a:r>
              <a:rPr sz="1650" spc="10" dirty="0">
                <a:latin typeface="Impact" panose="020B0806030902050204"/>
                <a:cs typeface="Impact" panose="020B0806030902050204"/>
              </a:rPr>
              <a:t> </a:t>
            </a:r>
            <a:r>
              <a:rPr sz="1650" dirty="0">
                <a:latin typeface="Impact" panose="020B0806030902050204"/>
                <a:cs typeface="Impact" panose="020B0806030902050204"/>
              </a:rPr>
              <a:t>TURNAMEN</a:t>
            </a:r>
            <a:r>
              <a:rPr sz="1650" spc="15" dirty="0">
                <a:latin typeface="Impact" panose="020B0806030902050204"/>
                <a:cs typeface="Impact" panose="020B0806030902050204"/>
              </a:rPr>
              <a:t> </a:t>
            </a:r>
            <a:r>
              <a:rPr sz="1650" dirty="0">
                <a:latin typeface="Impact" panose="020B0806030902050204"/>
                <a:cs typeface="Impact" panose="020B0806030902050204"/>
              </a:rPr>
              <a:t>SEPAK BOLA</a:t>
            </a:r>
            <a:r>
              <a:rPr sz="1650" spc="-10" dirty="0">
                <a:latin typeface="Impact" panose="020B0806030902050204"/>
                <a:cs typeface="Impact" panose="020B0806030902050204"/>
              </a:rPr>
              <a:t> </a:t>
            </a:r>
            <a:r>
              <a:rPr sz="1650" dirty="0">
                <a:latin typeface="Impact" panose="020B0806030902050204"/>
                <a:cs typeface="Impact" panose="020B0806030902050204"/>
              </a:rPr>
              <a:t>ANAK-ANAK</a:t>
            </a:r>
            <a:r>
              <a:rPr sz="1650" spc="-5" dirty="0">
                <a:latin typeface="Impact" panose="020B0806030902050204"/>
                <a:cs typeface="Impact" panose="020B0806030902050204"/>
              </a:rPr>
              <a:t> </a:t>
            </a:r>
            <a:r>
              <a:rPr sz="1650" spc="-10" dirty="0">
                <a:latin typeface="Impact" panose="020B0806030902050204"/>
                <a:cs typeface="Impact" panose="020B0806030902050204"/>
              </a:rPr>
              <a:t>DIBERBAGAI</a:t>
            </a:r>
            <a:r>
              <a:rPr sz="1650" spc="-5" dirty="0">
                <a:latin typeface="Impact" panose="020B0806030902050204"/>
                <a:cs typeface="Impact" panose="020B0806030902050204"/>
              </a:rPr>
              <a:t> </a:t>
            </a:r>
            <a:r>
              <a:rPr sz="1650" spc="-10" dirty="0">
                <a:latin typeface="Impact" panose="020B0806030902050204"/>
                <a:cs typeface="Impact" panose="020B0806030902050204"/>
              </a:rPr>
              <a:t>DAERAH, </a:t>
            </a:r>
            <a:r>
              <a:rPr sz="1650" dirty="0">
                <a:latin typeface="Impact" panose="020B0806030902050204"/>
                <a:cs typeface="Impact" panose="020B0806030902050204"/>
              </a:rPr>
              <a:t>MENGHIBUR</a:t>
            </a:r>
            <a:r>
              <a:rPr sz="1650" spc="-15" dirty="0">
                <a:latin typeface="Impact" panose="020B0806030902050204"/>
                <a:cs typeface="Impact" panose="020B0806030902050204"/>
              </a:rPr>
              <a:t> </a:t>
            </a:r>
            <a:r>
              <a:rPr sz="1650" dirty="0">
                <a:latin typeface="Impact" panose="020B0806030902050204"/>
                <a:cs typeface="Impact" panose="020B0806030902050204"/>
              </a:rPr>
              <a:t>ANAK-ANAK</a:t>
            </a:r>
            <a:r>
              <a:rPr sz="1650" spc="-20" dirty="0">
                <a:latin typeface="Impact" panose="020B0806030902050204"/>
                <a:cs typeface="Impact" panose="020B0806030902050204"/>
              </a:rPr>
              <a:t> </a:t>
            </a:r>
            <a:r>
              <a:rPr sz="1650" dirty="0">
                <a:latin typeface="Impact" panose="020B0806030902050204"/>
                <a:cs typeface="Impact" panose="020B0806030902050204"/>
              </a:rPr>
              <a:t>PENGUNGSI</a:t>
            </a:r>
            <a:r>
              <a:rPr sz="1650" spc="-15" dirty="0">
                <a:latin typeface="Impact" panose="020B0806030902050204"/>
                <a:cs typeface="Impact" panose="020B0806030902050204"/>
              </a:rPr>
              <a:t> </a:t>
            </a:r>
            <a:r>
              <a:rPr sz="1650" dirty="0">
                <a:latin typeface="Impact" panose="020B0806030902050204"/>
                <a:cs typeface="Impact" panose="020B0806030902050204"/>
              </a:rPr>
              <a:t>KORBAN</a:t>
            </a:r>
            <a:r>
              <a:rPr sz="1650" spc="-15" dirty="0">
                <a:latin typeface="Impact" panose="020B0806030902050204"/>
                <a:cs typeface="Impact" panose="020B0806030902050204"/>
              </a:rPr>
              <a:t> </a:t>
            </a:r>
            <a:r>
              <a:rPr sz="1650" dirty="0">
                <a:latin typeface="Impact" panose="020B0806030902050204"/>
                <a:cs typeface="Impact" panose="020B0806030902050204"/>
              </a:rPr>
              <a:t>BENCANA</a:t>
            </a:r>
            <a:r>
              <a:rPr sz="1650" spc="-20" dirty="0">
                <a:latin typeface="Impact" panose="020B0806030902050204"/>
                <a:cs typeface="Impact" panose="020B0806030902050204"/>
              </a:rPr>
              <a:t> </a:t>
            </a:r>
            <a:r>
              <a:rPr sz="1650" dirty="0">
                <a:latin typeface="Impact" panose="020B0806030902050204"/>
                <a:cs typeface="Impact" panose="020B0806030902050204"/>
              </a:rPr>
              <a:t>MELALUI</a:t>
            </a:r>
            <a:r>
              <a:rPr sz="1650" spc="-10" dirty="0">
                <a:latin typeface="Impact" panose="020B0806030902050204"/>
                <a:cs typeface="Impact" panose="020B0806030902050204"/>
              </a:rPr>
              <a:t> SEPAK</a:t>
            </a:r>
            <a:r>
              <a:rPr sz="1650" spc="-20" dirty="0">
                <a:latin typeface="Impact" panose="020B0806030902050204"/>
                <a:cs typeface="Impact" panose="020B0806030902050204"/>
              </a:rPr>
              <a:t> BOLA</a:t>
            </a:r>
            <a:endParaRPr sz="1650">
              <a:latin typeface="Impact" panose="020B0806030902050204"/>
              <a:cs typeface="Impact" panose="020B0806030902050204"/>
            </a:endParaRPr>
          </a:p>
        </p:txBody>
      </p:sp>
      <p:grpSp>
        <p:nvGrpSpPr>
          <p:cNvPr id="11" name="object 11"/>
          <p:cNvGrpSpPr/>
          <p:nvPr/>
        </p:nvGrpSpPr>
        <p:grpSpPr>
          <a:xfrm>
            <a:off x="0" y="2165604"/>
            <a:ext cx="9698990" cy="3510915"/>
            <a:chOff x="0" y="2165604"/>
            <a:chExt cx="9698990" cy="3510915"/>
          </a:xfrm>
        </p:grpSpPr>
        <p:pic>
          <p:nvPicPr>
            <p:cNvPr id="12" name="object 12"/>
            <p:cNvPicPr/>
            <p:nvPr/>
          </p:nvPicPr>
          <p:blipFill>
            <a:blip r:embed="rId6" cstate="print"/>
            <a:stretch>
              <a:fillRect/>
            </a:stretch>
          </p:blipFill>
          <p:spPr>
            <a:xfrm>
              <a:off x="5474207" y="2173224"/>
              <a:ext cx="4216908" cy="3494532"/>
            </a:xfrm>
            <a:prstGeom prst="rect">
              <a:avLst/>
            </a:prstGeom>
          </p:spPr>
        </p:pic>
        <p:sp>
          <p:nvSpPr>
            <p:cNvPr id="13" name="object 13"/>
            <p:cNvSpPr/>
            <p:nvPr/>
          </p:nvSpPr>
          <p:spPr>
            <a:xfrm>
              <a:off x="5465825" y="2165604"/>
              <a:ext cx="4232910" cy="3510915"/>
            </a:xfrm>
            <a:custGeom>
              <a:avLst/>
              <a:gdLst/>
              <a:ahLst/>
              <a:cxnLst/>
              <a:rect l="l" t="t" r="r" b="b"/>
              <a:pathLst>
                <a:path w="4232909" h="3510915">
                  <a:moveTo>
                    <a:pt x="4232910" y="3508248"/>
                  </a:moveTo>
                  <a:lnTo>
                    <a:pt x="4232910" y="1523"/>
                  </a:lnTo>
                  <a:lnTo>
                    <a:pt x="4231386" y="0"/>
                  </a:lnTo>
                  <a:lnTo>
                    <a:pt x="2285" y="0"/>
                  </a:lnTo>
                  <a:lnTo>
                    <a:pt x="0" y="1524"/>
                  </a:lnTo>
                  <a:lnTo>
                    <a:pt x="0" y="3508248"/>
                  </a:lnTo>
                  <a:lnTo>
                    <a:pt x="2286" y="3510534"/>
                  </a:lnTo>
                  <a:lnTo>
                    <a:pt x="3810" y="3510534"/>
                  </a:lnTo>
                  <a:lnTo>
                    <a:pt x="3810" y="7620"/>
                  </a:lnTo>
                  <a:lnTo>
                    <a:pt x="8381" y="3810"/>
                  </a:lnTo>
                  <a:lnTo>
                    <a:pt x="8382" y="7620"/>
                  </a:lnTo>
                  <a:lnTo>
                    <a:pt x="4225290" y="7619"/>
                  </a:lnTo>
                  <a:lnTo>
                    <a:pt x="4225290" y="3809"/>
                  </a:lnTo>
                  <a:lnTo>
                    <a:pt x="4229100" y="7619"/>
                  </a:lnTo>
                  <a:lnTo>
                    <a:pt x="4229100" y="3510534"/>
                  </a:lnTo>
                  <a:lnTo>
                    <a:pt x="4231386" y="3510534"/>
                  </a:lnTo>
                  <a:lnTo>
                    <a:pt x="4232910" y="3508248"/>
                  </a:lnTo>
                  <a:close/>
                </a:path>
                <a:path w="4232909" h="3510915">
                  <a:moveTo>
                    <a:pt x="8381" y="7620"/>
                  </a:moveTo>
                  <a:lnTo>
                    <a:pt x="8381" y="3810"/>
                  </a:lnTo>
                  <a:lnTo>
                    <a:pt x="3810" y="7620"/>
                  </a:lnTo>
                  <a:lnTo>
                    <a:pt x="8381" y="7620"/>
                  </a:lnTo>
                  <a:close/>
                </a:path>
                <a:path w="4232909" h="3510915">
                  <a:moveTo>
                    <a:pt x="8382" y="3502152"/>
                  </a:moveTo>
                  <a:lnTo>
                    <a:pt x="8381" y="7620"/>
                  </a:lnTo>
                  <a:lnTo>
                    <a:pt x="3810" y="7620"/>
                  </a:lnTo>
                  <a:lnTo>
                    <a:pt x="3810" y="3502152"/>
                  </a:lnTo>
                  <a:lnTo>
                    <a:pt x="8382" y="3502152"/>
                  </a:lnTo>
                  <a:close/>
                </a:path>
                <a:path w="4232909" h="3510915">
                  <a:moveTo>
                    <a:pt x="4229100" y="3502152"/>
                  </a:moveTo>
                  <a:lnTo>
                    <a:pt x="3810" y="3502152"/>
                  </a:lnTo>
                  <a:lnTo>
                    <a:pt x="8382" y="3506724"/>
                  </a:lnTo>
                  <a:lnTo>
                    <a:pt x="8382" y="3510534"/>
                  </a:lnTo>
                  <a:lnTo>
                    <a:pt x="4225290" y="3510534"/>
                  </a:lnTo>
                  <a:lnTo>
                    <a:pt x="4225290" y="3506724"/>
                  </a:lnTo>
                  <a:lnTo>
                    <a:pt x="4229100" y="3502152"/>
                  </a:lnTo>
                  <a:close/>
                </a:path>
                <a:path w="4232909" h="3510915">
                  <a:moveTo>
                    <a:pt x="8382" y="3510534"/>
                  </a:moveTo>
                  <a:lnTo>
                    <a:pt x="8382" y="3506724"/>
                  </a:lnTo>
                  <a:lnTo>
                    <a:pt x="3810" y="3502152"/>
                  </a:lnTo>
                  <a:lnTo>
                    <a:pt x="3810" y="3510534"/>
                  </a:lnTo>
                  <a:lnTo>
                    <a:pt x="8382" y="3510534"/>
                  </a:lnTo>
                  <a:close/>
                </a:path>
                <a:path w="4232909" h="3510915">
                  <a:moveTo>
                    <a:pt x="4229100" y="7619"/>
                  </a:moveTo>
                  <a:lnTo>
                    <a:pt x="4225290" y="3809"/>
                  </a:lnTo>
                  <a:lnTo>
                    <a:pt x="4225290" y="7619"/>
                  </a:lnTo>
                  <a:lnTo>
                    <a:pt x="4229100" y="7619"/>
                  </a:lnTo>
                  <a:close/>
                </a:path>
                <a:path w="4232909" h="3510915">
                  <a:moveTo>
                    <a:pt x="4229100" y="3502152"/>
                  </a:moveTo>
                  <a:lnTo>
                    <a:pt x="4229100" y="7619"/>
                  </a:lnTo>
                  <a:lnTo>
                    <a:pt x="4225290" y="7619"/>
                  </a:lnTo>
                  <a:lnTo>
                    <a:pt x="4225290" y="3502152"/>
                  </a:lnTo>
                  <a:lnTo>
                    <a:pt x="4229100" y="3502152"/>
                  </a:lnTo>
                  <a:close/>
                </a:path>
                <a:path w="4232909" h="3510915">
                  <a:moveTo>
                    <a:pt x="4229100" y="3510534"/>
                  </a:moveTo>
                  <a:lnTo>
                    <a:pt x="4229100" y="3502152"/>
                  </a:lnTo>
                  <a:lnTo>
                    <a:pt x="4225290" y="3506724"/>
                  </a:lnTo>
                  <a:lnTo>
                    <a:pt x="4225290" y="3510534"/>
                  </a:lnTo>
                  <a:lnTo>
                    <a:pt x="4229100" y="3510534"/>
                  </a:lnTo>
                  <a:close/>
                </a:path>
              </a:pathLst>
            </a:custGeom>
            <a:solidFill>
              <a:srgbClr val="920909"/>
            </a:solidFill>
          </p:spPr>
          <p:txBody>
            <a:bodyPr wrap="square" lIns="0" tIns="0" rIns="0" bIns="0" rtlCol="0"/>
            <a:lstStyle/>
            <a:p>
              <a:endParaRPr/>
            </a:p>
          </p:txBody>
        </p:sp>
        <p:pic>
          <p:nvPicPr>
            <p:cNvPr id="14" name="object 14"/>
            <p:cNvPicPr/>
            <p:nvPr/>
          </p:nvPicPr>
          <p:blipFill>
            <a:blip r:embed="rId7" cstate="print"/>
            <a:stretch>
              <a:fillRect/>
            </a:stretch>
          </p:blipFill>
          <p:spPr>
            <a:xfrm>
              <a:off x="0" y="2183891"/>
              <a:ext cx="5474208" cy="3483864"/>
            </a:xfrm>
            <a:prstGeom prst="rect">
              <a:avLst/>
            </a:prstGeom>
          </p:spPr>
        </p:pic>
      </p:grpSp>
      <p:sp>
        <p:nvSpPr>
          <p:cNvPr id="15" name="object 15"/>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6" name="object 16"/>
          <p:cNvSpPr txBox="1"/>
          <p:nvPr/>
        </p:nvSpPr>
        <p:spPr>
          <a:xfrm>
            <a:off x="5376164" y="5797550"/>
            <a:ext cx="37147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43</a:t>
            </a:r>
            <a:endParaRPr sz="2600">
              <a:latin typeface="Impact" panose="020B0806030902050204"/>
              <a:cs typeface="Impact" panose="020B0806030902050204"/>
            </a:endParaRPr>
          </a:p>
        </p:txBody>
      </p:sp>
      <p:sp>
        <p:nvSpPr>
          <p:cNvPr id="17" name="object 17"/>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81497" y="5797550"/>
            <a:ext cx="36131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44</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57655"/>
            <a:ext cx="9644380" cy="4620895"/>
            <a:chOff x="0" y="1057655"/>
            <a:chExt cx="9644380" cy="4620895"/>
          </a:xfrm>
        </p:grpSpPr>
        <p:pic>
          <p:nvPicPr>
            <p:cNvPr id="12" name="object 12"/>
            <p:cNvPicPr/>
            <p:nvPr/>
          </p:nvPicPr>
          <p:blipFill>
            <a:blip r:embed="rId6" cstate="print"/>
            <a:stretch>
              <a:fillRect/>
            </a:stretch>
          </p:blipFill>
          <p:spPr>
            <a:xfrm>
              <a:off x="0" y="2183891"/>
              <a:ext cx="9639299" cy="3494532"/>
            </a:xfrm>
            <a:prstGeom prst="rect">
              <a:avLst/>
            </a:prstGeom>
          </p:spPr>
        </p:pic>
        <p:sp>
          <p:nvSpPr>
            <p:cNvPr id="13" name="object 13"/>
            <p:cNvSpPr/>
            <p:nvPr/>
          </p:nvSpPr>
          <p:spPr>
            <a:xfrm>
              <a:off x="380" y="1057655"/>
              <a:ext cx="9639300" cy="1129030"/>
            </a:xfrm>
            <a:custGeom>
              <a:avLst/>
              <a:gdLst/>
              <a:ahLst/>
              <a:cxnLst/>
              <a:rect l="l" t="t" r="r" b="b"/>
              <a:pathLst>
                <a:path w="9639300" h="1129030">
                  <a:moveTo>
                    <a:pt x="9638919" y="1128521"/>
                  </a:moveTo>
                  <a:lnTo>
                    <a:pt x="9638919" y="0"/>
                  </a:lnTo>
                  <a:lnTo>
                    <a:pt x="0" y="0"/>
                  </a:lnTo>
                  <a:lnTo>
                    <a:pt x="0" y="1128522"/>
                  </a:lnTo>
                  <a:lnTo>
                    <a:pt x="9638919" y="1128521"/>
                  </a:lnTo>
                  <a:close/>
                </a:path>
              </a:pathLst>
            </a:custGeom>
            <a:solidFill>
              <a:srgbClr val="D8D2C9"/>
            </a:solidFill>
          </p:spPr>
          <p:txBody>
            <a:bodyPr wrap="square" lIns="0" tIns="0" rIns="0" bIns="0" rtlCol="0"/>
            <a:lstStyle/>
            <a:p>
              <a:endParaRPr/>
            </a:p>
          </p:txBody>
        </p:sp>
        <p:sp>
          <p:nvSpPr>
            <p:cNvPr id="14" name="object 14"/>
            <p:cNvSpPr/>
            <p:nvPr/>
          </p:nvSpPr>
          <p:spPr>
            <a:xfrm>
              <a:off x="380" y="1057655"/>
              <a:ext cx="9643745" cy="1132840"/>
            </a:xfrm>
            <a:custGeom>
              <a:avLst/>
              <a:gdLst/>
              <a:ahLst/>
              <a:cxnLst/>
              <a:rect l="l" t="t" r="r" b="b"/>
              <a:pathLst>
                <a:path w="9643745" h="1132839">
                  <a:moveTo>
                    <a:pt x="4191" y="0"/>
                  </a:moveTo>
                  <a:lnTo>
                    <a:pt x="0" y="0"/>
                  </a:lnTo>
                  <a:lnTo>
                    <a:pt x="0" y="4191"/>
                  </a:lnTo>
                  <a:lnTo>
                    <a:pt x="4191" y="0"/>
                  </a:lnTo>
                  <a:close/>
                </a:path>
                <a:path w="9643745" h="1132839">
                  <a:moveTo>
                    <a:pt x="9638919" y="4571"/>
                  </a:moveTo>
                  <a:lnTo>
                    <a:pt x="9635109" y="0"/>
                  </a:lnTo>
                  <a:lnTo>
                    <a:pt x="4191" y="0"/>
                  </a:lnTo>
                  <a:lnTo>
                    <a:pt x="0" y="4191"/>
                  </a:lnTo>
                  <a:lnTo>
                    <a:pt x="0" y="4572"/>
                  </a:lnTo>
                  <a:lnTo>
                    <a:pt x="9638919" y="4571"/>
                  </a:lnTo>
                  <a:close/>
                </a:path>
                <a:path w="9643745" h="1132839">
                  <a:moveTo>
                    <a:pt x="4191" y="1124712"/>
                  </a:moveTo>
                  <a:lnTo>
                    <a:pt x="4191" y="4572"/>
                  </a:lnTo>
                  <a:lnTo>
                    <a:pt x="0" y="4572"/>
                  </a:lnTo>
                  <a:lnTo>
                    <a:pt x="0" y="1124712"/>
                  </a:lnTo>
                  <a:lnTo>
                    <a:pt x="4191" y="1124712"/>
                  </a:lnTo>
                  <a:close/>
                </a:path>
                <a:path w="9643745" h="1132839">
                  <a:moveTo>
                    <a:pt x="9638919" y="1124711"/>
                  </a:moveTo>
                  <a:lnTo>
                    <a:pt x="0" y="1124712"/>
                  </a:lnTo>
                  <a:lnTo>
                    <a:pt x="0" y="1125029"/>
                  </a:lnTo>
                  <a:lnTo>
                    <a:pt x="4191" y="1128522"/>
                  </a:lnTo>
                  <a:lnTo>
                    <a:pt x="4191" y="1132331"/>
                  </a:lnTo>
                  <a:lnTo>
                    <a:pt x="9635109" y="1132331"/>
                  </a:lnTo>
                  <a:lnTo>
                    <a:pt x="9635109" y="1128521"/>
                  </a:lnTo>
                  <a:lnTo>
                    <a:pt x="9638919" y="1124711"/>
                  </a:lnTo>
                  <a:close/>
                </a:path>
                <a:path w="9643745" h="1132839">
                  <a:moveTo>
                    <a:pt x="4191" y="1132331"/>
                  </a:moveTo>
                  <a:lnTo>
                    <a:pt x="4191" y="1128522"/>
                  </a:lnTo>
                  <a:lnTo>
                    <a:pt x="0" y="1125029"/>
                  </a:lnTo>
                  <a:lnTo>
                    <a:pt x="0" y="1132331"/>
                  </a:lnTo>
                  <a:lnTo>
                    <a:pt x="4191" y="1132331"/>
                  </a:lnTo>
                  <a:close/>
                </a:path>
                <a:path w="9643745" h="1132839">
                  <a:moveTo>
                    <a:pt x="9643491" y="1130807"/>
                  </a:moveTo>
                  <a:lnTo>
                    <a:pt x="9643491" y="0"/>
                  </a:lnTo>
                  <a:lnTo>
                    <a:pt x="9635109" y="0"/>
                  </a:lnTo>
                  <a:lnTo>
                    <a:pt x="9638919" y="4571"/>
                  </a:lnTo>
                  <a:lnTo>
                    <a:pt x="9638919" y="1132331"/>
                  </a:lnTo>
                  <a:lnTo>
                    <a:pt x="9641205" y="1132331"/>
                  </a:lnTo>
                  <a:lnTo>
                    <a:pt x="9643491" y="1130807"/>
                  </a:lnTo>
                  <a:close/>
                </a:path>
                <a:path w="9643745" h="1132839">
                  <a:moveTo>
                    <a:pt x="9638919" y="1124711"/>
                  </a:moveTo>
                  <a:lnTo>
                    <a:pt x="9638919" y="4571"/>
                  </a:lnTo>
                  <a:lnTo>
                    <a:pt x="9635109" y="4571"/>
                  </a:lnTo>
                  <a:lnTo>
                    <a:pt x="9635109" y="1124711"/>
                  </a:lnTo>
                  <a:lnTo>
                    <a:pt x="9638919" y="1124711"/>
                  </a:lnTo>
                  <a:close/>
                </a:path>
                <a:path w="9643745" h="1132839">
                  <a:moveTo>
                    <a:pt x="9638919" y="1132331"/>
                  </a:moveTo>
                  <a:lnTo>
                    <a:pt x="9638919" y="1124711"/>
                  </a:lnTo>
                  <a:lnTo>
                    <a:pt x="9635109" y="1128521"/>
                  </a:lnTo>
                  <a:lnTo>
                    <a:pt x="9635109" y="1132331"/>
                  </a:lnTo>
                  <a:lnTo>
                    <a:pt x="9638919" y="1132331"/>
                  </a:lnTo>
                  <a:close/>
                </a:path>
              </a:pathLst>
            </a:custGeom>
            <a:solidFill>
              <a:srgbClr val="837862"/>
            </a:solidFill>
          </p:spPr>
          <p:txBody>
            <a:bodyPr wrap="square" lIns="0" tIns="0" rIns="0" bIns="0" rtlCol="0"/>
            <a:lstStyle/>
            <a:p>
              <a:endParaRPr/>
            </a:p>
          </p:txBody>
        </p:sp>
      </p:grpSp>
      <p:sp>
        <p:nvSpPr>
          <p:cNvPr id="15" name="object 15"/>
          <p:cNvSpPr txBox="1"/>
          <p:nvPr/>
        </p:nvSpPr>
        <p:spPr>
          <a:xfrm>
            <a:off x="380" y="1057655"/>
            <a:ext cx="9639300" cy="1129030"/>
          </a:xfrm>
          <a:prstGeom prst="rect">
            <a:avLst/>
          </a:prstGeom>
        </p:spPr>
        <p:txBody>
          <a:bodyPr vert="horz" wrap="square" lIns="0" tIns="0" rIns="0" bIns="0" rtlCol="0">
            <a:spAutoFit/>
          </a:bodyPr>
          <a:lstStyle/>
          <a:p>
            <a:pPr marL="1905" algn="ctr">
              <a:lnSpc>
                <a:spcPts val="4730"/>
              </a:lnSpc>
            </a:pPr>
            <a:r>
              <a:rPr sz="4050" spc="-10" dirty="0">
                <a:latin typeface="Impact" panose="020B0806030902050204"/>
                <a:cs typeface="Impact" panose="020B0806030902050204"/>
              </a:rPr>
              <a:t>PENGABDIAN</a:t>
            </a:r>
            <a:r>
              <a:rPr sz="4050" spc="-145" dirty="0">
                <a:latin typeface="Impact" panose="020B0806030902050204"/>
                <a:cs typeface="Impact" panose="020B0806030902050204"/>
              </a:rPr>
              <a:t> </a:t>
            </a:r>
            <a:r>
              <a:rPr sz="4050" dirty="0">
                <a:latin typeface="Impact" panose="020B0806030902050204"/>
                <a:cs typeface="Impact" panose="020B0806030902050204"/>
              </a:rPr>
              <a:t>JPKP</a:t>
            </a:r>
            <a:r>
              <a:rPr sz="4050" spc="-135" dirty="0">
                <a:latin typeface="Impact" panose="020B0806030902050204"/>
                <a:cs typeface="Impact" panose="020B0806030902050204"/>
              </a:rPr>
              <a:t> </a:t>
            </a:r>
            <a:r>
              <a:rPr sz="4050" dirty="0">
                <a:latin typeface="Impact" panose="020B0806030902050204"/>
                <a:cs typeface="Impact" panose="020B0806030902050204"/>
              </a:rPr>
              <a:t>BIDANG</a:t>
            </a:r>
            <a:r>
              <a:rPr sz="4050" spc="-135" dirty="0">
                <a:latin typeface="Impact" panose="020B0806030902050204"/>
                <a:cs typeface="Impact" panose="020B0806030902050204"/>
              </a:rPr>
              <a:t> </a:t>
            </a:r>
            <a:r>
              <a:rPr sz="4050" spc="-10" dirty="0">
                <a:solidFill>
                  <a:srgbClr val="FF0000"/>
                </a:solidFill>
                <a:latin typeface="Impact" panose="020B0806030902050204"/>
                <a:cs typeface="Impact" panose="020B0806030902050204"/>
              </a:rPr>
              <a:t>OLAHRAGA</a:t>
            </a:r>
            <a:endParaRPr sz="4050">
              <a:latin typeface="Impact" panose="020B0806030902050204"/>
              <a:cs typeface="Impact" panose="020B0806030902050204"/>
            </a:endParaRPr>
          </a:p>
          <a:p>
            <a:pPr marL="80645" marR="71755" algn="ctr">
              <a:lnSpc>
                <a:spcPts val="1780"/>
              </a:lnSpc>
              <a:spcBef>
                <a:spcPts val="135"/>
              </a:spcBef>
            </a:pPr>
            <a:r>
              <a:rPr sz="1650" spc="-10" dirty="0">
                <a:latin typeface="Impact" panose="020B0806030902050204"/>
                <a:cs typeface="Impact" panose="020B0806030902050204"/>
              </a:rPr>
              <a:t>MENGEMBANGKAN</a:t>
            </a:r>
            <a:r>
              <a:rPr sz="1650" spc="-5" dirty="0">
                <a:latin typeface="Impact" panose="020B0806030902050204"/>
                <a:cs typeface="Impact" panose="020B0806030902050204"/>
              </a:rPr>
              <a:t> </a:t>
            </a:r>
            <a:r>
              <a:rPr sz="1650" dirty="0">
                <a:latin typeface="Impact" panose="020B0806030902050204"/>
                <a:cs typeface="Impact" panose="020B0806030902050204"/>
              </a:rPr>
              <a:t>OLAH RAGA</a:t>
            </a:r>
            <a:r>
              <a:rPr sz="1650" spc="-10" dirty="0">
                <a:latin typeface="Impact" panose="020B0806030902050204"/>
                <a:cs typeface="Impact" panose="020B0806030902050204"/>
              </a:rPr>
              <a:t> </a:t>
            </a:r>
            <a:r>
              <a:rPr sz="1650" dirty="0">
                <a:latin typeface="Impact" panose="020B0806030902050204"/>
                <a:cs typeface="Impact" panose="020B0806030902050204"/>
              </a:rPr>
              <a:t>MELALUI</a:t>
            </a:r>
            <a:r>
              <a:rPr sz="1650" spc="10" dirty="0">
                <a:latin typeface="Impact" panose="020B0806030902050204"/>
                <a:cs typeface="Impact" panose="020B0806030902050204"/>
              </a:rPr>
              <a:t> </a:t>
            </a:r>
            <a:r>
              <a:rPr sz="1650" spc="-10" dirty="0">
                <a:latin typeface="Impact" panose="020B0806030902050204"/>
                <a:cs typeface="Impact" panose="020B0806030902050204"/>
              </a:rPr>
              <a:t>SEPAK</a:t>
            </a:r>
            <a:r>
              <a:rPr sz="1650" dirty="0">
                <a:latin typeface="Impact" panose="020B0806030902050204"/>
                <a:cs typeface="Impact" panose="020B0806030902050204"/>
              </a:rPr>
              <a:t> BOLA SOCIAL,</a:t>
            </a:r>
            <a:r>
              <a:rPr sz="1650" spc="10" dirty="0">
                <a:latin typeface="Impact" panose="020B0806030902050204"/>
                <a:cs typeface="Impact" panose="020B0806030902050204"/>
              </a:rPr>
              <a:t> </a:t>
            </a:r>
            <a:r>
              <a:rPr sz="1650" dirty="0">
                <a:latin typeface="Impact" panose="020B0806030902050204"/>
                <a:cs typeface="Impact" panose="020B0806030902050204"/>
              </a:rPr>
              <a:t>TURNAMEN</a:t>
            </a:r>
            <a:r>
              <a:rPr sz="1650" spc="15" dirty="0">
                <a:latin typeface="Impact" panose="020B0806030902050204"/>
                <a:cs typeface="Impact" panose="020B0806030902050204"/>
              </a:rPr>
              <a:t> </a:t>
            </a:r>
            <a:r>
              <a:rPr sz="1650" dirty="0">
                <a:latin typeface="Impact" panose="020B0806030902050204"/>
                <a:cs typeface="Impact" panose="020B0806030902050204"/>
              </a:rPr>
              <a:t>SEPAK BOLA</a:t>
            </a:r>
            <a:r>
              <a:rPr sz="1650" spc="-10" dirty="0">
                <a:latin typeface="Impact" panose="020B0806030902050204"/>
                <a:cs typeface="Impact" panose="020B0806030902050204"/>
              </a:rPr>
              <a:t> </a:t>
            </a:r>
            <a:r>
              <a:rPr sz="1650" dirty="0">
                <a:latin typeface="Impact" panose="020B0806030902050204"/>
                <a:cs typeface="Impact" panose="020B0806030902050204"/>
              </a:rPr>
              <a:t>ANAK-ANAK</a:t>
            </a:r>
            <a:r>
              <a:rPr sz="1650" spc="-5" dirty="0">
                <a:latin typeface="Impact" panose="020B0806030902050204"/>
                <a:cs typeface="Impact" panose="020B0806030902050204"/>
              </a:rPr>
              <a:t> </a:t>
            </a:r>
            <a:r>
              <a:rPr sz="1650" spc="-10" dirty="0">
                <a:latin typeface="Impact" panose="020B0806030902050204"/>
                <a:cs typeface="Impact" panose="020B0806030902050204"/>
              </a:rPr>
              <a:t>DIBERBAGAI</a:t>
            </a:r>
            <a:r>
              <a:rPr sz="1650" spc="-5" dirty="0">
                <a:latin typeface="Impact" panose="020B0806030902050204"/>
                <a:cs typeface="Impact" panose="020B0806030902050204"/>
              </a:rPr>
              <a:t> </a:t>
            </a:r>
            <a:r>
              <a:rPr sz="1650" spc="-10" dirty="0">
                <a:latin typeface="Impact" panose="020B0806030902050204"/>
                <a:cs typeface="Impact" panose="020B0806030902050204"/>
              </a:rPr>
              <a:t>DAERAH, </a:t>
            </a:r>
            <a:r>
              <a:rPr sz="1650" dirty="0">
                <a:latin typeface="Impact" panose="020B0806030902050204"/>
                <a:cs typeface="Impact" panose="020B0806030902050204"/>
              </a:rPr>
              <a:t>MENGHIBUR</a:t>
            </a:r>
            <a:r>
              <a:rPr sz="1650" spc="-15" dirty="0">
                <a:latin typeface="Impact" panose="020B0806030902050204"/>
                <a:cs typeface="Impact" panose="020B0806030902050204"/>
              </a:rPr>
              <a:t> </a:t>
            </a:r>
            <a:r>
              <a:rPr sz="1650" dirty="0">
                <a:latin typeface="Impact" panose="020B0806030902050204"/>
                <a:cs typeface="Impact" panose="020B0806030902050204"/>
              </a:rPr>
              <a:t>ANAK-ANAK</a:t>
            </a:r>
            <a:r>
              <a:rPr sz="1650" spc="-20" dirty="0">
                <a:latin typeface="Impact" panose="020B0806030902050204"/>
                <a:cs typeface="Impact" panose="020B0806030902050204"/>
              </a:rPr>
              <a:t> </a:t>
            </a:r>
            <a:r>
              <a:rPr sz="1650" dirty="0">
                <a:latin typeface="Impact" panose="020B0806030902050204"/>
                <a:cs typeface="Impact" panose="020B0806030902050204"/>
              </a:rPr>
              <a:t>PENGUNGSI</a:t>
            </a:r>
            <a:r>
              <a:rPr sz="1650" spc="-15" dirty="0">
                <a:latin typeface="Impact" panose="020B0806030902050204"/>
                <a:cs typeface="Impact" panose="020B0806030902050204"/>
              </a:rPr>
              <a:t> </a:t>
            </a:r>
            <a:r>
              <a:rPr sz="1650" dirty="0">
                <a:latin typeface="Impact" panose="020B0806030902050204"/>
                <a:cs typeface="Impact" panose="020B0806030902050204"/>
              </a:rPr>
              <a:t>KORBAN</a:t>
            </a:r>
            <a:r>
              <a:rPr sz="1650" spc="-15" dirty="0">
                <a:latin typeface="Impact" panose="020B0806030902050204"/>
                <a:cs typeface="Impact" panose="020B0806030902050204"/>
              </a:rPr>
              <a:t> </a:t>
            </a:r>
            <a:r>
              <a:rPr sz="1650" dirty="0">
                <a:latin typeface="Impact" panose="020B0806030902050204"/>
                <a:cs typeface="Impact" panose="020B0806030902050204"/>
              </a:rPr>
              <a:t>BENCANA</a:t>
            </a:r>
            <a:r>
              <a:rPr sz="1650" spc="-20" dirty="0">
                <a:latin typeface="Impact" panose="020B0806030902050204"/>
                <a:cs typeface="Impact" panose="020B0806030902050204"/>
              </a:rPr>
              <a:t> </a:t>
            </a:r>
            <a:r>
              <a:rPr sz="1650" dirty="0">
                <a:latin typeface="Impact" panose="020B0806030902050204"/>
                <a:cs typeface="Impact" panose="020B0806030902050204"/>
              </a:rPr>
              <a:t>MELALUI</a:t>
            </a:r>
            <a:r>
              <a:rPr sz="1650" spc="-10" dirty="0">
                <a:latin typeface="Impact" panose="020B0806030902050204"/>
                <a:cs typeface="Impact" panose="020B0806030902050204"/>
              </a:rPr>
              <a:t> SEPAK</a:t>
            </a:r>
            <a:r>
              <a:rPr sz="1650" spc="-20" dirty="0">
                <a:latin typeface="Impact" panose="020B0806030902050204"/>
                <a:cs typeface="Impact" panose="020B0806030902050204"/>
              </a:rPr>
              <a:t> BOLA</a:t>
            </a:r>
            <a:endParaRPr sz="1650">
              <a:latin typeface="Impact" panose="020B0806030902050204"/>
              <a:cs typeface="Impact" panose="020B0806030902050204"/>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pic>
          <p:nvPicPr>
            <p:cNvPr id="8" name="object 8"/>
            <p:cNvPicPr/>
            <p:nvPr/>
          </p:nvPicPr>
          <p:blipFill>
            <a:blip r:embed="rId6" cstate="print"/>
            <a:stretch>
              <a:fillRect/>
            </a:stretch>
          </p:blipFill>
          <p:spPr>
            <a:xfrm>
              <a:off x="0" y="2186177"/>
              <a:ext cx="6081521" cy="3481578"/>
            </a:xfrm>
            <a:prstGeom prst="rect">
              <a:avLst/>
            </a:prstGeom>
          </p:spPr>
        </p:pic>
        <p:sp>
          <p:nvSpPr>
            <p:cNvPr id="9" name="object 9"/>
            <p:cNvSpPr/>
            <p:nvPr/>
          </p:nvSpPr>
          <p:spPr>
            <a:xfrm>
              <a:off x="380" y="2178558"/>
              <a:ext cx="6089015" cy="3497579"/>
            </a:xfrm>
            <a:custGeom>
              <a:avLst/>
              <a:gdLst/>
              <a:ahLst/>
              <a:cxnLst/>
              <a:rect l="l" t="t" r="r" b="b"/>
              <a:pathLst>
                <a:path w="6089015" h="3497579">
                  <a:moveTo>
                    <a:pt x="6088761" y="3495293"/>
                  </a:moveTo>
                  <a:lnTo>
                    <a:pt x="6088761" y="1524"/>
                  </a:lnTo>
                  <a:lnTo>
                    <a:pt x="6087237" y="0"/>
                  </a:lnTo>
                  <a:lnTo>
                    <a:pt x="0" y="0"/>
                  </a:lnTo>
                  <a:lnTo>
                    <a:pt x="0" y="7620"/>
                  </a:lnTo>
                  <a:lnTo>
                    <a:pt x="6081141" y="7619"/>
                  </a:lnTo>
                  <a:lnTo>
                    <a:pt x="6081141" y="3809"/>
                  </a:lnTo>
                  <a:lnTo>
                    <a:pt x="6084951" y="7619"/>
                  </a:lnTo>
                  <a:lnTo>
                    <a:pt x="6084951" y="3497579"/>
                  </a:lnTo>
                  <a:lnTo>
                    <a:pt x="6087237" y="3497579"/>
                  </a:lnTo>
                  <a:lnTo>
                    <a:pt x="6088761" y="3495293"/>
                  </a:lnTo>
                  <a:close/>
                </a:path>
                <a:path w="6089015" h="3497579">
                  <a:moveTo>
                    <a:pt x="6084951" y="3489197"/>
                  </a:moveTo>
                  <a:lnTo>
                    <a:pt x="0" y="3489198"/>
                  </a:lnTo>
                  <a:lnTo>
                    <a:pt x="0" y="3497580"/>
                  </a:lnTo>
                  <a:lnTo>
                    <a:pt x="6081141" y="3497579"/>
                  </a:lnTo>
                  <a:lnTo>
                    <a:pt x="6081141" y="3493769"/>
                  </a:lnTo>
                  <a:lnTo>
                    <a:pt x="6084951" y="3489197"/>
                  </a:lnTo>
                  <a:close/>
                </a:path>
                <a:path w="6089015" h="3497579">
                  <a:moveTo>
                    <a:pt x="6084951" y="7619"/>
                  </a:moveTo>
                  <a:lnTo>
                    <a:pt x="6081141" y="3809"/>
                  </a:lnTo>
                  <a:lnTo>
                    <a:pt x="6081141" y="7619"/>
                  </a:lnTo>
                  <a:lnTo>
                    <a:pt x="6084951" y="7619"/>
                  </a:lnTo>
                  <a:close/>
                </a:path>
                <a:path w="6089015" h="3497579">
                  <a:moveTo>
                    <a:pt x="6084951" y="3489197"/>
                  </a:moveTo>
                  <a:lnTo>
                    <a:pt x="6084951" y="7619"/>
                  </a:lnTo>
                  <a:lnTo>
                    <a:pt x="6081141" y="7619"/>
                  </a:lnTo>
                  <a:lnTo>
                    <a:pt x="6081141" y="3489197"/>
                  </a:lnTo>
                  <a:lnTo>
                    <a:pt x="6084951" y="3489197"/>
                  </a:lnTo>
                  <a:close/>
                </a:path>
                <a:path w="6089015" h="3497579">
                  <a:moveTo>
                    <a:pt x="6084951" y="3497579"/>
                  </a:moveTo>
                  <a:lnTo>
                    <a:pt x="6084951" y="3489197"/>
                  </a:lnTo>
                  <a:lnTo>
                    <a:pt x="6081141" y="3493769"/>
                  </a:lnTo>
                  <a:lnTo>
                    <a:pt x="6081141" y="3497579"/>
                  </a:lnTo>
                  <a:lnTo>
                    <a:pt x="6084951" y="3497579"/>
                  </a:lnTo>
                  <a:close/>
                </a:path>
              </a:pathLst>
            </a:custGeom>
            <a:solidFill>
              <a:srgbClr val="920909"/>
            </a:solidFill>
          </p:spPr>
          <p:txBody>
            <a:bodyPr wrap="square" lIns="0" tIns="0" rIns="0" bIns="0" rtlCol="0"/>
            <a:lstStyle/>
            <a:p>
              <a:endParaRPr/>
            </a:p>
          </p:txBody>
        </p:sp>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75402" y="5797550"/>
            <a:ext cx="37338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45</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3" name="object 13"/>
          <p:cNvGrpSpPr/>
          <p:nvPr/>
        </p:nvGrpSpPr>
        <p:grpSpPr>
          <a:xfrm>
            <a:off x="380" y="1232153"/>
            <a:ext cx="9727565" cy="4436110"/>
            <a:chOff x="380" y="1232153"/>
            <a:chExt cx="9727565" cy="4436110"/>
          </a:xfrm>
        </p:grpSpPr>
        <p:pic>
          <p:nvPicPr>
            <p:cNvPr id="14" name="object 14"/>
            <p:cNvPicPr/>
            <p:nvPr/>
          </p:nvPicPr>
          <p:blipFill>
            <a:blip r:embed="rId7" cstate="print"/>
            <a:stretch>
              <a:fillRect/>
            </a:stretch>
          </p:blipFill>
          <p:spPr>
            <a:xfrm>
              <a:off x="5019294" y="2186177"/>
              <a:ext cx="4703826" cy="3481578"/>
            </a:xfrm>
            <a:prstGeom prst="rect">
              <a:avLst/>
            </a:prstGeom>
          </p:spPr>
        </p:pic>
        <p:sp>
          <p:nvSpPr>
            <p:cNvPr id="15" name="object 15"/>
            <p:cNvSpPr/>
            <p:nvPr/>
          </p:nvSpPr>
          <p:spPr>
            <a:xfrm>
              <a:off x="380" y="1235963"/>
              <a:ext cx="9723120" cy="950594"/>
            </a:xfrm>
            <a:custGeom>
              <a:avLst/>
              <a:gdLst/>
              <a:ahLst/>
              <a:cxnLst/>
              <a:rect l="l" t="t" r="r" b="b"/>
              <a:pathLst>
                <a:path w="9723120" h="950594">
                  <a:moveTo>
                    <a:pt x="9722739" y="950213"/>
                  </a:moveTo>
                  <a:lnTo>
                    <a:pt x="9722739" y="0"/>
                  </a:lnTo>
                  <a:lnTo>
                    <a:pt x="0" y="0"/>
                  </a:lnTo>
                  <a:lnTo>
                    <a:pt x="0" y="950214"/>
                  </a:lnTo>
                  <a:lnTo>
                    <a:pt x="9722739" y="950213"/>
                  </a:lnTo>
                  <a:close/>
                </a:path>
              </a:pathLst>
            </a:custGeom>
            <a:solidFill>
              <a:srgbClr val="D8D2C9"/>
            </a:solidFill>
          </p:spPr>
          <p:txBody>
            <a:bodyPr wrap="square" lIns="0" tIns="0" rIns="0" bIns="0" rtlCol="0"/>
            <a:lstStyle/>
            <a:p>
              <a:endParaRPr/>
            </a:p>
          </p:txBody>
        </p:sp>
        <p:sp>
          <p:nvSpPr>
            <p:cNvPr id="16" name="object 16"/>
            <p:cNvSpPr/>
            <p:nvPr/>
          </p:nvSpPr>
          <p:spPr>
            <a:xfrm>
              <a:off x="380" y="1232153"/>
              <a:ext cx="9727565" cy="958215"/>
            </a:xfrm>
            <a:custGeom>
              <a:avLst/>
              <a:gdLst/>
              <a:ahLst/>
              <a:cxnLst/>
              <a:rect l="l" t="t" r="r" b="b"/>
              <a:pathLst>
                <a:path w="9727565" h="958214">
                  <a:moveTo>
                    <a:pt x="9727311" y="956310"/>
                  </a:moveTo>
                  <a:lnTo>
                    <a:pt x="9727311" y="1523"/>
                  </a:lnTo>
                  <a:lnTo>
                    <a:pt x="9725025" y="0"/>
                  </a:lnTo>
                  <a:lnTo>
                    <a:pt x="0" y="0"/>
                  </a:lnTo>
                  <a:lnTo>
                    <a:pt x="0" y="7302"/>
                  </a:lnTo>
                  <a:lnTo>
                    <a:pt x="4191" y="3810"/>
                  </a:lnTo>
                  <a:lnTo>
                    <a:pt x="4191" y="7620"/>
                  </a:lnTo>
                  <a:lnTo>
                    <a:pt x="9718929" y="7619"/>
                  </a:lnTo>
                  <a:lnTo>
                    <a:pt x="9718929" y="3810"/>
                  </a:lnTo>
                  <a:lnTo>
                    <a:pt x="9722739" y="7619"/>
                  </a:lnTo>
                  <a:lnTo>
                    <a:pt x="9722739" y="957834"/>
                  </a:lnTo>
                  <a:lnTo>
                    <a:pt x="9725025" y="957834"/>
                  </a:lnTo>
                  <a:lnTo>
                    <a:pt x="9727311" y="956310"/>
                  </a:lnTo>
                  <a:close/>
                </a:path>
                <a:path w="9727565" h="958214">
                  <a:moveTo>
                    <a:pt x="4191" y="7620"/>
                  </a:moveTo>
                  <a:lnTo>
                    <a:pt x="4191" y="3810"/>
                  </a:lnTo>
                  <a:lnTo>
                    <a:pt x="0" y="7302"/>
                  </a:lnTo>
                  <a:lnTo>
                    <a:pt x="0" y="7620"/>
                  </a:lnTo>
                  <a:lnTo>
                    <a:pt x="4191" y="7620"/>
                  </a:lnTo>
                  <a:close/>
                </a:path>
                <a:path w="9727565" h="958214">
                  <a:moveTo>
                    <a:pt x="4191" y="950214"/>
                  </a:moveTo>
                  <a:lnTo>
                    <a:pt x="4191" y="7620"/>
                  </a:lnTo>
                  <a:lnTo>
                    <a:pt x="0" y="7620"/>
                  </a:lnTo>
                  <a:lnTo>
                    <a:pt x="0" y="950214"/>
                  </a:lnTo>
                  <a:lnTo>
                    <a:pt x="4191" y="950214"/>
                  </a:lnTo>
                  <a:close/>
                </a:path>
                <a:path w="9727565" h="958214">
                  <a:moveTo>
                    <a:pt x="9722739" y="950214"/>
                  </a:moveTo>
                  <a:lnTo>
                    <a:pt x="0" y="950214"/>
                  </a:lnTo>
                  <a:lnTo>
                    <a:pt x="0" y="950531"/>
                  </a:lnTo>
                  <a:lnTo>
                    <a:pt x="4191" y="954024"/>
                  </a:lnTo>
                  <a:lnTo>
                    <a:pt x="4191" y="957834"/>
                  </a:lnTo>
                  <a:lnTo>
                    <a:pt x="9718929" y="957834"/>
                  </a:lnTo>
                  <a:lnTo>
                    <a:pt x="9718929" y="954024"/>
                  </a:lnTo>
                  <a:lnTo>
                    <a:pt x="9722739" y="950214"/>
                  </a:lnTo>
                  <a:close/>
                </a:path>
                <a:path w="9727565" h="958214">
                  <a:moveTo>
                    <a:pt x="4191" y="957834"/>
                  </a:moveTo>
                  <a:lnTo>
                    <a:pt x="4191" y="954024"/>
                  </a:lnTo>
                  <a:lnTo>
                    <a:pt x="0" y="950531"/>
                  </a:lnTo>
                  <a:lnTo>
                    <a:pt x="0" y="957834"/>
                  </a:lnTo>
                  <a:lnTo>
                    <a:pt x="4191" y="957834"/>
                  </a:lnTo>
                  <a:close/>
                </a:path>
                <a:path w="9727565" h="958214">
                  <a:moveTo>
                    <a:pt x="9722739" y="7619"/>
                  </a:moveTo>
                  <a:lnTo>
                    <a:pt x="9718929" y="3810"/>
                  </a:lnTo>
                  <a:lnTo>
                    <a:pt x="9718929" y="7619"/>
                  </a:lnTo>
                  <a:lnTo>
                    <a:pt x="9722739" y="7619"/>
                  </a:lnTo>
                  <a:close/>
                </a:path>
                <a:path w="9727565" h="958214">
                  <a:moveTo>
                    <a:pt x="9722739" y="950214"/>
                  </a:moveTo>
                  <a:lnTo>
                    <a:pt x="9722739" y="7619"/>
                  </a:lnTo>
                  <a:lnTo>
                    <a:pt x="9718929" y="7619"/>
                  </a:lnTo>
                  <a:lnTo>
                    <a:pt x="9718929" y="950214"/>
                  </a:lnTo>
                  <a:lnTo>
                    <a:pt x="9722739" y="950214"/>
                  </a:lnTo>
                  <a:close/>
                </a:path>
                <a:path w="9727565" h="958214">
                  <a:moveTo>
                    <a:pt x="9722739" y="957834"/>
                  </a:moveTo>
                  <a:lnTo>
                    <a:pt x="9722739" y="950214"/>
                  </a:lnTo>
                  <a:lnTo>
                    <a:pt x="9718929" y="954024"/>
                  </a:lnTo>
                  <a:lnTo>
                    <a:pt x="9718929" y="957834"/>
                  </a:lnTo>
                  <a:lnTo>
                    <a:pt x="9722739" y="957834"/>
                  </a:lnTo>
                  <a:close/>
                </a:path>
              </a:pathLst>
            </a:custGeom>
            <a:solidFill>
              <a:srgbClr val="837862"/>
            </a:solidFill>
          </p:spPr>
          <p:txBody>
            <a:bodyPr wrap="square" lIns="0" tIns="0" rIns="0" bIns="0" rtlCol="0"/>
            <a:lstStyle/>
            <a:p>
              <a:endParaRPr/>
            </a:p>
          </p:txBody>
        </p:sp>
      </p:grpSp>
      <p:sp>
        <p:nvSpPr>
          <p:cNvPr id="17" name="object 17"/>
          <p:cNvSpPr txBox="1">
            <a:spLocks noGrp="1"/>
          </p:cNvSpPr>
          <p:nvPr>
            <p:ph type="title"/>
          </p:nvPr>
        </p:nvSpPr>
        <p:spPr>
          <a:xfrm>
            <a:off x="502920" y="215900"/>
            <a:ext cx="9052560" cy="1767840"/>
          </a:xfrm>
          <a:prstGeom prst="rect">
            <a:avLst/>
          </a:prstGeom>
        </p:spPr>
        <p:txBody>
          <a:bodyPr vert="horz" wrap="square" lIns="0" tIns="274065" rIns="0" bIns="0" rtlCol="0">
            <a:noAutofit/>
          </a:bodyPr>
          <a:lstStyle/>
          <a:p>
            <a:pPr algn="ctr">
              <a:lnSpc>
                <a:spcPts val="4135"/>
              </a:lnSpc>
              <a:spcBef>
                <a:spcPts val="130"/>
              </a:spcBef>
            </a:pPr>
            <a:r>
              <a:rPr dirty="0"/>
              <a:t>PENGABDIAN JPKP</a:t>
            </a:r>
            <a:r>
              <a:rPr spc="10" dirty="0"/>
              <a:t> </a:t>
            </a:r>
            <a:r>
              <a:rPr dirty="0"/>
              <a:t>BIDANG</a:t>
            </a:r>
            <a:r>
              <a:rPr spc="-5" dirty="0"/>
              <a:t> </a:t>
            </a:r>
            <a:r>
              <a:rPr dirty="0">
                <a:solidFill>
                  <a:srgbClr val="FF0000"/>
                </a:solidFill>
              </a:rPr>
              <a:t>SENI &amp; </a:t>
            </a:r>
            <a:r>
              <a:rPr spc="-10" dirty="0">
                <a:solidFill>
                  <a:srgbClr val="FF0000"/>
                </a:solidFill>
              </a:rPr>
              <a:t>PARIWISATA</a:t>
            </a:r>
          </a:p>
          <a:p>
            <a:pPr marR="5080" algn="ctr">
              <a:lnSpc>
                <a:spcPct val="80000"/>
              </a:lnSpc>
              <a:spcBef>
                <a:spcPts val="210"/>
              </a:spcBef>
            </a:pPr>
            <a:r>
              <a:rPr sz="1650" spc="-10" dirty="0"/>
              <a:t>MEMBANGUN</a:t>
            </a:r>
            <a:r>
              <a:rPr sz="1650" spc="-20" dirty="0"/>
              <a:t> </a:t>
            </a:r>
            <a:r>
              <a:rPr sz="1650" spc="-10" dirty="0"/>
              <a:t>DESA-</a:t>
            </a:r>
            <a:r>
              <a:rPr sz="1650" dirty="0"/>
              <a:t>DESA</a:t>
            </a:r>
            <a:r>
              <a:rPr sz="1650" spc="-40" dirty="0"/>
              <a:t> </a:t>
            </a:r>
            <a:r>
              <a:rPr sz="1650" spc="-35" dirty="0"/>
              <a:t>WISATA</a:t>
            </a:r>
            <a:r>
              <a:rPr sz="1650" spc="-30" dirty="0"/>
              <a:t> </a:t>
            </a:r>
            <a:r>
              <a:rPr sz="1650" dirty="0"/>
              <a:t>BARU,</a:t>
            </a:r>
            <a:r>
              <a:rPr sz="1650" spc="-25" dirty="0"/>
              <a:t> </a:t>
            </a:r>
            <a:r>
              <a:rPr sz="1650" dirty="0"/>
              <a:t>MENDAMPINGI</a:t>
            </a:r>
            <a:r>
              <a:rPr sz="1650" spc="-30" dirty="0"/>
              <a:t> </a:t>
            </a:r>
            <a:r>
              <a:rPr sz="1650" dirty="0"/>
              <a:t>PEMELIHARAAN</a:t>
            </a:r>
            <a:r>
              <a:rPr sz="1650" spc="-25" dirty="0"/>
              <a:t> </a:t>
            </a:r>
            <a:r>
              <a:rPr sz="1650" spc="-30" dirty="0"/>
              <a:t>TEMPAT </a:t>
            </a:r>
            <a:r>
              <a:rPr sz="1650" spc="-35" dirty="0"/>
              <a:t>WISATA</a:t>
            </a:r>
            <a:r>
              <a:rPr sz="1650" spc="-25" dirty="0"/>
              <a:t> </a:t>
            </a:r>
            <a:r>
              <a:rPr sz="1650" dirty="0"/>
              <a:t>LAMA</a:t>
            </a:r>
            <a:r>
              <a:rPr sz="1650" spc="-30" dirty="0"/>
              <a:t> </a:t>
            </a:r>
            <a:r>
              <a:rPr sz="1650" spc="-10" dirty="0"/>
              <a:t>YANG</a:t>
            </a:r>
            <a:r>
              <a:rPr sz="1650" spc="-30" dirty="0"/>
              <a:t> </a:t>
            </a:r>
            <a:r>
              <a:rPr sz="1650" dirty="0"/>
              <a:t>TDK</a:t>
            </a:r>
            <a:r>
              <a:rPr sz="1650" spc="-25" dirty="0"/>
              <a:t> </a:t>
            </a:r>
            <a:r>
              <a:rPr sz="1650" spc="-10" dirty="0"/>
              <a:t>LESTARI, MEMPROMOSIKAN </a:t>
            </a:r>
            <a:r>
              <a:rPr sz="1650" spc="-50" dirty="0"/>
              <a:t>TEMPAT-</a:t>
            </a:r>
            <a:r>
              <a:rPr sz="1650" spc="-30" dirty="0"/>
              <a:t>TEMPAT WISATA</a:t>
            </a:r>
            <a:r>
              <a:rPr sz="1650" spc="-10" dirty="0"/>
              <a:t> </a:t>
            </a:r>
            <a:r>
              <a:rPr sz="1650" dirty="0"/>
              <a:t>ALAMI,</a:t>
            </a:r>
            <a:r>
              <a:rPr sz="1650" spc="-10" dirty="0"/>
              <a:t> MENGEMBANGKAN</a:t>
            </a:r>
            <a:r>
              <a:rPr sz="1650" spc="-25" dirty="0"/>
              <a:t> </a:t>
            </a:r>
            <a:r>
              <a:rPr sz="1650" spc="-10" dirty="0"/>
              <a:t>KARYA</a:t>
            </a:r>
            <a:r>
              <a:rPr sz="1650" spc="-5" dirty="0"/>
              <a:t> </a:t>
            </a:r>
            <a:r>
              <a:rPr sz="1650" dirty="0"/>
              <a:t>SENI</a:t>
            </a:r>
            <a:r>
              <a:rPr sz="1650" spc="-10" dirty="0"/>
              <a:t> NUSANTARA…</a:t>
            </a:r>
            <a:endParaRPr sz="165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235963"/>
              <a:ext cx="9723120" cy="950594"/>
            </a:xfrm>
            <a:custGeom>
              <a:avLst/>
              <a:gdLst/>
              <a:ahLst/>
              <a:cxnLst/>
              <a:rect l="l" t="t" r="r" b="b"/>
              <a:pathLst>
                <a:path w="9723120" h="950594">
                  <a:moveTo>
                    <a:pt x="9722739" y="950213"/>
                  </a:moveTo>
                  <a:lnTo>
                    <a:pt x="9722739" y="0"/>
                  </a:lnTo>
                  <a:lnTo>
                    <a:pt x="0" y="0"/>
                  </a:lnTo>
                  <a:lnTo>
                    <a:pt x="0" y="950214"/>
                  </a:lnTo>
                  <a:lnTo>
                    <a:pt x="9722739" y="950213"/>
                  </a:lnTo>
                  <a:close/>
                </a:path>
              </a:pathLst>
            </a:custGeom>
            <a:solidFill>
              <a:srgbClr val="D8D2C9"/>
            </a:solidFill>
          </p:spPr>
          <p:txBody>
            <a:bodyPr wrap="square" lIns="0" tIns="0" rIns="0" bIns="0" rtlCol="0"/>
            <a:lstStyle/>
            <a:p>
              <a:endParaRPr/>
            </a:p>
          </p:txBody>
        </p:sp>
        <p:sp>
          <p:nvSpPr>
            <p:cNvPr id="9" name="object 9"/>
            <p:cNvSpPr/>
            <p:nvPr/>
          </p:nvSpPr>
          <p:spPr>
            <a:xfrm>
              <a:off x="380" y="1232153"/>
              <a:ext cx="9727565" cy="958215"/>
            </a:xfrm>
            <a:custGeom>
              <a:avLst/>
              <a:gdLst/>
              <a:ahLst/>
              <a:cxnLst/>
              <a:rect l="l" t="t" r="r" b="b"/>
              <a:pathLst>
                <a:path w="9727565" h="958214">
                  <a:moveTo>
                    <a:pt x="9727311" y="956310"/>
                  </a:moveTo>
                  <a:lnTo>
                    <a:pt x="9727311" y="1523"/>
                  </a:lnTo>
                  <a:lnTo>
                    <a:pt x="9725025" y="0"/>
                  </a:lnTo>
                  <a:lnTo>
                    <a:pt x="0" y="0"/>
                  </a:lnTo>
                  <a:lnTo>
                    <a:pt x="0" y="7302"/>
                  </a:lnTo>
                  <a:lnTo>
                    <a:pt x="4191" y="3810"/>
                  </a:lnTo>
                  <a:lnTo>
                    <a:pt x="4191" y="7620"/>
                  </a:lnTo>
                  <a:lnTo>
                    <a:pt x="9718929" y="7619"/>
                  </a:lnTo>
                  <a:lnTo>
                    <a:pt x="9718929" y="3810"/>
                  </a:lnTo>
                  <a:lnTo>
                    <a:pt x="9722739" y="7619"/>
                  </a:lnTo>
                  <a:lnTo>
                    <a:pt x="9722739" y="957834"/>
                  </a:lnTo>
                  <a:lnTo>
                    <a:pt x="9725025" y="957834"/>
                  </a:lnTo>
                  <a:lnTo>
                    <a:pt x="9727311" y="956310"/>
                  </a:lnTo>
                  <a:close/>
                </a:path>
                <a:path w="9727565" h="958214">
                  <a:moveTo>
                    <a:pt x="4191" y="7620"/>
                  </a:moveTo>
                  <a:lnTo>
                    <a:pt x="4191" y="3810"/>
                  </a:lnTo>
                  <a:lnTo>
                    <a:pt x="0" y="7302"/>
                  </a:lnTo>
                  <a:lnTo>
                    <a:pt x="0" y="7620"/>
                  </a:lnTo>
                  <a:lnTo>
                    <a:pt x="4191" y="7620"/>
                  </a:lnTo>
                  <a:close/>
                </a:path>
                <a:path w="9727565" h="958214">
                  <a:moveTo>
                    <a:pt x="4191" y="950214"/>
                  </a:moveTo>
                  <a:lnTo>
                    <a:pt x="4191" y="7620"/>
                  </a:lnTo>
                  <a:lnTo>
                    <a:pt x="0" y="7620"/>
                  </a:lnTo>
                  <a:lnTo>
                    <a:pt x="0" y="950214"/>
                  </a:lnTo>
                  <a:lnTo>
                    <a:pt x="4191" y="950214"/>
                  </a:lnTo>
                  <a:close/>
                </a:path>
                <a:path w="9727565" h="958214">
                  <a:moveTo>
                    <a:pt x="9722739" y="950214"/>
                  </a:moveTo>
                  <a:lnTo>
                    <a:pt x="0" y="950214"/>
                  </a:lnTo>
                  <a:lnTo>
                    <a:pt x="0" y="950531"/>
                  </a:lnTo>
                  <a:lnTo>
                    <a:pt x="4191" y="954024"/>
                  </a:lnTo>
                  <a:lnTo>
                    <a:pt x="4191" y="957834"/>
                  </a:lnTo>
                  <a:lnTo>
                    <a:pt x="9718929" y="957834"/>
                  </a:lnTo>
                  <a:lnTo>
                    <a:pt x="9718929" y="954024"/>
                  </a:lnTo>
                  <a:lnTo>
                    <a:pt x="9722739" y="950214"/>
                  </a:lnTo>
                  <a:close/>
                </a:path>
                <a:path w="9727565" h="958214">
                  <a:moveTo>
                    <a:pt x="4191" y="957834"/>
                  </a:moveTo>
                  <a:lnTo>
                    <a:pt x="4191" y="954024"/>
                  </a:lnTo>
                  <a:lnTo>
                    <a:pt x="0" y="950531"/>
                  </a:lnTo>
                  <a:lnTo>
                    <a:pt x="0" y="957834"/>
                  </a:lnTo>
                  <a:lnTo>
                    <a:pt x="4191" y="957834"/>
                  </a:lnTo>
                  <a:close/>
                </a:path>
                <a:path w="9727565" h="958214">
                  <a:moveTo>
                    <a:pt x="9722739" y="7619"/>
                  </a:moveTo>
                  <a:lnTo>
                    <a:pt x="9718929" y="3810"/>
                  </a:lnTo>
                  <a:lnTo>
                    <a:pt x="9718929" y="7619"/>
                  </a:lnTo>
                  <a:lnTo>
                    <a:pt x="9722739" y="7619"/>
                  </a:lnTo>
                  <a:close/>
                </a:path>
                <a:path w="9727565" h="958214">
                  <a:moveTo>
                    <a:pt x="9722739" y="950214"/>
                  </a:moveTo>
                  <a:lnTo>
                    <a:pt x="9722739" y="7619"/>
                  </a:lnTo>
                  <a:lnTo>
                    <a:pt x="9718929" y="7619"/>
                  </a:lnTo>
                  <a:lnTo>
                    <a:pt x="9718929" y="950214"/>
                  </a:lnTo>
                  <a:lnTo>
                    <a:pt x="9722739" y="950214"/>
                  </a:lnTo>
                  <a:close/>
                </a:path>
                <a:path w="9727565" h="958214">
                  <a:moveTo>
                    <a:pt x="9722739" y="957834"/>
                  </a:moveTo>
                  <a:lnTo>
                    <a:pt x="9722739" y="950214"/>
                  </a:lnTo>
                  <a:lnTo>
                    <a:pt x="9718929" y="954024"/>
                  </a:lnTo>
                  <a:lnTo>
                    <a:pt x="9718929" y="957834"/>
                  </a:lnTo>
                  <a:lnTo>
                    <a:pt x="9722739" y="957834"/>
                  </a:lnTo>
                  <a:close/>
                </a:path>
              </a:pathLst>
            </a:custGeom>
            <a:solidFill>
              <a:srgbClr val="837862"/>
            </a:solidFill>
          </p:spPr>
          <p:txBody>
            <a:bodyPr wrap="square" lIns="0" tIns="0" rIns="0" bIns="0" rtlCol="0"/>
            <a:lstStyle/>
            <a:p>
              <a:endParaRPr/>
            </a:p>
          </p:txBody>
        </p:sp>
      </p:grpSp>
      <p:sp>
        <p:nvSpPr>
          <p:cNvPr id="10" name="object 10"/>
          <p:cNvSpPr txBox="1">
            <a:spLocks noGrp="1"/>
          </p:cNvSpPr>
          <p:nvPr>
            <p:ph type="title"/>
          </p:nvPr>
        </p:nvSpPr>
        <p:spPr>
          <a:xfrm>
            <a:off x="420702" y="78802"/>
            <a:ext cx="9052560" cy="1645285"/>
          </a:xfrm>
          <a:prstGeom prst="rect">
            <a:avLst/>
          </a:prstGeom>
        </p:spPr>
        <p:txBody>
          <a:bodyPr vert="horz" wrap="square" lIns="0" tIns="277113" rIns="0" bIns="0" rtlCol="0">
            <a:noAutofit/>
          </a:bodyPr>
          <a:lstStyle/>
          <a:p>
            <a:pPr algn="ctr">
              <a:lnSpc>
                <a:spcPts val="4230"/>
              </a:lnSpc>
              <a:spcBef>
                <a:spcPts val="130"/>
              </a:spcBef>
            </a:pPr>
            <a:r>
              <a:rPr dirty="0"/>
              <a:t>PENGABDIAN</a:t>
            </a:r>
            <a:r>
              <a:rPr spc="5" dirty="0"/>
              <a:t> </a:t>
            </a:r>
            <a:r>
              <a:rPr dirty="0"/>
              <a:t>JPKP</a:t>
            </a:r>
            <a:r>
              <a:rPr spc="15" dirty="0"/>
              <a:t> </a:t>
            </a:r>
            <a:r>
              <a:rPr dirty="0"/>
              <a:t>BIDANG</a:t>
            </a:r>
            <a:r>
              <a:rPr spc="5" dirty="0"/>
              <a:t> </a:t>
            </a:r>
            <a:r>
              <a:rPr dirty="0">
                <a:solidFill>
                  <a:srgbClr val="FF0000"/>
                </a:solidFill>
              </a:rPr>
              <a:t>SENI &amp; </a:t>
            </a:r>
            <a:r>
              <a:rPr spc="-10" dirty="0">
                <a:solidFill>
                  <a:srgbClr val="FF0000"/>
                </a:solidFill>
              </a:rPr>
              <a:t>PARIWISATA</a:t>
            </a:r>
          </a:p>
          <a:p>
            <a:pPr marR="5080" algn="ctr">
              <a:lnSpc>
                <a:spcPts val="1780"/>
              </a:lnSpc>
              <a:spcBef>
                <a:spcPts val="135"/>
              </a:spcBef>
            </a:pPr>
            <a:r>
              <a:rPr sz="1650" spc="-10" dirty="0"/>
              <a:t>MEMBANGUN</a:t>
            </a:r>
            <a:r>
              <a:rPr sz="1650" spc="-20" dirty="0"/>
              <a:t> </a:t>
            </a:r>
            <a:r>
              <a:rPr sz="1650" spc="-10" dirty="0"/>
              <a:t>DESA-</a:t>
            </a:r>
            <a:r>
              <a:rPr sz="1650" dirty="0"/>
              <a:t>DESA</a:t>
            </a:r>
            <a:r>
              <a:rPr sz="1650" spc="-30" dirty="0"/>
              <a:t> </a:t>
            </a:r>
            <a:r>
              <a:rPr sz="1650" spc="-35" dirty="0"/>
              <a:t>WISATA</a:t>
            </a:r>
            <a:r>
              <a:rPr sz="1650" spc="-25" dirty="0"/>
              <a:t> </a:t>
            </a:r>
            <a:r>
              <a:rPr sz="1650" dirty="0"/>
              <a:t>BARU,</a:t>
            </a:r>
            <a:r>
              <a:rPr sz="1650" spc="-25" dirty="0"/>
              <a:t> </a:t>
            </a:r>
            <a:r>
              <a:rPr sz="1650" dirty="0"/>
              <a:t>MENDAMPINGI</a:t>
            </a:r>
            <a:r>
              <a:rPr sz="1650" spc="-30" dirty="0"/>
              <a:t> </a:t>
            </a:r>
            <a:r>
              <a:rPr sz="1650" spc="-10" dirty="0"/>
              <a:t>PEMELIHARAAN</a:t>
            </a:r>
            <a:r>
              <a:rPr sz="1650" spc="-30" dirty="0"/>
              <a:t> TEMPAT</a:t>
            </a:r>
            <a:r>
              <a:rPr sz="1650" spc="-25" dirty="0"/>
              <a:t> </a:t>
            </a:r>
            <a:r>
              <a:rPr sz="1650" spc="-30" dirty="0"/>
              <a:t>WISATA</a:t>
            </a:r>
            <a:r>
              <a:rPr sz="1650" spc="-25" dirty="0"/>
              <a:t> </a:t>
            </a:r>
            <a:r>
              <a:rPr sz="1650" dirty="0"/>
              <a:t>LAMA</a:t>
            </a:r>
            <a:r>
              <a:rPr sz="1650" spc="-25" dirty="0"/>
              <a:t> </a:t>
            </a:r>
            <a:r>
              <a:rPr sz="1650" spc="-10" dirty="0"/>
              <a:t>YANG</a:t>
            </a:r>
            <a:r>
              <a:rPr sz="1650" spc="-25" dirty="0"/>
              <a:t> </a:t>
            </a:r>
            <a:r>
              <a:rPr sz="1650" dirty="0"/>
              <a:t>TDK</a:t>
            </a:r>
            <a:r>
              <a:rPr sz="1650" spc="-20" dirty="0"/>
              <a:t> </a:t>
            </a:r>
            <a:r>
              <a:rPr sz="1650" spc="-10" dirty="0"/>
              <a:t>LESTARI, MEMPROMOSIKAN</a:t>
            </a:r>
            <a:r>
              <a:rPr sz="1650" dirty="0"/>
              <a:t> </a:t>
            </a:r>
            <a:r>
              <a:rPr sz="1650" spc="-50" dirty="0"/>
              <a:t>TEMPAT-</a:t>
            </a:r>
            <a:r>
              <a:rPr sz="1650" spc="-30" dirty="0"/>
              <a:t>TEMPAT</a:t>
            </a:r>
            <a:r>
              <a:rPr sz="1650" spc="-20" dirty="0"/>
              <a:t> </a:t>
            </a:r>
            <a:r>
              <a:rPr sz="1650" spc="-35" dirty="0"/>
              <a:t>WISATA</a:t>
            </a:r>
            <a:r>
              <a:rPr sz="1650" spc="-10" dirty="0"/>
              <a:t> </a:t>
            </a:r>
            <a:r>
              <a:rPr sz="1650" dirty="0"/>
              <a:t>ALAMI,</a:t>
            </a:r>
            <a:r>
              <a:rPr sz="1650" spc="-5" dirty="0"/>
              <a:t> </a:t>
            </a:r>
            <a:r>
              <a:rPr sz="1650" spc="-10" dirty="0"/>
              <a:t>MENGEMBANGKAN</a:t>
            </a:r>
            <a:r>
              <a:rPr sz="1650" spc="-15" dirty="0"/>
              <a:t> </a:t>
            </a:r>
            <a:r>
              <a:rPr sz="1650" spc="-10" dirty="0"/>
              <a:t>KARYA</a:t>
            </a:r>
            <a:r>
              <a:rPr sz="1650" dirty="0"/>
              <a:t> SENI</a:t>
            </a:r>
            <a:r>
              <a:rPr sz="1650" spc="-5" dirty="0"/>
              <a:t> </a:t>
            </a:r>
            <a:r>
              <a:rPr sz="1650" spc="-10" dirty="0"/>
              <a:t>NUSANTARA…</a:t>
            </a:r>
            <a:endParaRPr sz="1650" dirty="0"/>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74640" y="5797550"/>
            <a:ext cx="37528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46</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4" name="object 14"/>
          <p:cNvGrpSpPr/>
          <p:nvPr/>
        </p:nvGrpSpPr>
        <p:grpSpPr>
          <a:xfrm>
            <a:off x="0" y="2186305"/>
            <a:ext cx="9723120" cy="4201795"/>
            <a:chOff x="0" y="2186177"/>
            <a:chExt cx="9723120" cy="3481704"/>
          </a:xfrm>
        </p:grpSpPr>
        <p:pic>
          <p:nvPicPr>
            <p:cNvPr id="15" name="object 15"/>
            <p:cNvPicPr/>
            <p:nvPr/>
          </p:nvPicPr>
          <p:blipFill>
            <a:blip r:embed="rId6" cstate="print"/>
            <a:stretch>
              <a:fillRect/>
            </a:stretch>
          </p:blipFill>
          <p:spPr>
            <a:xfrm>
              <a:off x="0" y="2186177"/>
              <a:ext cx="4411217" cy="3481578"/>
            </a:xfrm>
            <a:prstGeom prst="rect">
              <a:avLst/>
            </a:prstGeom>
          </p:spPr>
        </p:pic>
        <p:pic>
          <p:nvPicPr>
            <p:cNvPr id="16" name="object 16"/>
            <p:cNvPicPr/>
            <p:nvPr/>
          </p:nvPicPr>
          <p:blipFill>
            <a:blip r:embed="rId7" cstate="print"/>
            <a:stretch>
              <a:fillRect/>
            </a:stretch>
          </p:blipFill>
          <p:spPr>
            <a:xfrm>
              <a:off x="4411218" y="2186177"/>
              <a:ext cx="5311902" cy="3465576"/>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235963"/>
              <a:ext cx="9709150" cy="950594"/>
            </a:xfrm>
            <a:custGeom>
              <a:avLst/>
              <a:gdLst/>
              <a:ahLst/>
              <a:cxnLst/>
              <a:rect l="l" t="t" r="r" b="b"/>
              <a:pathLst>
                <a:path w="9709150" h="950594">
                  <a:moveTo>
                    <a:pt x="9709023" y="950213"/>
                  </a:moveTo>
                  <a:lnTo>
                    <a:pt x="9709023" y="0"/>
                  </a:lnTo>
                  <a:lnTo>
                    <a:pt x="0" y="0"/>
                  </a:lnTo>
                  <a:lnTo>
                    <a:pt x="0" y="950214"/>
                  </a:lnTo>
                  <a:lnTo>
                    <a:pt x="9709023" y="950213"/>
                  </a:lnTo>
                  <a:close/>
                </a:path>
              </a:pathLst>
            </a:custGeom>
            <a:solidFill>
              <a:srgbClr val="D8D2C9"/>
            </a:solidFill>
          </p:spPr>
          <p:txBody>
            <a:bodyPr wrap="square" lIns="0" tIns="0" rIns="0" bIns="0" rtlCol="0"/>
            <a:lstStyle/>
            <a:p>
              <a:endParaRPr/>
            </a:p>
          </p:txBody>
        </p:sp>
        <p:sp>
          <p:nvSpPr>
            <p:cNvPr id="9" name="object 9"/>
            <p:cNvSpPr/>
            <p:nvPr/>
          </p:nvSpPr>
          <p:spPr>
            <a:xfrm>
              <a:off x="380" y="1232153"/>
              <a:ext cx="9712960" cy="958215"/>
            </a:xfrm>
            <a:custGeom>
              <a:avLst/>
              <a:gdLst/>
              <a:ahLst/>
              <a:cxnLst/>
              <a:rect l="l" t="t" r="r" b="b"/>
              <a:pathLst>
                <a:path w="9712960" h="958214">
                  <a:moveTo>
                    <a:pt x="9712833" y="956310"/>
                  </a:moveTo>
                  <a:lnTo>
                    <a:pt x="9712833" y="1523"/>
                  </a:lnTo>
                  <a:lnTo>
                    <a:pt x="9711309" y="0"/>
                  </a:lnTo>
                  <a:lnTo>
                    <a:pt x="0" y="0"/>
                  </a:lnTo>
                  <a:lnTo>
                    <a:pt x="0" y="7302"/>
                  </a:lnTo>
                  <a:lnTo>
                    <a:pt x="4191" y="3810"/>
                  </a:lnTo>
                  <a:lnTo>
                    <a:pt x="4191" y="7620"/>
                  </a:lnTo>
                  <a:lnTo>
                    <a:pt x="9705213" y="7619"/>
                  </a:lnTo>
                  <a:lnTo>
                    <a:pt x="9705213" y="3810"/>
                  </a:lnTo>
                  <a:lnTo>
                    <a:pt x="9709023" y="7619"/>
                  </a:lnTo>
                  <a:lnTo>
                    <a:pt x="9709023" y="957834"/>
                  </a:lnTo>
                  <a:lnTo>
                    <a:pt x="9711309" y="957834"/>
                  </a:lnTo>
                  <a:lnTo>
                    <a:pt x="9712833" y="956310"/>
                  </a:lnTo>
                  <a:close/>
                </a:path>
                <a:path w="9712960" h="958214">
                  <a:moveTo>
                    <a:pt x="4191" y="7620"/>
                  </a:moveTo>
                  <a:lnTo>
                    <a:pt x="4191" y="3810"/>
                  </a:lnTo>
                  <a:lnTo>
                    <a:pt x="0" y="7302"/>
                  </a:lnTo>
                  <a:lnTo>
                    <a:pt x="0" y="7620"/>
                  </a:lnTo>
                  <a:lnTo>
                    <a:pt x="4191" y="7620"/>
                  </a:lnTo>
                  <a:close/>
                </a:path>
                <a:path w="9712960" h="958214">
                  <a:moveTo>
                    <a:pt x="4191" y="950214"/>
                  </a:moveTo>
                  <a:lnTo>
                    <a:pt x="4191" y="7620"/>
                  </a:lnTo>
                  <a:lnTo>
                    <a:pt x="0" y="7620"/>
                  </a:lnTo>
                  <a:lnTo>
                    <a:pt x="0" y="950214"/>
                  </a:lnTo>
                  <a:lnTo>
                    <a:pt x="4191" y="950214"/>
                  </a:lnTo>
                  <a:close/>
                </a:path>
                <a:path w="9712960" h="958214">
                  <a:moveTo>
                    <a:pt x="9709023" y="950214"/>
                  </a:moveTo>
                  <a:lnTo>
                    <a:pt x="0" y="950214"/>
                  </a:lnTo>
                  <a:lnTo>
                    <a:pt x="0" y="950531"/>
                  </a:lnTo>
                  <a:lnTo>
                    <a:pt x="4191" y="954024"/>
                  </a:lnTo>
                  <a:lnTo>
                    <a:pt x="4191" y="957834"/>
                  </a:lnTo>
                  <a:lnTo>
                    <a:pt x="9705213" y="957834"/>
                  </a:lnTo>
                  <a:lnTo>
                    <a:pt x="9705213" y="954024"/>
                  </a:lnTo>
                  <a:lnTo>
                    <a:pt x="9709023" y="950214"/>
                  </a:lnTo>
                  <a:close/>
                </a:path>
                <a:path w="9712960" h="958214">
                  <a:moveTo>
                    <a:pt x="4191" y="957834"/>
                  </a:moveTo>
                  <a:lnTo>
                    <a:pt x="4191" y="954024"/>
                  </a:lnTo>
                  <a:lnTo>
                    <a:pt x="0" y="950531"/>
                  </a:lnTo>
                  <a:lnTo>
                    <a:pt x="0" y="957834"/>
                  </a:lnTo>
                  <a:lnTo>
                    <a:pt x="4191" y="957834"/>
                  </a:lnTo>
                  <a:close/>
                </a:path>
                <a:path w="9712960" h="958214">
                  <a:moveTo>
                    <a:pt x="9709023" y="7619"/>
                  </a:moveTo>
                  <a:lnTo>
                    <a:pt x="9705213" y="3810"/>
                  </a:lnTo>
                  <a:lnTo>
                    <a:pt x="9705213" y="7619"/>
                  </a:lnTo>
                  <a:lnTo>
                    <a:pt x="9709023" y="7619"/>
                  </a:lnTo>
                  <a:close/>
                </a:path>
                <a:path w="9712960" h="958214">
                  <a:moveTo>
                    <a:pt x="9709023" y="950214"/>
                  </a:moveTo>
                  <a:lnTo>
                    <a:pt x="9709023" y="7619"/>
                  </a:lnTo>
                  <a:lnTo>
                    <a:pt x="9705213" y="7619"/>
                  </a:lnTo>
                  <a:lnTo>
                    <a:pt x="9705213" y="950214"/>
                  </a:lnTo>
                  <a:lnTo>
                    <a:pt x="9709023" y="950214"/>
                  </a:lnTo>
                  <a:close/>
                </a:path>
                <a:path w="9712960" h="958214">
                  <a:moveTo>
                    <a:pt x="9709023" y="957834"/>
                  </a:moveTo>
                  <a:lnTo>
                    <a:pt x="9709023" y="950214"/>
                  </a:lnTo>
                  <a:lnTo>
                    <a:pt x="9705213" y="954024"/>
                  </a:lnTo>
                  <a:lnTo>
                    <a:pt x="9705213" y="957834"/>
                  </a:lnTo>
                  <a:lnTo>
                    <a:pt x="9709023" y="957834"/>
                  </a:lnTo>
                  <a:close/>
                </a:path>
              </a:pathLst>
            </a:custGeom>
            <a:solidFill>
              <a:srgbClr val="837862"/>
            </a:solidFill>
          </p:spPr>
          <p:txBody>
            <a:bodyPr wrap="square" lIns="0" tIns="0" rIns="0" bIns="0" rtlCol="0"/>
            <a:lstStyle/>
            <a:p>
              <a:endParaRPr/>
            </a:p>
          </p:txBody>
        </p:sp>
      </p:grpSp>
      <p:sp>
        <p:nvSpPr>
          <p:cNvPr id="10" name="object 10"/>
          <p:cNvSpPr txBox="1">
            <a:spLocks noGrp="1"/>
          </p:cNvSpPr>
          <p:nvPr>
            <p:ph type="title"/>
          </p:nvPr>
        </p:nvSpPr>
        <p:spPr>
          <a:xfrm>
            <a:off x="502919" y="-255"/>
            <a:ext cx="9052560" cy="1709420"/>
          </a:xfrm>
          <a:prstGeom prst="rect">
            <a:avLst/>
          </a:prstGeom>
        </p:spPr>
        <p:txBody>
          <a:bodyPr vert="horz" wrap="square" lIns="0" tIns="277113" rIns="0" bIns="0" rtlCol="0">
            <a:noAutofit/>
          </a:bodyPr>
          <a:lstStyle/>
          <a:p>
            <a:pPr algn="ctr">
              <a:lnSpc>
                <a:spcPts val="4230"/>
              </a:lnSpc>
              <a:spcBef>
                <a:spcPts val="130"/>
              </a:spcBef>
            </a:pPr>
            <a:r>
              <a:rPr dirty="0"/>
              <a:t>PENGABDIAN</a:t>
            </a:r>
            <a:r>
              <a:rPr spc="15" dirty="0"/>
              <a:t> </a:t>
            </a:r>
            <a:r>
              <a:rPr dirty="0"/>
              <a:t>JPKP</a:t>
            </a:r>
            <a:r>
              <a:rPr spc="15" dirty="0"/>
              <a:t> </a:t>
            </a:r>
            <a:r>
              <a:rPr dirty="0"/>
              <a:t>BIDANG</a:t>
            </a:r>
            <a:r>
              <a:rPr spc="5" dirty="0"/>
              <a:t> </a:t>
            </a:r>
            <a:r>
              <a:rPr spc="-10" dirty="0">
                <a:solidFill>
                  <a:srgbClr val="FF0000"/>
                </a:solidFill>
              </a:rPr>
              <a:t>LINGKUNGAN</a:t>
            </a:r>
          </a:p>
          <a:p>
            <a:pPr marR="5080" algn="ctr">
              <a:lnSpc>
                <a:spcPts val="1780"/>
              </a:lnSpc>
              <a:spcBef>
                <a:spcPts val="135"/>
              </a:spcBef>
            </a:pPr>
            <a:r>
              <a:rPr sz="1650" dirty="0"/>
              <a:t>PENANAMAN</a:t>
            </a:r>
            <a:r>
              <a:rPr sz="1650" spc="-20" dirty="0"/>
              <a:t> </a:t>
            </a:r>
            <a:r>
              <a:rPr sz="1650" dirty="0"/>
              <a:t>JUTAAN</a:t>
            </a:r>
            <a:r>
              <a:rPr sz="1650" spc="-15" dirty="0"/>
              <a:t> </a:t>
            </a:r>
            <a:r>
              <a:rPr sz="1650" dirty="0"/>
              <a:t>POHON,</a:t>
            </a:r>
            <a:r>
              <a:rPr sz="1650" spc="-15" dirty="0"/>
              <a:t> </a:t>
            </a:r>
            <a:r>
              <a:rPr sz="1650" dirty="0"/>
              <a:t>PENANAMAN</a:t>
            </a:r>
            <a:r>
              <a:rPr sz="1650" spc="-20" dirty="0"/>
              <a:t> </a:t>
            </a:r>
            <a:r>
              <a:rPr sz="1650" dirty="0"/>
              <a:t>MANGROVE,</a:t>
            </a:r>
            <a:r>
              <a:rPr sz="1650" spc="-15" dirty="0"/>
              <a:t> </a:t>
            </a:r>
            <a:r>
              <a:rPr sz="1650" dirty="0"/>
              <a:t>AKSI</a:t>
            </a:r>
            <a:r>
              <a:rPr sz="1650" spc="-20" dirty="0"/>
              <a:t> </a:t>
            </a:r>
            <a:r>
              <a:rPr sz="1650" dirty="0"/>
              <a:t>BERSIH</a:t>
            </a:r>
            <a:r>
              <a:rPr sz="1650" spc="-15" dirty="0"/>
              <a:t> </a:t>
            </a:r>
            <a:r>
              <a:rPr sz="1650" dirty="0"/>
              <a:t>LINGKUNGAN,</a:t>
            </a:r>
            <a:r>
              <a:rPr sz="1650" spc="-15" dirty="0"/>
              <a:t> </a:t>
            </a:r>
            <a:r>
              <a:rPr sz="1650" dirty="0"/>
              <a:t>PENDAMPINGAN</a:t>
            </a:r>
            <a:r>
              <a:rPr sz="1650" spc="-25" dirty="0"/>
              <a:t> </a:t>
            </a:r>
            <a:r>
              <a:rPr sz="1650" dirty="0"/>
              <a:t>PENCEMARAN</a:t>
            </a:r>
            <a:r>
              <a:rPr sz="1650" spc="-20" dirty="0"/>
              <a:t> ASAP </a:t>
            </a:r>
            <a:r>
              <a:rPr sz="1650" dirty="0"/>
              <a:t>DAN</a:t>
            </a:r>
            <a:r>
              <a:rPr sz="1650" spc="-35" dirty="0"/>
              <a:t> </a:t>
            </a:r>
            <a:r>
              <a:rPr sz="1650" dirty="0"/>
              <a:t>DEBU</a:t>
            </a:r>
            <a:r>
              <a:rPr sz="1650" spc="-35" dirty="0"/>
              <a:t> </a:t>
            </a:r>
            <a:r>
              <a:rPr sz="1650" dirty="0"/>
              <a:t>PABRIK,</a:t>
            </a:r>
            <a:r>
              <a:rPr sz="1650" spc="-35" dirty="0"/>
              <a:t> </a:t>
            </a:r>
            <a:r>
              <a:rPr sz="1650" dirty="0"/>
              <a:t>LIMBAH,</a:t>
            </a:r>
            <a:r>
              <a:rPr sz="1650" spc="-30" dirty="0"/>
              <a:t> </a:t>
            </a:r>
            <a:r>
              <a:rPr sz="1650" spc="-20" dirty="0"/>
              <a:t>DLL…</a:t>
            </a:r>
            <a:endParaRPr sz="1650" dirty="0"/>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402834" y="5797550"/>
            <a:ext cx="312420"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47</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4" name="object 14"/>
          <p:cNvGrpSpPr/>
          <p:nvPr/>
        </p:nvGrpSpPr>
        <p:grpSpPr>
          <a:xfrm>
            <a:off x="0" y="2186177"/>
            <a:ext cx="9709785" cy="3481704"/>
            <a:chOff x="0" y="2186177"/>
            <a:chExt cx="9709785" cy="3481704"/>
          </a:xfrm>
        </p:grpSpPr>
        <p:pic>
          <p:nvPicPr>
            <p:cNvPr id="15" name="object 15"/>
            <p:cNvPicPr/>
            <p:nvPr/>
          </p:nvPicPr>
          <p:blipFill>
            <a:blip r:embed="rId6" cstate="print"/>
            <a:stretch>
              <a:fillRect/>
            </a:stretch>
          </p:blipFill>
          <p:spPr>
            <a:xfrm>
              <a:off x="4819650" y="2186177"/>
              <a:ext cx="4889753" cy="3481578"/>
            </a:xfrm>
            <a:prstGeom prst="rect">
              <a:avLst/>
            </a:prstGeom>
          </p:spPr>
        </p:pic>
        <p:pic>
          <p:nvPicPr>
            <p:cNvPr id="16" name="object 16"/>
            <p:cNvPicPr/>
            <p:nvPr/>
          </p:nvPicPr>
          <p:blipFill>
            <a:blip r:embed="rId7" cstate="print"/>
            <a:stretch>
              <a:fillRect/>
            </a:stretch>
          </p:blipFill>
          <p:spPr>
            <a:xfrm>
              <a:off x="0" y="2186177"/>
              <a:ext cx="4825009" cy="348157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9081" y="1268242"/>
            <a:ext cx="9223375" cy="6255091"/>
            <a:chOff x="877916" y="1933955"/>
            <a:chExt cx="8271670" cy="5561117"/>
          </a:xfrm>
        </p:grpSpPr>
        <p:pic>
          <p:nvPicPr>
            <p:cNvPr id="3" name="object 3"/>
            <p:cNvPicPr/>
            <p:nvPr/>
          </p:nvPicPr>
          <p:blipFill>
            <a:blip r:embed="rId2" cstate="print"/>
            <a:stretch>
              <a:fillRect/>
            </a:stretch>
          </p:blipFill>
          <p:spPr>
            <a:xfrm>
              <a:off x="957072" y="6402324"/>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877916" y="6407488"/>
              <a:ext cx="3400043" cy="1072895"/>
            </a:xfrm>
            <a:prstGeom prst="rect">
              <a:avLst/>
            </a:prstGeom>
          </p:spPr>
        </p:pic>
        <p:pic>
          <p:nvPicPr>
            <p:cNvPr id="6" name="object 6"/>
            <p:cNvPicPr/>
            <p:nvPr/>
          </p:nvPicPr>
          <p:blipFill>
            <a:blip r:embed="rId4" cstate="print"/>
            <a:stretch>
              <a:fillRect/>
            </a:stretch>
          </p:blipFill>
          <p:spPr>
            <a:xfrm>
              <a:off x="922491" y="6421414"/>
              <a:ext cx="3370326" cy="1073658"/>
            </a:xfrm>
            <a:prstGeom prst="rect">
              <a:avLst/>
            </a:prstGeom>
          </p:spPr>
        </p:pic>
        <p:pic>
          <p:nvPicPr>
            <p:cNvPr id="7" name="object 7"/>
            <p:cNvPicPr/>
            <p:nvPr/>
          </p:nvPicPr>
          <p:blipFill>
            <a:blip r:embed="rId5" cstate="print"/>
            <a:stretch>
              <a:fillRect/>
            </a:stretch>
          </p:blipFill>
          <p:spPr>
            <a:xfrm>
              <a:off x="909827" y="1933955"/>
              <a:ext cx="8239505" cy="4472178"/>
            </a:xfrm>
            <a:prstGeom prst="rect">
              <a:avLst/>
            </a:prstGeom>
          </p:spPr>
        </p:pic>
        <p:sp>
          <p:nvSpPr>
            <p:cNvPr id="8" name="object 8"/>
            <p:cNvSpPr/>
            <p:nvPr/>
          </p:nvSpPr>
          <p:spPr>
            <a:xfrm>
              <a:off x="909827" y="1933955"/>
              <a:ext cx="8239759" cy="4472305"/>
            </a:xfrm>
            <a:custGeom>
              <a:avLst/>
              <a:gdLst/>
              <a:ahLst/>
              <a:cxnLst/>
              <a:rect l="l" t="t" r="r" b="b"/>
              <a:pathLst>
                <a:path w="8239759" h="4472305">
                  <a:moveTo>
                    <a:pt x="8239506" y="4469892"/>
                  </a:moveTo>
                  <a:lnTo>
                    <a:pt x="8239506" y="2285"/>
                  </a:lnTo>
                  <a:lnTo>
                    <a:pt x="8237220" y="0"/>
                  </a:lnTo>
                  <a:lnTo>
                    <a:pt x="2285" y="0"/>
                  </a:lnTo>
                  <a:lnTo>
                    <a:pt x="0" y="2286"/>
                  </a:lnTo>
                  <a:lnTo>
                    <a:pt x="0" y="4469892"/>
                  </a:lnTo>
                  <a:lnTo>
                    <a:pt x="2286" y="4472178"/>
                  </a:lnTo>
                  <a:lnTo>
                    <a:pt x="4572" y="4472178"/>
                  </a:lnTo>
                  <a:lnTo>
                    <a:pt x="4572" y="9906"/>
                  </a:lnTo>
                  <a:lnTo>
                    <a:pt x="9905" y="4572"/>
                  </a:lnTo>
                  <a:lnTo>
                    <a:pt x="9905" y="9906"/>
                  </a:lnTo>
                  <a:lnTo>
                    <a:pt x="8229600" y="9905"/>
                  </a:lnTo>
                  <a:lnTo>
                    <a:pt x="8229600" y="4571"/>
                  </a:lnTo>
                  <a:lnTo>
                    <a:pt x="8234172" y="9905"/>
                  </a:lnTo>
                  <a:lnTo>
                    <a:pt x="8234172" y="4472177"/>
                  </a:lnTo>
                  <a:lnTo>
                    <a:pt x="8237220" y="4472177"/>
                  </a:lnTo>
                  <a:lnTo>
                    <a:pt x="8239506" y="4469892"/>
                  </a:lnTo>
                  <a:close/>
                </a:path>
                <a:path w="8239759" h="4472305">
                  <a:moveTo>
                    <a:pt x="9905" y="9906"/>
                  </a:moveTo>
                  <a:lnTo>
                    <a:pt x="9905" y="4572"/>
                  </a:lnTo>
                  <a:lnTo>
                    <a:pt x="4572" y="9906"/>
                  </a:lnTo>
                  <a:lnTo>
                    <a:pt x="9905" y="9906"/>
                  </a:lnTo>
                  <a:close/>
                </a:path>
                <a:path w="8239759" h="4472305">
                  <a:moveTo>
                    <a:pt x="9905" y="4462272"/>
                  </a:moveTo>
                  <a:lnTo>
                    <a:pt x="9905" y="9906"/>
                  </a:lnTo>
                  <a:lnTo>
                    <a:pt x="4572" y="9906"/>
                  </a:lnTo>
                  <a:lnTo>
                    <a:pt x="4572" y="4462272"/>
                  </a:lnTo>
                  <a:lnTo>
                    <a:pt x="9905" y="4462272"/>
                  </a:lnTo>
                  <a:close/>
                </a:path>
                <a:path w="8239759" h="4472305">
                  <a:moveTo>
                    <a:pt x="8234172" y="4462271"/>
                  </a:moveTo>
                  <a:lnTo>
                    <a:pt x="4572" y="4462272"/>
                  </a:lnTo>
                  <a:lnTo>
                    <a:pt x="9905" y="4466844"/>
                  </a:lnTo>
                  <a:lnTo>
                    <a:pt x="9905" y="4472178"/>
                  </a:lnTo>
                  <a:lnTo>
                    <a:pt x="8229600" y="4472177"/>
                  </a:lnTo>
                  <a:lnTo>
                    <a:pt x="8229600" y="4466844"/>
                  </a:lnTo>
                  <a:lnTo>
                    <a:pt x="8234172" y="4462271"/>
                  </a:lnTo>
                  <a:close/>
                </a:path>
                <a:path w="8239759" h="4472305">
                  <a:moveTo>
                    <a:pt x="9905" y="4472178"/>
                  </a:moveTo>
                  <a:lnTo>
                    <a:pt x="9905" y="4466844"/>
                  </a:lnTo>
                  <a:lnTo>
                    <a:pt x="4572" y="4462272"/>
                  </a:lnTo>
                  <a:lnTo>
                    <a:pt x="4572" y="4472178"/>
                  </a:lnTo>
                  <a:lnTo>
                    <a:pt x="9905" y="4472178"/>
                  </a:lnTo>
                  <a:close/>
                </a:path>
                <a:path w="8239759" h="4472305">
                  <a:moveTo>
                    <a:pt x="8234172" y="9905"/>
                  </a:moveTo>
                  <a:lnTo>
                    <a:pt x="8229600" y="4571"/>
                  </a:lnTo>
                  <a:lnTo>
                    <a:pt x="8229600" y="9905"/>
                  </a:lnTo>
                  <a:lnTo>
                    <a:pt x="8234172" y="9905"/>
                  </a:lnTo>
                  <a:close/>
                </a:path>
                <a:path w="8239759" h="4472305">
                  <a:moveTo>
                    <a:pt x="8234172" y="4462271"/>
                  </a:moveTo>
                  <a:lnTo>
                    <a:pt x="8234172" y="9905"/>
                  </a:lnTo>
                  <a:lnTo>
                    <a:pt x="8229600" y="9905"/>
                  </a:lnTo>
                  <a:lnTo>
                    <a:pt x="8229600" y="4462271"/>
                  </a:lnTo>
                  <a:lnTo>
                    <a:pt x="8234172" y="4462271"/>
                  </a:lnTo>
                  <a:close/>
                </a:path>
                <a:path w="8239759" h="4472305">
                  <a:moveTo>
                    <a:pt x="8234172" y="4472177"/>
                  </a:moveTo>
                  <a:lnTo>
                    <a:pt x="8234172" y="4462271"/>
                  </a:lnTo>
                  <a:lnTo>
                    <a:pt x="8229600" y="4466844"/>
                  </a:lnTo>
                  <a:lnTo>
                    <a:pt x="8229600" y="4472177"/>
                  </a:lnTo>
                  <a:lnTo>
                    <a:pt x="8234172" y="4472177"/>
                  </a:lnTo>
                  <a:close/>
                </a:path>
              </a:pathLst>
            </a:custGeom>
            <a:solidFill>
              <a:srgbClr val="2DA2BF"/>
            </a:solidFill>
          </p:spPr>
          <p:txBody>
            <a:bodyPr wrap="square" lIns="0" tIns="0" rIns="0" bIns="0" rtlCol="0"/>
            <a:lstStyle/>
            <a:p>
              <a:endParaRPr/>
            </a:p>
          </p:txBody>
        </p:sp>
      </p:grpSp>
      <p:sp>
        <p:nvSpPr>
          <p:cNvPr id="9" name="object 9"/>
          <p:cNvSpPr txBox="1">
            <a:spLocks noGrp="1"/>
          </p:cNvSpPr>
          <p:nvPr>
            <p:ph type="title"/>
          </p:nvPr>
        </p:nvSpPr>
        <p:spPr>
          <a:xfrm>
            <a:off x="685800" y="1291562"/>
            <a:ext cx="1875789"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panose="020F0502020204030204"/>
                <a:cs typeface="Calibri" panose="020F0502020204030204"/>
              </a:rPr>
              <a:t>Latar</a:t>
            </a:r>
            <a:r>
              <a:rPr sz="2400" b="1" spc="-105" dirty="0">
                <a:latin typeface="Calibri" panose="020F0502020204030204"/>
                <a:cs typeface="Calibri" panose="020F0502020204030204"/>
              </a:rPr>
              <a:t> </a:t>
            </a:r>
            <a:r>
              <a:rPr sz="2400" b="1" spc="-10" dirty="0">
                <a:latin typeface="Calibri" panose="020F0502020204030204"/>
                <a:cs typeface="Calibri" panose="020F0502020204030204"/>
              </a:rPr>
              <a:t>belakang</a:t>
            </a:r>
            <a:endParaRPr sz="2400" dirty="0">
              <a:latin typeface="Calibri" panose="020F0502020204030204"/>
              <a:cs typeface="Calibri" panose="020F0502020204030204"/>
            </a:endParaRPr>
          </a:p>
        </p:txBody>
      </p:sp>
      <p:sp>
        <p:nvSpPr>
          <p:cNvPr id="10" name="object 10"/>
          <p:cNvSpPr txBox="1">
            <a:spLocks noGrp="1"/>
          </p:cNvSpPr>
          <p:nvPr>
            <p:ph type="body" idx="1"/>
          </p:nvPr>
        </p:nvSpPr>
        <p:spPr>
          <a:xfrm>
            <a:off x="221766" y="1682722"/>
            <a:ext cx="9052560" cy="5494655"/>
          </a:xfrm>
          <a:prstGeom prst="rect">
            <a:avLst/>
          </a:prstGeom>
        </p:spPr>
        <p:txBody>
          <a:bodyPr vert="horz" wrap="square" lIns="0" tIns="52704" rIns="0" bIns="0" rtlCol="0">
            <a:spAutoFit/>
          </a:bodyPr>
          <a:lstStyle/>
          <a:p>
            <a:pPr marL="12700" marR="5080" algn="just">
              <a:lnSpc>
                <a:spcPct val="80000"/>
              </a:lnSpc>
              <a:spcBef>
                <a:spcPts val="415"/>
              </a:spcBef>
            </a:pPr>
            <a:r>
              <a:rPr sz="2000" b="1" dirty="0">
                <a:latin typeface="Calibri" panose="020F0502020204030204"/>
                <a:cs typeface="Calibri" panose="020F0502020204030204"/>
              </a:rPr>
              <a:t>JARINGAN</a:t>
            </a:r>
            <a:r>
              <a:rPr sz="2000" b="1" spc="-25" dirty="0">
                <a:latin typeface="Calibri" panose="020F0502020204030204"/>
                <a:cs typeface="Calibri" panose="020F0502020204030204"/>
              </a:rPr>
              <a:t> </a:t>
            </a:r>
            <a:r>
              <a:rPr sz="2000" b="1" spc="-10" dirty="0">
                <a:latin typeface="Calibri" panose="020F0502020204030204"/>
                <a:cs typeface="Calibri" panose="020F0502020204030204"/>
              </a:rPr>
              <a:t>PENDAMPING</a:t>
            </a:r>
            <a:r>
              <a:rPr sz="2000" b="1" spc="-35" dirty="0">
                <a:latin typeface="Calibri" panose="020F0502020204030204"/>
                <a:cs typeface="Calibri" panose="020F0502020204030204"/>
              </a:rPr>
              <a:t> </a:t>
            </a:r>
            <a:r>
              <a:rPr sz="2000" b="1" dirty="0">
                <a:latin typeface="Calibri" panose="020F0502020204030204"/>
                <a:cs typeface="Calibri" panose="020F0502020204030204"/>
              </a:rPr>
              <a:t>KEBIJAKAN</a:t>
            </a:r>
            <a:r>
              <a:rPr sz="2000" b="1" spc="-35" dirty="0">
                <a:latin typeface="Calibri" panose="020F0502020204030204"/>
                <a:cs typeface="Calibri" panose="020F0502020204030204"/>
              </a:rPr>
              <a:t> </a:t>
            </a:r>
            <a:r>
              <a:rPr sz="2000" b="1" spc="-10" dirty="0">
                <a:solidFill>
                  <a:srgbClr val="FF0000"/>
                </a:solidFill>
                <a:latin typeface="Calibri" panose="020F0502020204030204"/>
                <a:cs typeface="Calibri" panose="020F0502020204030204"/>
              </a:rPr>
              <a:t>PEMBANGUNAN</a:t>
            </a:r>
            <a:r>
              <a:rPr sz="2000" b="1" spc="-35" dirty="0">
                <a:solidFill>
                  <a:srgbClr val="FF0000"/>
                </a:solidFill>
                <a:latin typeface="Calibri" panose="020F0502020204030204"/>
                <a:cs typeface="Calibri" panose="020F0502020204030204"/>
              </a:rPr>
              <a:t> </a:t>
            </a:r>
            <a:r>
              <a:rPr sz="2000" dirty="0"/>
              <a:t>terlahir</a:t>
            </a:r>
            <a:r>
              <a:rPr sz="2000" spc="-30" dirty="0"/>
              <a:t> </a:t>
            </a:r>
            <a:r>
              <a:rPr sz="2000" dirty="0"/>
              <a:t>dari</a:t>
            </a:r>
            <a:r>
              <a:rPr sz="2000" spc="-30" dirty="0"/>
              <a:t> </a:t>
            </a:r>
            <a:r>
              <a:rPr sz="2000" dirty="0"/>
              <a:t>para</a:t>
            </a:r>
            <a:r>
              <a:rPr sz="2000" spc="-30" dirty="0"/>
              <a:t> </a:t>
            </a:r>
            <a:r>
              <a:rPr sz="2000" dirty="0"/>
              <a:t>relawan</a:t>
            </a:r>
            <a:r>
              <a:rPr sz="2000" spc="-30" dirty="0"/>
              <a:t> </a:t>
            </a:r>
            <a:r>
              <a:rPr sz="2000" dirty="0"/>
              <a:t>eks</a:t>
            </a:r>
            <a:r>
              <a:rPr sz="2000" spc="-30" dirty="0"/>
              <a:t> </a:t>
            </a:r>
            <a:r>
              <a:rPr sz="2000" dirty="0"/>
              <a:t>pengurus</a:t>
            </a:r>
            <a:r>
              <a:rPr sz="2000" spc="250" dirty="0"/>
              <a:t> </a:t>
            </a:r>
            <a:r>
              <a:rPr sz="2000" b="1" spc="-10" dirty="0">
                <a:latin typeface="Calibri" panose="020F0502020204030204"/>
                <a:cs typeface="Calibri" panose="020F0502020204030204"/>
              </a:rPr>
              <a:t>JOKOWI</a:t>
            </a:r>
            <a:r>
              <a:rPr sz="2000" b="1" spc="-30" dirty="0">
                <a:latin typeface="Calibri" panose="020F0502020204030204"/>
                <a:cs typeface="Calibri" panose="020F0502020204030204"/>
              </a:rPr>
              <a:t> </a:t>
            </a:r>
            <a:r>
              <a:rPr sz="2000" b="1" dirty="0">
                <a:latin typeface="Calibri" panose="020F0502020204030204"/>
                <a:cs typeface="Calibri" panose="020F0502020204030204"/>
              </a:rPr>
              <a:t>PRESIDEN</a:t>
            </a:r>
            <a:r>
              <a:rPr sz="2000" b="1" spc="-25" dirty="0">
                <a:latin typeface="Calibri" panose="020F0502020204030204"/>
                <a:cs typeface="Calibri" panose="020F0502020204030204"/>
              </a:rPr>
              <a:t> </a:t>
            </a:r>
            <a:r>
              <a:rPr sz="2000" b="1" dirty="0">
                <a:latin typeface="Calibri" panose="020F0502020204030204"/>
                <a:cs typeface="Calibri" panose="020F0502020204030204"/>
              </a:rPr>
              <a:t>KU</a:t>
            </a:r>
            <a:r>
              <a:rPr sz="2000" b="1" spc="-30" dirty="0">
                <a:latin typeface="Calibri" panose="020F0502020204030204"/>
                <a:cs typeface="Calibri" panose="020F0502020204030204"/>
              </a:rPr>
              <a:t> </a:t>
            </a:r>
            <a:r>
              <a:rPr sz="2000" b="1" spc="-50" dirty="0">
                <a:latin typeface="Calibri" panose="020F0502020204030204"/>
                <a:cs typeface="Calibri" panose="020F0502020204030204"/>
              </a:rPr>
              <a:t>‐ </a:t>
            </a:r>
            <a:r>
              <a:rPr sz="2000" b="1" dirty="0">
                <a:latin typeface="Calibri" panose="020F0502020204030204"/>
                <a:cs typeface="Calibri" panose="020F0502020204030204"/>
              </a:rPr>
              <a:t>JPK</a:t>
            </a:r>
            <a:r>
              <a:rPr sz="2000" dirty="0"/>
              <a:t>,</a:t>
            </a:r>
            <a:r>
              <a:rPr sz="2000" spc="-25" dirty="0"/>
              <a:t> </a:t>
            </a:r>
            <a:r>
              <a:rPr sz="2000" dirty="0"/>
              <a:t>yaitu</a:t>
            </a:r>
            <a:r>
              <a:rPr sz="2000" spc="-20" dirty="0"/>
              <a:t> </a:t>
            </a:r>
            <a:r>
              <a:rPr sz="2000" dirty="0"/>
              <a:t>grup</a:t>
            </a:r>
            <a:r>
              <a:rPr sz="2000" spc="-25" dirty="0"/>
              <a:t> </a:t>
            </a:r>
            <a:r>
              <a:rPr sz="2000" dirty="0"/>
              <a:t>relawan</a:t>
            </a:r>
            <a:r>
              <a:rPr sz="2000" spc="-20" dirty="0"/>
              <a:t> </a:t>
            </a:r>
            <a:r>
              <a:rPr sz="2000" dirty="0"/>
              <a:t>media</a:t>
            </a:r>
            <a:r>
              <a:rPr sz="2000" spc="-15" dirty="0"/>
              <a:t> </a:t>
            </a:r>
            <a:r>
              <a:rPr sz="2000" dirty="0"/>
              <a:t>sosial</a:t>
            </a:r>
            <a:r>
              <a:rPr sz="2000" spc="-5" dirty="0"/>
              <a:t> </a:t>
            </a:r>
            <a:r>
              <a:rPr sz="2000" i="1" dirty="0">
                <a:latin typeface="Calibri" panose="020F0502020204030204"/>
                <a:cs typeface="Calibri" panose="020F0502020204030204"/>
              </a:rPr>
              <a:t>Facebook</a:t>
            </a:r>
            <a:r>
              <a:rPr sz="2000" i="1" spc="-20" dirty="0">
                <a:latin typeface="Calibri" panose="020F0502020204030204"/>
                <a:cs typeface="Calibri" panose="020F0502020204030204"/>
              </a:rPr>
              <a:t> </a:t>
            </a:r>
            <a:r>
              <a:rPr sz="2000" dirty="0"/>
              <a:t>pertama</a:t>
            </a:r>
            <a:r>
              <a:rPr sz="2000" spc="-15" dirty="0"/>
              <a:t> </a:t>
            </a:r>
            <a:r>
              <a:rPr sz="2000" dirty="0"/>
              <a:t>dan</a:t>
            </a:r>
            <a:r>
              <a:rPr sz="2000" spc="-20" dirty="0"/>
              <a:t> </a:t>
            </a:r>
            <a:r>
              <a:rPr sz="2000" dirty="0"/>
              <a:t>terbesar</a:t>
            </a:r>
            <a:r>
              <a:rPr sz="2000" spc="-20" dirty="0"/>
              <a:t> </a:t>
            </a:r>
            <a:r>
              <a:rPr sz="2000" dirty="0"/>
              <a:t>yang</a:t>
            </a:r>
            <a:r>
              <a:rPr sz="2000" spc="-20" dirty="0"/>
              <a:t> </a:t>
            </a:r>
            <a:r>
              <a:rPr sz="2000" dirty="0"/>
              <a:t>mengusung</a:t>
            </a:r>
            <a:r>
              <a:rPr sz="2000" spc="-15" dirty="0"/>
              <a:t> </a:t>
            </a:r>
            <a:r>
              <a:rPr sz="2000" dirty="0"/>
              <a:t>dan</a:t>
            </a:r>
            <a:r>
              <a:rPr sz="2000" spc="-15" dirty="0"/>
              <a:t> </a:t>
            </a:r>
            <a:r>
              <a:rPr sz="2000" spc="-10" dirty="0"/>
              <a:t>mengkampanyekan</a:t>
            </a:r>
            <a:r>
              <a:rPr sz="2000" spc="-30" dirty="0"/>
              <a:t> </a:t>
            </a:r>
            <a:r>
              <a:rPr sz="2000" b="1" spc="-10" dirty="0">
                <a:latin typeface="Calibri" panose="020F0502020204030204"/>
                <a:cs typeface="Calibri" panose="020F0502020204030204"/>
              </a:rPr>
              <a:t>JOKOWI </a:t>
            </a:r>
            <a:r>
              <a:rPr sz="2000" dirty="0"/>
              <a:t>sebagai</a:t>
            </a:r>
            <a:r>
              <a:rPr sz="2000" spc="-40" dirty="0"/>
              <a:t> </a:t>
            </a:r>
            <a:r>
              <a:rPr sz="2000" dirty="0"/>
              <a:t>calon</a:t>
            </a:r>
            <a:r>
              <a:rPr sz="2000" spc="-40" dirty="0"/>
              <a:t> </a:t>
            </a:r>
            <a:r>
              <a:rPr sz="2000" dirty="0"/>
              <a:t>Presiden</a:t>
            </a:r>
            <a:r>
              <a:rPr sz="2000" spc="-35" dirty="0"/>
              <a:t> </a:t>
            </a:r>
            <a:r>
              <a:rPr sz="2000" dirty="0"/>
              <a:t>sejak</a:t>
            </a:r>
            <a:r>
              <a:rPr sz="2000" spc="-45" dirty="0"/>
              <a:t> </a:t>
            </a:r>
            <a:r>
              <a:rPr sz="2000" dirty="0"/>
              <a:t>tanggal</a:t>
            </a:r>
            <a:r>
              <a:rPr sz="2000" spc="-40" dirty="0"/>
              <a:t> </a:t>
            </a:r>
            <a:r>
              <a:rPr sz="2000" dirty="0"/>
              <a:t>19</a:t>
            </a:r>
            <a:r>
              <a:rPr sz="2000" spc="-40" dirty="0"/>
              <a:t> </a:t>
            </a:r>
            <a:r>
              <a:rPr sz="2000" dirty="0"/>
              <a:t>Maret</a:t>
            </a:r>
            <a:r>
              <a:rPr sz="2000" spc="-50" dirty="0"/>
              <a:t> </a:t>
            </a:r>
            <a:r>
              <a:rPr sz="2000" spc="-20" dirty="0"/>
              <a:t>2013</a:t>
            </a:r>
          </a:p>
          <a:p>
            <a:pPr marL="12700" marR="5080" algn="just">
              <a:lnSpc>
                <a:spcPct val="80000"/>
              </a:lnSpc>
              <a:spcBef>
                <a:spcPts val="415"/>
              </a:spcBef>
            </a:pPr>
            <a:endParaRPr sz="2000" spc="-20" dirty="0"/>
          </a:p>
          <a:p>
            <a:pPr>
              <a:lnSpc>
                <a:spcPct val="100000"/>
              </a:lnSpc>
              <a:spcBef>
                <a:spcPts val="545"/>
              </a:spcBef>
            </a:pPr>
            <a:r>
              <a:rPr sz="2400" dirty="0"/>
              <a:t>Masa</a:t>
            </a:r>
            <a:r>
              <a:rPr sz="2400" spc="-35" dirty="0"/>
              <a:t> </a:t>
            </a:r>
            <a:r>
              <a:rPr sz="2400" spc="-10" dirty="0"/>
              <a:t>peralihan</a:t>
            </a:r>
            <a:r>
              <a:rPr sz="2400" spc="-25" dirty="0"/>
              <a:t> </a:t>
            </a:r>
            <a:r>
              <a:rPr sz="2400" dirty="0"/>
              <a:t>sebagian</a:t>
            </a:r>
            <a:r>
              <a:rPr sz="2400" spc="-20" dirty="0"/>
              <a:t> </a:t>
            </a:r>
            <a:r>
              <a:rPr sz="2400" dirty="0"/>
              <a:t>pengurus</a:t>
            </a:r>
            <a:r>
              <a:rPr sz="2400" spc="-20" dirty="0"/>
              <a:t> </a:t>
            </a:r>
            <a:r>
              <a:rPr sz="2400" dirty="0"/>
              <a:t>dari</a:t>
            </a:r>
            <a:r>
              <a:rPr sz="2400" spc="-35" dirty="0"/>
              <a:t> </a:t>
            </a:r>
            <a:r>
              <a:rPr sz="2400" dirty="0"/>
              <a:t>JPK</a:t>
            </a:r>
            <a:r>
              <a:rPr lang="en-US" sz="2400" dirty="0"/>
              <a:t>P</a:t>
            </a:r>
            <a:r>
              <a:rPr sz="2400" spc="-30" dirty="0"/>
              <a:t> </a:t>
            </a:r>
            <a:r>
              <a:rPr sz="2400" dirty="0"/>
              <a:t>ini</a:t>
            </a:r>
            <a:r>
              <a:rPr sz="2400" spc="-30" dirty="0"/>
              <a:t> </a:t>
            </a:r>
            <a:r>
              <a:rPr sz="2400" dirty="0"/>
              <a:t>bisa</a:t>
            </a:r>
            <a:r>
              <a:rPr sz="2400" spc="-25" dirty="0"/>
              <a:t> </a:t>
            </a:r>
            <a:r>
              <a:rPr sz="2400" dirty="0"/>
              <a:t>di</a:t>
            </a:r>
            <a:r>
              <a:rPr sz="2400" spc="-25" dirty="0"/>
              <a:t> </a:t>
            </a:r>
            <a:r>
              <a:rPr sz="2400" dirty="0"/>
              <a:t>lihat</a:t>
            </a:r>
            <a:r>
              <a:rPr sz="2400" spc="-30" dirty="0"/>
              <a:t> </a:t>
            </a:r>
            <a:r>
              <a:rPr sz="2400" dirty="0"/>
              <a:t>dari</a:t>
            </a:r>
            <a:r>
              <a:rPr sz="2400" spc="-35" dirty="0"/>
              <a:t> </a:t>
            </a:r>
            <a:r>
              <a:rPr sz="2400" dirty="0"/>
              <a:t>beberapa</a:t>
            </a:r>
            <a:r>
              <a:rPr sz="2400" spc="-25" dirty="0"/>
              <a:t> </a:t>
            </a:r>
            <a:r>
              <a:rPr sz="2400" dirty="0"/>
              <a:t>cuplikan</a:t>
            </a:r>
            <a:r>
              <a:rPr sz="2400" spc="-25" dirty="0"/>
              <a:t> </a:t>
            </a:r>
            <a:r>
              <a:rPr sz="2400" dirty="0"/>
              <a:t>berita</a:t>
            </a:r>
            <a:r>
              <a:rPr sz="2400" spc="-35" dirty="0"/>
              <a:t> </a:t>
            </a:r>
            <a:r>
              <a:rPr sz="2400" spc="-10" dirty="0"/>
              <a:t>berikut:</a:t>
            </a:r>
          </a:p>
          <a:p>
            <a:pPr marL="121920" marR="322580">
              <a:lnSpc>
                <a:spcPct val="111000"/>
              </a:lnSpc>
              <a:spcBef>
                <a:spcPts val="1415"/>
              </a:spcBef>
            </a:pPr>
            <a:r>
              <a:rPr sz="1100" u="sng" spc="-10" dirty="0">
                <a:solidFill>
                  <a:srgbClr val="FF8219"/>
                </a:solidFill>
                <a:uFill>
                  <a:solidFill>
                    <a:srgbClr val="FF8119"/>
                  </a:solidFill>
                </a:uFill>
                <a:latin typeface="Lucida Sans Unicode" panose="020B0602030504020204"/>
                <a:cs typeface="Lucida Sans Unicode" panose="020B0602030504020204"/>
                <a:hlinkClick r:id="rId6"/>
              </a:rPr>
              <a:t>h</a:t>
            </a:r>
            <a:r>
              <a:rPr sz="1400" u="sng" spc="-10" dirty="0">
                <a:solidFill>
                  <a:srgbClr val="FF8219"/>
                </a:solidFill>
                <a:uFill>
                  <a:solidFill>
                    <a:srgbClr val="FF8119"/>
                  </a:solidFill>
                </a:uFill>
                <a:latin typeface="Lucida Sans Unicode" panose="020B0602030504020204"/>
                <a:cs typeface="Lucida Sans Unicode" panose="020B0602030504020204"/>
                <a:hlinkClick r:id="rId6"/>
              </a:rPr>
              <a:t>ttp://kaltim.tribunnews.com/2015/01/14/32-admin-moderasi-setengah-juta-anggota-jokowi-presiden-</a:t>
            </a:r>
            <a:r>
              <a:rPr sz="1400" u="sng" spc="-25" dirty="0">
                <a:solidFill>
                  <a:srgbClr val="FF8219"/>
                </a:solidFill>
                <a:uFill>
                  <a:solidFill>
                    <a:srgbClr val="FF8119"/>
                  </a:solidFill>
                </a:uFill>
                <a:latin typeface="Lucida Sans Unicode" panose="020B0602030504020204"/>
                <a:cs typeface="Lucida Sans Unicode" panose="020B0602030504020204"/>
                <a:hlinkClick r:id="rId6"/>
              </a:rPr>
              <a:t>ku</a:t>
            </a:r>
            <a:r>
              <a:rPr sz="1400" spc="-25" dirty="0">
                <a:solidFill>
                  <a:srgbClr val="FF8219"/>
                </a:solidFill>
                <a:latin typeface="Lucida Sans Unicode" panose="020B0602030504020204"/>
                <a:cs typeface="Lucida Sans Unicode" panose="020B0602030504020204"/>
              </a:rPr>
              <a:t> </a:t>
            </a:r>
            <a:r>
              <a:rPr sz="1400" u="sng" spc="-10" dirty="0">
                <a:solidFill>
                  <a:srgbClr val="FF8219"/>
                </a:solidFill>
                <a:uFill>
                  <a:solidFill>
                    <a:srgbClr val="FF8119"/>
                  </a:solidFill>
                </a:uFill>
                <a:latin typeface="Lucida Sans Unicode" panose="020B0602030504020204"/>
                <a:cs typeface="Lucida Sans Unicode" panose="020B0602030504020204"/>
                <a:hlinkClick r:id="rId7"/>
              </a:rPr>
              <a:t>http://kaltim.tribunnews.com/2015/01/13/komunitas-facebook-jokowi-presiden-ku-berubah-</a:t>
            </a:r>
            <a:r>
              <a:rPr sz="1400" u="sng" dirty="0">
                <a:solidFill>
                  <a:srgbClr val="FF8219"/>
                </a:solidFill>
                <a:uFill>
                  <a:solidFill>
                    <a:srgbClr val="FF8119"/>
                  </a:solidFill>
                </a:uFill>
                <a:latin typeface="Lucida Sans Unicode" panose="020B0602030504020204"/>
                <a:cs typeface="Lucida Sans Unicode" panose="020B0602030504020204"/>
                <a:hlinkClick r:id="rId7"/>
              </a:rPr>
              <a:t>jadi-</a:t>
            </a:r>
            <a:r>
              <a:rPr sz="1400" u="sng" spc="-25" dirty="0">
                <a:solidFill>
                  <a:srgbClr val="FF8219"/>
                </a:solidFill>
                <a:uFill>
                  <a:solidFill>
                    <a:srgbClr val="FF8119"/>
                  </a:solidFill>
                </a:uFill>
                <a:latin typeface="Lucida Sans Unicode" panose="020B0602030504020204"/>
                <a:cs typeface="Lucida Sans Unicode" panose="020B0602030504020204"/>
                <a:hlinkClick r:id="rId7"/>
              </a:rPr>
              <a:t>lsm</a:t>
            </a:r>
            <a:r>
              <a:rPr sz="1400" spc="-25" dirty="0">
                <a:solidFill>
                  <a:srgbClr val="FF8219"/>
                </a:solidFill>
                <a:latin typeface="Lucida Sans Unicode" panose="020B0602030504020204"/>
                <a:cs typeface="Lucida Sans Unicode" panose="020B0602030504020204"/>
              </a:rPr>
              <a:t> </a:t>
            </a:r>
            <a:r>
              <a:rPr sz="1400" u="sng" spc="-10" dirty="0">
                <a:solidFill>
                  <a:srgbClr val="FF8219"/>
                </a:solidFill>
                <a:uFill>
                  <a:solidFill>
                    <a:srgbClr val="FF8119"/>
                  </a:solidFill>
                </a:uFill>
                <a:latin typeface="Lucida Sans Unicode" panose="020B0602030504020204"/>
                <a:cs typeface="Lucida Sans Unicode" panose="020B0602030504020204"/>
                <a:hlinkClick r:id="rId8"/>
              </a:rPr>
              <a:t>http://kaltim.tribunnews.com/2015/01/19/aktivis-pendukung-jokowi-terbelah-5-pengurus-mundur-dari-</a:t>
            </a:r>
            <a:r>
              <a:rPr sz="1400" u="sng" spc="-25" dirty="0">
                <a:solidFill>
                  <a:srgbClr val="FF8219"/>
                </a:solidFill>
                <a:uFill>
                  <a:solidFill>
                    <a:srgbClr val="FF8119"/>
                  </a:solidFill>
                </a:uFill>
                <a:latin typeface="Lucida Sans Unicode" panose="020B0602030504020204"/>
                <a:cs typeface="Lucida Sans Unicode" panose="020B0602030504020204"/>
                <a:hlinkClick r:id="rId8"/>
              </a:rPr>
              <a:t>jpk</a:t>
            </a:r>
            <a:endParaRPr sz="1400" dirty="0">
              <a:latin typeface="Lucida Sans Unicode" panose="020B0602030504020204"/>
              <a:cs typeface="Lucida Sans Unicode" panose="020B0602030504020204"/>
            </a:endParaRPr>
          </a:p>
          <a:p>
            <a:pPr>
              <a:lnSpc>
                <a:spcPct val="100000"/>
              </a:lnSpc>
              <a:spcBef>
                <a:spcPts val="195"/>
              </a:spcBef>
            </a:pPr>
            <a:endParaRPr sz="1400" dirty="0">
              <a:latin typeface="Lucida Sans Unicode" panose="020B0602030504020204"/>
              <a:cs typeface="Lucida Sans Unicode" panose="020B0602030504020204"/>
            </a:endParaRPr>
          </a:p>
          <a:p>
            <a:pPr marL="12700" marR="5080" algn="just">
              <a:lnSpc>
                <a:spcPts val="1060"/>
              </a:lnSpc>
              <a:spcBef>
                <a:spcPts val="5"/>
              </a:spcBef>
            </a:pPr>
            <a:r>
              <a:rPr sz="1400" dirty="0"/>
              <a:t>Dan</a:t>
            </a:r>
            <a:r>
              <a:rPr sz="1400" spc="100" dirty="0"/>
              <a:t> </a:t>
            </a:r>
            <a:r>
              <a:rPr sz="1400" dirty="0"/>
              <a:t>setelah</a:t>
            </a:r>
            <a:r>
              <a:rPr sz="1400" spc="105" dirty="0"/>
              <a:t> </a:t>
            </a:r>
            <a:r>
              <a:rPr sz="1400" dirty="0"/>
              <a:t>peralihan</a:t>
            </a:r>
            <a:r>
              <a:rPr sz="1400" spc="105" dirty="0"/>
              <a:t> </a:t>
            </a:r>
            <a:r>
              <a:rPr sz="1400" dirty="0"/>
              <a:t>dari</a:t>
            </a:r>
            <a:r>
              <a:rPr sz="1400" spc="110" dirty="0"/>
              <a:t> </a:t>
            </a:r>
            <a:r>
              <a:rPr sz="1400" dirty="0"/>
              <a:t>kepengurusan</a:t>
            </a:r>
            <a:r>
              <a:rPr sz="1400" spc="120" dirty="0"/>
              <a:t> </a:t>
            </a:r>
            <a:r>
              <a:rPr sz="1400" b="1" dirty="0">
                <a:latin typeface="Calibri" panose="020F0502020204030204"/>
                <a:cs typeface="Calibri" panose="020F0502020204030204"/>
              </a:rPr>
              <a:t>JPK,</a:t>
            </a:r>
            <a:r>
              <a:rPr sz="1400" b="1" spc="114" dirty="0">
                <a:latin typeface="Calibri" panose="020F0502020204030204"/>
                <a:cs typeface="Calibri" panose="020F0502020204030204"/>
              </a:rPr>
              <a:t> </a:t>
            </a:r>
            <a:r>
              <a:rPr sz="1400" dirty="0"/>
              <a:t>maka</a:t>
            </a:r>
            <a:r>
              <a:rPr sz="1400" spc="114" dirty="0"/>
              <a:t> </a:t>
            </a:r>
            <a:r>
              <a:rPr sz="1400" dirty="0"/>
              <a:t>terlahirlah</a:t>
            </a:r>
            <a:r>
              <a:rPr sz="1400" spc="110" dirty="0"/>
              <a:t> </a:t>
            </a:r>
            <a:r>
              <a:rPr sz="1400" b="1" dirty="0">
                <a:latin typeface="Calibri" panose="020F0502020204030204"/>
                <a:cs typeface="Calibri" panose="020F0502020204030204"/>
              </a:rPr>
              <a:t>JARINGAN</a:t>
            </a:r>
            <a:r>
              <a:rPr sz="1400" b="1" spc="110" dirty="0">
                <a:latin typeface="Calibri" panose="020F0502020204030204"/>
                <a:cs typeface="Calibri" panose="020F0502020204030204"/>
              </a:rPr>
              <a:t> </a:t>
            </a:r>
            <a:r>
              <a:rPr sz="1400" b="1" dirty="0">
                <a:latin typeface="Calibri" panose="020F0502020204030204"/>
                <a:cs typeface="Calibri" panose="020F0502020204030204"/>
              </a:rPr>
              <a:t>PENDAMPING</a:t>
            </a:r>
            <a:r>
              <a:rPr sz="1400" b="1" spc="110" dirty="0">
                <a:latin typeface="Calibri" panose="020F0502020204030204"/>
                <a:cs typeface="Calibri" panose="020F0502020204030204"/>
              </a:rPr>
              <a:t> </a:t>
            </a:r>
            <a:r>
              <a:rPr sz="1400" b="1" dirty="0">
                <a:latin typeface="Calibri" panose="020F0502020204030204"/>
                <a:cs typeface="Calibri" panose="020F0502020204030204"/>
              </a:rPr>
              <a:t>KEBIJAKAN</a:t>
            </a:r>
            <a:r>
              <a:rPr sz="1400" b="1" spc="105" dirty="0">
                <a:latin typeface="Calibri" panose="020F0502020204030204"/>
                <a:cs typeface="Calibri" panose="020F0502020204030204"/>
              </a:rPr>
              <a:t> </a:t>
            </a:r>
            <a:r>
              <a:rPr sz="1400" b="1" dirty="0">
                <a:solidFill>
                  <a:srgbClr val="FF0000"/>
                </a:solidFill>
                <a:latin typeface="Calibri" panose="020F0502020204030204"/>
                <a:cs typeface="Calibri" panose="020F0502020204030204"/>
              </a:rPr>
              <a:t>PEMBANGUNAN</a:t>
            </a:r>
            <a:r>
              <a:rPr sz="1400" b="1" spc="114" dirty="0">
                <a:solidFill>
                  <a:srgbClr val="FF0000"/>
                </a:solidFill>
                <a:latin typeface="Calibri" panose="020F0502020204030204"/>
                <a:cs typeface="Calibri" panose="020F0502020204030204"/>
              </a:rPr>
              <a:t> </a:t>
            </a:r>
            <a:r>
              <a:rPr sz="1400" dirty="0"/>
              <a:t>yang</a:t>
            </a:r>
            <a:r>
              <a:rPr sz="1400" spc="110" dirty="0"/>
              <a:t> </a:t>
            </a:r>
            <a:r>
              <a:rPr sz="1400" dirty="0"/>
              <a:t>didirikan</a:t>
            </a:r>
            <a:r>
              <a:rPr sz="1400" spc="110" dirty="0"/>
              <a:t> </a:t>
            </a:r>
            <a:r>
              <a:rPr sz="1400" spc="-20" dirty="0"/>
              <a:t>oleh </a:t>
            </a:r>
            <a:r>
              <a:rPr sz="1400" b="1" dirty="0">
                <a:latin typeface="Calibri" panose="020F0502020204030204"/>
                <a:cs typeface="Calibri" panose="020F0502020204030204"/>
              </a:rPr>
              <a:t>Maret</a:t>
            </a:r>
            <a:r>
              <a:rPr sz="1400" b="1" spc="145" dirty="0">
                <a:latin typeface="Calibri" panose="020F0502020204030204"/>
                <a:cs typeface="Calibri" panose="020F0502020204030204"/>
              </a:rPr>
              <a:t> </a:t>
            </a:r>
            <a:r>
              <a:rPr sz="1400" b="1" dirty="0">
                <a:latin typeface="Calibri" panose="020F0502020204030204"/>
                <a:cs typeface="Calibri" panose="020F0502020204030204"/>
              </a:rPr>
              <a:t>Sueken</a:t>
            </a:r>
            <a:r>
              <a:rPr sz="1400" b="1" spc="140" dirty="0">
                <a:latin typeface="Calibri" panose="020F0502020204030204"/>
                <a:cs typeface="Calibri" panose="020F0502020204030204"/>
              </a:rPr>
              <a:t> </a:t>
            </a:r>
            <a:r>
              <a:rPr sz="1400" dirty="0"/>
              <a:t>dkk</a:t>
            </a:r>
            <a:r>
              <a:rPr sz="1400" spc="150" dirty="0"/>
              <a:t> </a:t>
            </a:r>
            <a:r>
              <a:rPr sz="1400" dirty="0"/>
              <a:t>pada</a:t>
            </a:r>
            <a:r>
              <a:rPr sz="1400" spc="145" dirty="0"/>
              <a:t> </a:t>
            </a:r>
            <a:r>
              <a:rPr sz="1400" dirty="0"/>
              <a:t>tanggal</a:t>
            </a:r>
            <a:r>
              <a:rPr sz="1400" spc="145" dirty="0"/>
              <a:t> </a:t>
            </a:r>
            <a:r>
              <a:rPr sz="1400" dirty="0"/>
              <a:t>18</a:t>
            </a:r>
            <a:r>
              <a:rPr sz="1400" spc="150" dirty="0"/>
              <a:t> </a:t>
            </a:r>
            <a:r>
              <a:rPr sz="1400" dirty="0"/>
              <a:t>Januari</a:t>
            </a:r>
            <a:r>
              <a:rPr sz="1400" spc="145" dirty="0"/>
              <a:t> </a:t>
            </a:r>
            <a:r>
              <a:rPr sz="1400" dirty="0"/>
              <a:t>2015</a:t>
            </a:r>
            <a:r>
              <a:rPr sz="1400" spc="150" dirty="0"/>
              <a:t> </a:t>
            </a:r>
            <a:r>
              <a:rPr sz="1400" dirty="0"/>
              <a:t>bertempat</a:t>
            </a:r>
            <a:r>
              <a:rPr sz="1400" spc="140" dirty="0"/>
              <a:t> </a:t>
            </a:r>
            <a:r>
              <a:rPr sz="1400" dirty="0"/>
              <a:t>di</a:t>
            </a:r>
            <a:r>
              <a:rPr sz="1400" spc="150" dirty="0"/>
              <a:t> </a:t>
            </a:r>
            <a:r>
              <a:rPr sz="1400" dirty="0"/>
              <a:t>Tugu</a:t>
            </a:r>
            <a:r>
              <a:rPr sz="1400" spc="145" dirty="0"/>
              <a:t> </a:t>
            </a:r>
            <a:r>
              <a:rPr sz="1400" dirty="0"/>
              <a:t>Proklamasi</a:t>
            </a:r>
            <a:r>
              <a:rPr sz="1400" spc="145" dirty="0"/>
              <a:t> </a:t>
            </a:r>
            <a:r>
              <a:rPr sz="1400" dirty="0"/>
              <a:t>Jakarta,</a:t>
            </a:r>
            <a:r>
              <a:rPr sz="1400" spc="140" dirty="0"/>
              <a:t> </a:t>
            </a:r>
            <a:r>
              <a:rPr sz="1400" dirty="0"/>
              <a:t>kelompok</a:t>
            </a:r>
            <a:r>
              <a:rPr sz="1400" spc="145" dirty="0"/>
              <a:t> </a:t>
            </a:r>
            <a:r>
              <a:rPr sz="1400" dirty="0"/>
              <a:t>relawan</a:t>
            </a:r>
            <a:r>
              <a:rPr sz="1400" spc="145" dirty="0"/>
              <a:t> </a:t>
            </a:r>
            <a:r>
              <a:rPr sz="1400" dirty="0"/>
              <a:t>ini</a:t>
            </a:r>
            <a:r>
              <a:rPr sz="1400" spc="145" dirty="0"/>
              <a:t> </a:t>
            </a:r>
            <a:r>
              <a:rPr sz="1400" dirty="0"/>
              <a:t>disingkat</a:t>
            </a:r>
            <a:r>
              <a:rPr sz="1400" spc="145" dirty="0"/>
              <a:t> </a:t>
            </a:r>
            <a:r>
              <a:rPr sz="1400" b="1" dirty="0">
                <a:latin typeface="Calibri" panose="020F0502020204030204"/>
                <a:cs typeface="Calibri" panose="020F0502020204030204"/>
              </a:rPr>
              <a:t>JPK</a:t>
            </a:r>
            <a:r>
              <a:rPr sz="1400" b="1" dirty="0">
                <a:solidFill>
                  <a:srgbClr val="FF0000"/>
                </a:solidFill>
                <a:latin typeface="Calibri" panose="020F0502020204030204"/>
                <a:cs typeface="Calibri" panose="020F0502020204030204"/>
              </a:rPr>
              <a:t>P</a:t>
            </a:r>
            <a:r>
              <a:rPr sz="1400" b="1" spc="155" dirty="0">
                <a:solidFill>
                  <a:srgbClr val="FF0000"/>
                </a:solidFill>
                <a:latin typeface="Calibri" panose="020F0502020204030204"/>
                <a:cs typeface="Calibri" panose="020F0502020204030204"/>
              </a:rPr>
              <a:t> </a:t>
            </a:r>
            <a:r>
              <a:rPr sz="1400" b="1" dirty="0">
                <a:latin typeface="Calibri" panose="020F0502020204030204"/>
                <a:cs typeface="Calibri" panose="020F0502020204030204"/>
              </a:rPr>
              <a:t>–</a:t>
            </a:r>
            <a:r>
              <a:rPr sz="1400" b="1" spc="145" dirty="0">
                <a:latin typeface="Calibri" panose="020F0502020204030204"/>
                <a:cs typeface="Calibri" panose="020F0502020204030204"/>
              </a:rPr>
              <a:t> </a:t>
            </a:r>
            <a:r>
              <a:rPr sz="1400" b="1" spc="-10" dirty="0">
                <a:latin typeface="Calibri" panose="020F0502020204030204"/>
                <a:cs typeface="Calibri" panose="020F0502020204030204"/>
              </a:rPr>
              <a:t>Jaringan Pendamping </a:t>
            </a:r>
            <a:r>
              <a:rPr sz="1400" b="1" dirty="0">
                <a:latin typeface="Calibri" panose="020F0502020204030204"/>
                <a:cs typeface="Calibri" panose="020F0502020204030204"/>
              </a:rPr>
              <a:t>Kebijakan</a:t>
            </a:r>
            <a:r>
              <a:rPr sz="1400" b="1" spc="-40" dirty="0">
                <a:latin typeface="Calibri" panose="020F0502020204030204"/>
                <a:cs typeface="Calibri" panose="020F0502020204030204"/>
              </a:rPr>
              <a:t> </a:t>
            </a:r>
            <a:r>
              <a:rPr sz="1400" b="1" spc="-10" dirty="0">
                <a:solidFill>
                  <a:srgbClr val="FF0000"/>
                </a:solidFill>
                <a:latin typeface="Calibri" panose="020F0502020204030204"/>
                <a:cs typeface="Calibri" panose="020F0502020204030204"/>
              </a:rPr>
              <a:t>Pembangunan</a:t>
            </a:r>
            <a:r>
              <a:rPr sz="1400" spc="-10" dirty="0"/>
              <a:t>.</a:t>
            </a:r>
            <a:endParaRPr sz="1400" dirty="0">
              <a:latin typeface="Calibri" panose="020F0502020204030204"/>
              <a:cs typeface="Calibri" panose="020F0502020204030204"/>
            </a:endParaRPr>
          </a:p>
          <a:p>
            <a:pPr>
              <a:lnSpc>
                <a:spcPct val="100000"/>
              </a:lnSpc>
              <a:spcBef>
                <a:spcPts val="510"/>
              </a:spcBef>
            </a:pPr>
            <a:endParaRPr sz="1400" dirty="0"/>
          </a:p>
          <a:p>
            <a:pPr marL="12700" marR="248285" indent="-635">
              <a:lnSpc>
                <a:spcPct val="78000"/>
              </a:lnSpc>
            </a:pPr>
            <a:r>
              <a:rPr sz="1400" dirty="0"/>
              <a:t>Pada</a:t>
            </a:r>
            <a:r>
              <a:rPr sz="1400" spc="-35" dirty="0"/>
              <a:t> </a:t>
            </a:r>
            <a:r>
              <a:rPr sz="1400" dirty="0"/>
              <a:t>hari</a:t>
            </a:r>
            <a:r>
              <a:rPr sz="1400" spc="-25" dirty="0"/>
              <a:t> </a:t>
            </a:r>
            <a:r>
              <a:rPr sz="1400" dirty="0"/>
              <a:t>yang</a:t>
            </a:r>
            <a:r>
              <a:rPr sz="1400" spc="-30" dirty="0"/>
              <a:t> </a:t>
            </a:r>
            <a:r>
              <a:rPr sz="1400" dirty="0"/>
              <a:t>sama</a:t>
            </a:r>
            <a:r>
              <a:rPr sz="1400" dirty="0">
                <a:latin typeface="Lucida Sans Unicode" panose="020B0602030504020204"/>
                <a:cs typeface="Lucida Sans Unicode" panose="020B0602030504020204"/>
              </a:rPr>
              <a:t>,</a:t>
            </a:r>
            <a:r>
              <a:rPr sz="1400" spc="-3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organisasi</a:t>
            </a:r>
            <a:r>
              <a:rPr sz="1400" spc="-10" dirty="0">
                <a:latin typeface="Lucida Sans Unicode" panose="020B0602030504020204"/>
                <a:cs typeface="Lucida Sans Unicode" panose="020B0602030504020204"/>
              </a:rPr>
              <a:t> </a:t>
            </a:r>
            <a:r>
              <a:rPr sz="1400" b="1" dirty="0">
                <a:latin typeface="Lucida Sans Unicode" panose="020B0602030504020204"/>
                <a:cs typeface="Lucida Sans Unicode" panose="020B0602030504020204"/>
              </a:rPr>
              <a:t>JPK</a:t>
            </a:r>
            <a:r>
              <a:rPr sz="1400" b="1" dirty="0">
                <a:solidFill>
                  <a:srgbClr val="FF0000"/>
                </a:solidFill>
                <a:latin typeface="Lucida Sans Unicode" panose="020B0602030504020204"/>
                <a:cs typeface="Lucida Sans Unicode" panose="020B0602030504020204"/>
              </a:rPr>
              <a:t>P</a:t>
            </a:r>
            <a:r>
              <a:rPr sz="1400" b="1" spc="-40" dirty="0">
                <a:solidFill>
                  <a:srgbClr val="FF0000"/>
                </a:solidFill>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ini</a:t>
            </a:r>
            <a:r>
              <a:rPr sz="1400" spc="-4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juga</a:t>
            </a:r>
            <a:r>
              <a:rPr sz="1400" spc="-1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membuat</a:t>
            </a:r>
            <a:r>
              <a:rPr sz="1400" spc="-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account</a:t>
            </a:r>
            <a:r>
              <a:rPr sz="1400" spc="-1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group</a:t>
            </a:r>
            <a:r>
              <a:rPr sz="1400" spc="-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baru</a:t>
            </a:r>
            <a:r>
              <a:rPr sz="1400" spc="-2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di</a:t>
            </a:r>
            <a:r>
              <a:rPr sz="1400" spc="-3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media</a:t>
            </a:r>
            <a:r>
              <a:rPr sz="1400" spc="-35"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sosial</a:t>
            </a:r>
            <a:r>
              <a:rPr sz="1400" spc="-2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yaitu</a:t>
            </a:r>
            <a:r>
              <a:rPr sz="1400" spc="-5" dirty="0">
                <a:latin typeface="Lucida Sans Unicode" panose="020B0602030504020204"/>
                <a:cs typeface="Lucida Sans Unicode" panose="020B0602030504020204"/>
              </a:rPr>
              <a:t> </a:t>
            </a:r>
            <a:r>
              <a:rPr sz="1400" b="1" dirty="0">
                <a:latin typeface="Lucida Sans Unicode" panose="020B0602030504020204"/>
                <a:cs typeface="Lucida Sans Unicode" panose="020B0602030504020204"/>
              </a:rPr>
              <a:t>:</a:t>
            </a:r>
            <a:r>
              <a:rPr sz="1400" b="1" spc="-35" dirty="0">
                <a:latin typeface="Lucida Sans Unicode" panose="020B0602030504020204"/>
                <a:cs typeface="Lucida Sans Unicode" panose="020B0602030504020204"/>
              </a:rPr>
              <a:t> </a:t>
            </a:r>
            <a:r>
              <a:rPr sz="1400" b="1" dirty="0">
                <a:latin typeface="Lucida Sans Unicode" panose="020B0602030504020204"/>
                <a:cs typeface="Lucida Sans Unicode" panose="020B0602030504020204"/>
              </a:rPr>
              <a:t>Facebook</a:t>
            </a:r>
            <a:r>
              <a:rPr sz="1400" b="1" spc="-50" dirty="0">
                <a:latin typeface="Lucida Sans Unicode" panose="020B0602030504020204"/>
                <a:cs typeface="Lucida Sans Unicode" panose="020B0602030504020204"/>
              </a:rPr>
              <a:t> </a:t>
            </a:r>
            <a:r>
              <a:rPr sz="1400" spc="-10" dirty="0">
                <a:latin typeface="Lucida Sans Unicode" panose="020B0602030504020204"/>
                <a:cs typeface="Lucida Sans Unicode" panose="020B0602030504020204"/>
              </a:rPr>
              <a:t>menyusul </a:t>
            </a:r>
            <a:r>
              <a:rPr sz="1400" b="1" dirty="0">
                <a:latin typeface="Lucida Sans Unicode" panose="020B0602030504020204"/>
                <a:cs typeface="Lucida Sans Unicode" panose="020B0602030504020204"/>
              </a:rPr>
              <a:t>Blog</a:t>
            </a:r>
            <a:r>
              <a:rPr sz="1400" b="1" spc="-30" dirty="0">
                <a:latin typeface="Lucida Sans Unicode" panose="020B0602030504020204"/>
                <a:cs typeface="Lucida Sans Unicode" panose="020B0602030504020204"/>
              </a:rPr>
              <a:t> </a:t>
            </a:r>
            <a:r>
              <a:rPr sz="1400" dirty="0">
                <a:latin typeface="Lucida Sans Unicode" panose="020B0602030504020204"/>
                <a:cs typeface="Lucida Sans Unicode" panose="020B0602030504020204"/>
              </a:rPr>
              <a:t>dan</a:t>
            </a:r>
            <a:r>
              <a:rPr sz="1400" spc="-15" dirty="0">
                <a:latin typeface="Lucida Sans Unicode" panose="020B0602030504020204"/>
                <a:cs typeface="Lucida Sans Unicode" panose="020B0602030504020204"/>
              </a:rPr>
              <a:t> </a:t>
            </a:r>
            <a:r>
              <a:rPr sz="1400" b="1" spc="-10" dirty="0">
                <a:latin typeface="Lucida Sans Unicode" panose="020B0602030504020204"/>
                <a:cs typeface="Lucida Sans Unicode" panose="020B0602030504020204"/>
              </a:rPr>
              <a:t>Twitter:</a:t>
            </a:r>
            <a:endParaRPr sz="1400" dirty="0">
              <a:latin typeface="Lucida Sans Unicode" panose="020B0602030504020204"/>
              <a:cs typeface="Lucida Sans Unicode" panose="020B0602030504020204"/>
            </a:endParaRPr>
          </a:p>
          <a:p>
            <a:pPr marL="12700" marR="4168775">
              <a:lnSpc>
                <a:spcPct val="111000"/>
              </a:lnSpc>
              <a:spcBef>
                <a:spcPts val="1450"/>
              </a:spcBef>
            </a:pPr>
            <a:r>
              <a:rPr sz="1400" u="sng" spc="-10" dirty="0">
                <a:solidFill>
                  <a:srgbClr val="FF8219"/>
                </a:solidFill>
                <a:uFill>
                  <a:solidFill>
                    <a:srgbClr val="FF8119"/>
                  </a:solidFill>
                </a:uFill>
                <a:latin typeface="Lucida Sans Unicode" panose="020B0602030504020204"/>
                <a:cs typeface="Lucida Sans Unicode" panose="020B0602030504020204"/>
                <a:hlinkClick r:id="rId9"/>
              </a:rPr>
              <a:t>https://www.facebook.com/gr</a:t>
            </a:r>
            <a:r>
              <a:rPr sz="1400" u="sng" spc="-10" dirty="0">
                <a:solidFill>
                  <a:srgbClr val="FF8219"/>
                </a:solidFill>
                <a:uFill>
                  <a:solidFill>
                    <a:srgbClr val="FF8119"/>
                  </a:solidFill>
                </a:uFill>
                <a:latin typeface="Lucida Sans Unicode" panose="020B0602030504020204"/>
                <a:cs typeface="Lucida Sans Unicode" panose="020B0602030504020204"/>
              </a:rPr>
              <a:t>oups/850</a:t>
            </a:r>
            <a:r>
              <a:rPr sz="1400" u="sng" spc="-10" dirty="0">
                <a:solidFill>
                  <a:srgbClr val="FF8219"/>
                </a:solidFill>
                <a:uFill>
                  <a:solidFill>
                    <a:srgbClr val="FF8119"/>
                  </a:solidFill>
                </a:uFill>
                <a:latin typeface="Lucida Sans Unicode" panose="020B0602030504020204"/>
                <a:cs typeface="Lucida Sans Unicode" panose="020B0602030504020204"/>
                <a:hlinkClick r:id="rId9"/>
              </a:rPr>
              <a:t>940534962274/</a:t>
            </a:r>
            <a:r>
              <a:rPr sz="1400" spc="-10" dirty="0">
                <a:solidFill>
                  <a:srgbClr val="FF8219"/>
                </a:solidFill>
                <a:latin typeface="Lucida Sans Unicode" panose="020B0602030504020204"/>
                <a:cs typeface="Lucida Sans Unicode" panose="020B0602030504020204"/>
              </a:rPr>
              <a:t> </a:t>
            </a:r>
            <a:r>
              <a:rPr sz="1400" u="sng" spc="-20" dirty="0">
                <a:solidFill>
                  <a:srgbClr val="FF8219"/>
                </a:solidFill>
                <a:uFill>
                  <a:solidFill>
                    <a:srgbClr val="FF8119"/>
                  </a:solidFill>
                </a:uFill>
                <a:latin typeface="Lucida Sans Unicode" panose="020B0602030504020204"/>
                <a:cs typeface="Lucida Sans Unicode" panose="020B0602030504020204"/>
                <a:hlinkClick r:id="rId10"/>
              </a:rPr>
              <a:t>http://jpkp-</a:t>
            </a:r>
            <a:r>
              <a:rPr sz="1400" u="sng" spc="-10" dirty="0">
                <a:solidFill>
                  <a:srgbClr val="FF8219"/>
                </a:solidFill>
                <a:uFill>
                  <a:solidFill>
                    <a:srgbClr val="FF8119"/>
                  </a:solidFill>
                </a:uFill>
                <a:latin typeface="Lucida Sans Unicode" panose="020B0602030504020204"/>
                <a:cs typeface="Lucida Sans Unicode" panose="020B0602030504020204"/>
                <a:hlinkClick r:id="rId10"/>
              </a:rPr>
              <a:t>indonesia.blogspot.com/</a:t>
            </a:r>
            <a:r>
              <a:rPr sz="1400" spc="-10" dirty="0">
                <a:solidFill>
                  <a:srgbClr val="FF8219"/>
                </a:solidFill>
                <a:latin typeface="Lucida Sans Unicode" panose="020B0602030504020204"/>
                <a:cs typeface="Lucida Sans Unicode" panose="020B0602030504020204"/>
              </a:rPr>
              <a:t> </a:t>
            </a:r>
            <a:r>
              <a:rPr sz="1400" u="sng" spc="-10" dirty="0">
                <a:solidFill>
                  <a:srgbClr val="FF8219"/>
                </a:solidFill>
                <a:uFill>
                  <a:solidFill>
                    <a:srgbClr val="FF8119"/>
                  </a:solidFill>
                </a:uFill>
                <a:latin typeface="Lucida Sans Unicode" panose="020B0602030504020204"/>
                <a:cs typeface="Lucida Sans Unicode" panose="020B0602030504020204"/>
              </a:rPr>
              <a:t>https://twitter.com/?lang=en</a:t>
            </a:r>
            <a:endParaRPr sz="1400" dirty="0">
              <a:latin typeface="Lucida Sans Unicode" panose="020B0602030504020204"/>
              <a:cs typeface="Lucida Sans Unicode" panose="020B0602030504020204"/>
            </a:endParaRPr>
          </a:p>
        </p:txBody>
      </p:sp>
      <p:grpSp>
        <p:nvGrpSpPr>
          <p:cNvPr id="11" name="object 11"/>
          <p:cNvGrpSpPr/>
          <p:nvPr/>
        </p:nvGrpSpPr>
        <p:grpSpPr>
          <a:xfrm>
            <a:off x="685800" y="83820"/>
            <a:ext cx="8315960" cy="1178560"/>
            <a:chOff x="833628" y="727709"/>
            <a:chExt cx="8315958" cy="1719200"/>
          </a:xfrm>
        </p:grpSpPr>
        <p:pic>
          <p:nvPicPr>
            <p:cNvPr id="12" name="object 12"/>
            <p:cNvPicPr/>
            <p:nvPr/>
          </p:nvPicPr>
          <p:blipFill>
            <a:blip r:embed="rId11" cstate="print"/>
            <a:stretch>
              <a:fillRect/>
            </a:stretch>
          </p:blipFill>
          <p:spPr>
            <a:xfrm>
              <a:off x="833628" y="1294765"/>
              <a:ext cx="8239506" cy="1152144"/>
            </a:xfrm>
            <a:prstGeom prst="rect">
              <a:avLst/>
            </a:prstGeom>
          </p:spPr>
        </p:pic>
        <p:sp>
          <p:nvSpPr>
            <p:cNvPr id="13" name="object 13"/>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4" name="object 14"/>
            <p:cNvPicPr/>
            <p:nvPr/>
          </p:nvPicPr>
          <p:blipFill>
            <a:blip r:embed="rId12" cstate="print"/>
            <a:stretch>
              <a:fillRect/>
            </a:stretch>
          </p:blipFill>
          <p:spPr>
            <a:xfrm>
              <a:off x="1149773" y="1666101"/>
              <a:ext cx="7552943" cy="473963"/>
            </a:xfrm>
            <a:prstGeom prst="rect">
              <a:avLst/>
            </a:prstGeom>
          </p:spPr>
        </p:pic>
      </p:grpSp>
      <p:sp>
        <p:nvSpPr>
          <p:cNvPr id="15" name="object 15"/>
          <p:cNvSpPr txBox="1"/>
          <p:nvPr/>
        </p:nvSpPr>
        <p:spPr>
          <a:xfrm>
            <a:off x="5054596" y="6875465"/>
            <a:ext cx="2055495" cy="305435"/>
          </a:xfrm>
          <a:prstGeom prst="rect">
            <a:avLst/>
          </a:prstGeom>
        </p:spPr>
        <p:txBody>
          <a:bodyPr vert="horz" wrap="square" lIns="0" tIns="0" rIns="0" bIns="0" rtlCol="0">
            <a:spAutoFit/>
          </a:bodyPr>
          <a:lstStyle/>
          <a:p>
            <a:pPr marR="5080" algn="r">
              <a:lnSpc>
                <a:spcPts val="1095"/>
              </a:lnSpc>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6" name="object 16"/>
          <p:cNvSpPr txBox="1"/>
          <p:nvPr/>
        </p:nvSpPr>
        <p:spPr>
          <a:xfrm>
            <a:off x="7263636" y="7027865"/>
            <a:ext cx="1379855" cy="153035"/>
          </a:xfrm>
          <a:prstGeom prst="rect">
            <a:avLst/>
          </a:prstGeom>
        </p:spPr>
        <p:txBody>
          <a:bodyPr vert="horz" wrap="square" lIns="0" tIns="0" rIns="0" bIns="0" rtlCol="0">
            <a:spAutoFit/>
          </a:bodyPr>
          <a:lstStyle/>
          <a:p>
            <a:pPr marL="12700">
              <a:lnSpc>
                <a:spcPts val="1095"/>
              </a:lnSpc>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7" name="object 17"/>
          <p:cNvSpPr txBox="1">
            <a:spLocks noGrp="1"/>
          </p:cNvSpPr>
          <p:nvPr>
            <p:ph type="sldNum" sz="quarter" idx="12"/>
          </p:nvPr>
        </p:nvSpPr>
        <p:spPr>
          <a:prstGeom prst="rect">
            <a:avLst/>
          </a:prstGeom>
        </p:spPr>
        <p:txBody>
          <a:bodyPr vert="horz" wrap="square" lIns="0" tIns="0" rIns="0" bIns="0" rtlCol="0">
            <a:spAutoFit/>
          </a:bodyPr>
          <a:lstStyle/>
          <a:p>
            <a:pPr marL="118745">
              <a:lnSpc>
                <a:spcPts val="1095"/>
              </a:lnSpc>
            </a:pPr>
            <a:fld id="{81D60167-4931-47E6-BA6A-407CBD079E47}" type="slidenum">
              <a:rPr spc="-50" dirty="0"/>
              <a:t>7</a:t>
            </a:fld>
            <a:endParaRPr spc="-5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318260"/>
            <a:ext cx="10058400" cy="539750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pic>
          <p:nvPicPr>
            <p:cNvPr id="8" name="object 8"/>
            <p:cNvPicPr/>
            <p:nvPr/>
          </p:nvPicPr>
          <p:blipFill>
            <a:blip r:embed="rId6" cstate="print"/>
            <a:stretch>
              <a:fillRect/>
            </a:stretch>
          </p:blipFill>
          <p:spPr>
            <a:xfrm>
              <a:off x="5333237" y="2186177"/>
              <a:ext cx="4307585" cy="3473958"/>
            </a:xfrm>
            <a:prstGeom prst="rect">
              <a:avLst/>
            </a:prstGeom>
          </p:spPr>
        </p:pic>
        <p:sp>
          <p:nvSpPr>
            <p:cNvPr id="9" name="object 9"/>
            <p:cNvSpPr/>
            <p:nvPr/>
          </p:nvSpPr>
          <p:spPr>
            <a:xfrm>
              <a:off x="5325618" y="2178558"/>
              <a:ext cx="4323080" cy="3489325"/>
            </a:xfrm>
            <a:custGeom>
              <a:avLst/>
              <a:gdLst/>
              <a:ahLst/>
              <a:cxnLst/>
              <a:rect l="l" t="t" r="r" b="b"/>
              <a:pathLst>
                <a:path w="4323080" h="3489325">
                  <a:moveTo>
                    <a:pt x="4322826" y="3487674"/>
                  </a:moveTo>
                  <a:lnTo>
                    <a:pt x="4322826" y="1523"/>
                  </a:lnTo>
                  <a:lnTo>
                    <a:pt x="4321302" y="0"/>
                  </a:lnTo>
                  <a:lnTo>
                    <a:pt x="1523" y="0"/>
                  </a:lnTo>
                  <a:lnTo>
                    <a:pt x="0" y="1524"/>
                  </a:lnTo>
                  <a:lnTo>
                    <a:pt x="0" y="3487674"/>
                  </a:lnTo>
                  <a:lnTo>
                    <a:pt x="1524" y="3489198"/>
                  </a:lnTo>
                  <a:lnTo>
                    <a:pt x="3810" y="3489198"/>
                  </a:lnTo>
                  <a:lnTo>
                    <a:pt x="3810" y="7620"/>
                  </a:lnTo>
                  <a:lnTo>
                    <a:pt x="7620" y="3810"/>
                  </a:lnTo>
                  <a:lnTo>
                    <a:pt x="7620" y="7620"/>
                  </a:lnTo>
                  <a:lnTo>
                    <a:pt x="4315206" y="7619"/>
                  </a:lnTo>
                  <a:lnTo>
                    <a:pt x="4315206" y="3809"/>
                  </a:lnTo>
                  <a:lnTo>
                    <a:pt x="4319016" y="7619"/>
                  </a:lnTo>
                  <a:lnTo>
                    <a:pt x="4319016" y="3489198"/>
                  </a:lnTo>
                  <a:lnTo>
                    <a:pt x="4321302" y="3489198"/>
                  </a:lnTo>
                  <a:lnTo>
                    <a:pt x="4322826" y="3487674"/>
                  </a:lnTo>
                  <a:close/>
                </a:path>
                <a:path w="4323080" h="3489325">
                  <a:moveTo>
                    <a:pt x="7620" y="7620"/>
                  </a:moveTo>
                  <a:lnTo>
                    <a:pt x="7620" y="3810"/>
                  </a:lnTo>
                  <a:lnTo>
                    <a:pt x="3810" y="7620"/>
                  </a:lnTo>
                  <a:lnTo>
                    <a:pt x="7620" y="7620"/>
                  </a:lnTo>
                  <a:close/>
                </a:path>
                <a:path w="4323080" h="3489325">
                  <a:moveTo>
                    <a:pt x="7620" y="3481578"/>
                  </a:moveTo>
                  <a:lnTo>
                    <a:pt x="7620" y="7620"/>
                  </a:lnTo>
                  <a:lnTo>
                    <a:pt x="3810" y="7620"/>
                  </a:lnTo>
                  <a:lnTo>
                    <a:pt x="3810" y="3481578"/>
                  </a:lnTo>
                  <a:lnTo>
                    <a:pt x="7620" y="3481578"/>
                  </a:lnTo>
                  <a:close/>
                </a:path>
                <a:path w="4323080" h="3489325">
                  <a:moveTo>
                    <a:pt x="4319016" y="3481578"/>
                  </a:moveTo>
                  <a:lnTo>
                    <a:pt x="3810" y="3481578"/>
                  </a:lnTo>
                  <a:lnTo>
                    <a:pt x="7620" y="3485388"/>
                  </a:lnTo>
                  <a:lnTo>
                    <a:pt x="7620" y="3489198"/>
                  </a:lnTo>
                  <a:lnTo>
                    <a:pt x="4315206" y="3489198"/>
                  </a:lnTo>
                  <a:lnTo>
                    <a:pt x="4315206" y="3485388"/>
                  </a:lnTo>
                  <a:lnTo>
                    <a:pt x="4319016" y="3481578"/>
                  </a:lnTo>
                  <a:close/>
                </a:path>
                <a:path w="4323080" h="3489325">
                  <a:moveTo>
                    <a:pt x="7620" y="3489198"/>
                  </a:moveTo>
                  <a:lnTo>
                    <a:pt x="7620" y="3485388"/>
                  </a:lnTo>
                  <a:lnTo>
                    <a:pt x="3810" y="3481578"/>
                  </a:lnTo>
                  <a:lnTo>
                    <a:pt x="3810" y="3489198"/>
                  </a:lnTo>
                  <a:lnTo>
                    <a:pt x="7620" y="3489198"/>
                  </a:lnTo>
                  <a:close/>
                </a:path>
                <a:path w="4323080" h="3489325">
                  <a:moveTo>
                    <a:pt x="4319016" y="7619"/>
                  </a:moveTo>
                  <a:lnTo>
                    <a:pt x="4315206" y="3809"/>
                  </a:lnTo>
                  <a:lnTo>
                    <a:pt x="4315206" y="7619"/>
                  </a:lnTo>
                  <a:lnTo>
                    <a:pt x="4319016" y="7619"/>
                  </a:lnTo>
                  <a:close/>
                </a:path>
                <a:path w="4323080" h="3489325">
                  <a:moveTo>
                    <a:pt x="4319016" y="3481578"/>
                  </a:moveTo>
                  <a:lnTo>
                    <a:pt x="4319016" y="7619"/>
                  </a:lnTo>
                  <a:lnTo>
                    <a:pt x="4315206" y="7619"/>
                  </a:lnTo>
                  <a:lnTo>
                    <a:pt x="4315206" y="3481578"/>
                  </a:lnTo>
                  <a:lnTo>
                    <a:pt x="4319016" y="3481578"/>
                  </a:lnTo>
                  <a:close/>
                </a:path>
                <a:path w="4323080" h="3489325">
                  <a:moveTo>
                    <a:pt x="4319016" y="3489198"/>
                  </a:moveTo>
                  <a:lnTo>
                    <a:pt x="4319016" y="3481578"/>
                  </a:lnTo>
                  <a:lnTo>
                    <a:pt x="4315206" y="3485388"/>
                  </a:lnTo>
                  <a:lnTo>
                    <a:pt x="4315206" y="3489198"/>
                  </a:lnTo>
                  <a:lnTo>
                    <a:pt x="4319016" y="3489198"/>
                  </a:lnTo>
                  <a:close/>
                </a:path>
              </a:pathLst>
            </a:custGeom>
            <a:solidFill>
              <a:srgbClr val="920909"/>
            </a:solidFill>
          </p:spPr>
          <p:txBody>
            <a:bodyPr wrap="square" lIns="0" tIns="0" rIns="0" bIns="0" rtlCol="0"/>
            <a:lstStyle/>
            <a:p>
              <a:endParaRPr/>
            </a:p>
          </p:txBody>
        </p:sp>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75402" y="5797550"/>
            <a:ext cx="37274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48</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3" name="object 13"/>
          <p:cNvGrpSpPr/>
          <p:nvPr/>
        </p:nvGrpSpPr>
        <p:grpSpPr>
          <a:xfrm>
            <a:off x="-76200" y="2246248"/>
            <a:ext cx="9713595" cy="4428490"/>
            <a:chOff x="0" y="1232153"/>
            <a:chExt cx="9713595" cy="4428490"/>
          </a:xfrm>
        </p:grpSpPr>
        <p:pic>
          <p:nvPicPr>
            <p:cNvPr id="14" name="object 14"/>
            <p:cNvPicPr/>
            <p:nvPr/>
          </p:nvPicPr>
          <p:blipFill>
            <a:blip r:embed="rId7" cstate="print"/>
            <a:stretch>
              <a:fillRect/>
            </a:stretch>
          </p:blipFill>
          <p:spPr>
            <a:xfrm>
              <a:off x="0" y="2186177"/>
              <a:ext cx="5333238" cy="3473958"/>
            </a:xfrm>
            <a:prstGeom prst="rect">
              <a:avLst/>
            </a:prstGeom>
          </p:spPr>
        </p:pic>
        <p:sp>
          <p:nvSpPr>
            <p:cNvPr id="15" name="object 15"/>
            <p:cNvSpPr/>
            <p:nvPr/>
          </p:nvSpPr>
          <p:spPr>
            <a:xfrm>
              <a:off x="380" y="1235963"/>
              <a:ext cx="9709150" cy="950594"/>
            </a:xfrm>
            <a:custGeom>
              <a:avLst/>
              <a:gdLst/>
              <a:ahLst/>
              <a:cxnLst/>
              <a:rect l="l" t="t" r="r" b="b"/>
              <a:pathLst>
                <a:path w="9709150" h="950594">
                  <a:moveTo>
                    <a:pt x="9709023" y="950213"/>
                  </a:moveTo>
                  <a:lnTo>
                    <a:pt x="9709023" y="0"/>
                  </a:lnTo>
                  <a:lnTo>
                    <a:pt x="0" y="0"/>
                  </a:lnTo>
                  <a:lnTo>
                    <a:pt x="0" y="950214"/>
                  </a:lnTo>
                  <a:lnTo>
                    <a:pt x="9709023" y="950213"/>
                  </a:lnTo>
                  <a:close/>
                </a:path>
              </a:pathLst>
            </a:custGeom>
            <a:solidFill>
              <a:srgbClr val="D8D2C9"/>
            </a:solidFill>
          </p:spPr>
          <p:txBody>
            <a:bodyPr wrap="square" lIns="0" tIns="0" rIns="0" bIns="0" rtlCol="0"/>
            <a:lstStyle/>
            <a:p>
              <a:endParaRPr/>
            </a:p>
          </p:txBody>
        </p:sp>
        <p:sp>
          <p:nvSpPr>
            <p:cNvPr id="16" name="object 16"/>
            <p:cNvSpPr/>
            <p:nvPr/>
          </p:nvSpPr>
          <p:spPr>
            <a:xfrm>
              <a:off x="380" y="1232153"/>
              <a:ext cx="9712960" cy="958215"/>
            </a:xfrm>
            <a:custGeom>
              <a:avLst/>
              <a:gdLst/>
              <a:ahLst/>
              <a:cxnLst/>
              <a:rect l="l" t="t" r="r" b="b"/>
              <a:pathLst>
                <a:path w="9712960" h="958214">
                  <a:moveTo>
                    <a:pt x="9712833" y="956310"/>
                  </a:moveTo>
                  <a:lnTo>
                    <a:pt x="9712833" y="1523"/>
                  </a:lnTo>
                  <a:lnTo>
                    <a:pt x="9711309" y="0"/>
                  </a:lnTo>
                  <a:lnTo>
                    <a:pt x="0" y="0"/>
                  </a:lnTo>
                  <a:lnTo>
                    <a:pt x="0" y="7302"/>
                  </a:lnTo>
                  <a:lnTo>
                    <a:pt x="4191" y="3810"/>
                  </a:lnTo>
                  <a:lnTo>
                    <a:pt x="4191" y="7620"/>
                  </a:lnTo>
                  <a:lnTo>
                    <a:pt x="9705213" y="7619"/>
                  </a:lnTo>
                  <a:lnTo>
                    <a:pt x="9705213" y="3810"/>
                  </a:lnTo>
                  <a:lnTo>
                    <a:pt x="9709023" y="7619"/>
                  </a:lnTo>
                  <a:lnTo>
                    <a:pt x="9709023" y="957834"/>
                  </a:lnTo>
                  <a:lnTo>
                    <a:pt x="9711309" y="957834"/>
                  </a:lnTo>
                  <a:lnTo>
                    <a:pt x="9712833" y="956310"/>
                  </a:lnTo>
                  <a:close/>
                </a:path>
                <a:path w="9712960" h="958214">
                  <a:moveTo>
                    <a:pt x="4191" y="7620"/>
                  </a:moveTo>
                  <a:lnTo>
                    <a:pt x="4191" y="3810"/>
                  </a:lnTo>
                  <a:lnTo>
                    <a:pt x="0" y="7302"/>
                  </a:lnTo>
                  <a:lnTo>
                    <a:pt x="0" y="7620"/>
                  </a:lnTo>
                  <a:lnTo>
                    <a:pt x="4191" y="7620"/>
                  </a:lnTo>
                  <a:close/>
                </a:path>
                <a:path w="9712960" h="958214">
                  <a:moveTo>
                    <a:pt x="4191" y="950214"/>
                  </a:moveTo>
                  <a:lnTo>
                    <a:pt x="4191" y="7620"/>
                  </a:lnTo>
                  <a:lnTo>
                    <a:pt x="0" y="7620"/>
                  </a:lnTo>
                  <a:lnTo>
                    <a:pt x="0" y="950214"/>
                  </a:lnTo>
                  <a:lnTo>
                    <a:pt x="4191" y="950214"/>
                  </a:lnTo>
                  <a:close/>
                </a:path>
                <a:path w="9712960" h="958214">
                  <a:moveTo>
                    <a:pt x="9709023" y="950214"/>
                  </a:moveTo>
                  <a:lnTo>
                    <a:pt x="0" y="950214"/>
                  </a:lnTo>
                  <a:lnTo>
                    <a:pt x="0" y="950531"/>
                  </a:lnTo>
                  <a:lnTo>
                    <a:pt x="4191" y="954024"/>
                  </a:lnTo>
                  <a:lnTo>
                    <a:pt x="4191" y="957834"/>
                  </a:lnTo>
                  <a:lnTo>
                    <a:pt x="9705213" y="957834"/>
                  </a:lnTo>
                  <a:lnTo>
                    <a:pt x="9705213" y="954024"/>
                  </a:lnTo>
                  <a:lnTo>
                    <a:pt x="9709023" y="950214"/>
                  </a:lnTo>
                  <a:close/>
                </a:path>
                <a:path w="9712960" h="958214">
                  <a:moveTo>
                    <a:pt x="4191" y="957834"/>
                  </a:moveTo>
                  <a:lnTo>
                    <a:pt x="4191" y="954024"/>
                  </a:lnTo>
                  <a:lnTo>
                    <a:pt x="0" y="950531"/>
                  </a:lnTo>
                  <a:lnTo>
                    <a:pt x="0" y="957834"/>
                  </a:lnTo>
                  <a:lnTo>
                    <a:pt x="4191" y="957834"/>
                  </a:lnTo>
                  <a:close/>
                </a:path>
                <a:path w="9712960" h="958214">
                  <a:moveTo>
                    <a:pt x="9709023" y="7619"/>
                  </a:moveTo>
                  <a:lnTo>
                    <a:pt x="9705213" y="3810"/>
                  </a:lnTo>
                  <a:lnTo>
                    <a:pt x="9705213" y="7619"/>
                  </a:lnTo>
                  <a:lnTo>
                    <a:pt x="9709023" y="7619"/>
                  </a:lnTo>
                  <a:close/>
                </a:path>
                <a:path w="9712960" h="958214">
                  <a:moveTo>
                    <a:pt x="9709023" y="950214"/>
                  </a:moveTo>
                  <a:lnTo>
                    <a:pt x="9709023" y="7619"/>
                  </a:lnTo>
                  <a:lnTo>
                    <a:pt x="9705213" y="7619"/>
                  </a:lnTo>
                  <a:lnTo>
                    <a:pt x="9705213" y="950214"/>
                  </a:lnTo>
                  <a:lnTo>
                    <a:pt x="9709023" y="950214"/>
                  </a:lnTo>
                  <a:close/>
                </a:path>
                <a:path w="9712960" h="958214">
                  <a:moveTo>
                    <a:pt x="9709023" y="957834"/>
                  </a:moveTo>
                  <a:lnTo>
                    <a:pt x="9709023" y="950214"/>
                  </a:lnTo>
                  <a:lnTo>
                    <a:pt x="9705213" y="954024"/>
                  </a:lnTo>
                  <a:lnTo>
                    <a:pt x="9705213" y="957834"/>
                  </a:lnTo>
                  <a:lnTo>
                    <a:pt x="9709023" y="957834"/>
                  </a:lnTo>
                  <a:close/>
                </a:path>
              </a:pathLst>
            </a:custGeom>
            <a:solidFill>
              <a:srgbClr val="837862"/>
            </a:solidFill>
          </p:spPr>
          <p:txBody>
            <a:bodyPr wrap="square" lIns="0" tIns="0" rIns="0" bIns="0" rtlCol="0"/>
            <a:lstStyle/>
            <a:p>
              <a:endParaRPr/>
            </a:p>
          </p:txBody>
        </p:sp>
      </p:grpSp>
      <p:sp>
        <p:nvSpPr>
          <p:cNvPr id="17" name="object 17"/>
          <p:cNvSpPr txBox="1">
            <a:spLocks noGrp="1"/>
          </p:cNvSpPr>
          <p:nvPr>
            <p:ph type="title"/>
          </p:nvPr>
        </p:nvSpPr>
        <p:spPr>
          <a:xfrm>
            <a:off x="502920" y="-69850"/>
            <a:ext cx="9052560" cy="2066290"/>
          </a:xfrm>
          <a:prstGeom prst="rect">
            <a:avLst/>
          </a:prstGeom>
        </p:spPr>
        <p:txBody>
          <a:bodyPr vert="horz" wrap="square" lIns="0" tIns="277113" rIns="0" bIns="0" rtlCol="0">
            <a:noAutofit/>
          </a:bodyPr>
          <a:lstStyle/>
          <a:p>
            <a:pPr algn="ctr">
              <a:lnSpc>
                <a:spcPts val="4230"/>
              </a:lnSpc>
              <a:spcBef>
                <a:spcPts val="130"/>
              </a:spcBef>
            </a:pPr>
            <a:r>
              <a:rPr dirty="0"/>
              <a:t>PENGABDIAN</a:t>
            </a:r>
            <a:r>
              <a:rPr spc="15" dirty="0"/>
              <a:t> </a:t>
            </a:r>
            <a:r>
              <a:rPr dirty="0"/>
              <a:t>JPKP</a:t>
            </a:r>
            <a:r>
              <a:rPr spc="15" dirty="0"/>
              <a:t> </a:t>
            </a:r>
            <a:r>
              <a:rPr dirty="0"/>
              <a:t>BIDANG</a:t>
            </a:r>
            <a:r>
              <a:rPr spc="5" dirty="0"/>
              <a:t> </a:t>
            </a:r>
            <a:r>
              <a:rPr spc="-10" dirty="0">
                <a:solidFill>
                  <a:srgbClr val="FF0000"/>
                </a:solidFill>
              </a:rPr>
              <a:t>LINGKUNGAN</a:t>
            </a:r>
          </a:p>
          <a:p>
            <a:pPr marR="5080" algn="ctr">
              <a:lnSpc>
                <a:spcPts val="1780"/>
              </a:lnSpc>
              <a:spcBef>
                <a:spcPts val="135"/>
              </a:spcBef>
            </a:pPr>
            <a:r>
              <a:rPr sz="1650" dirty="0"/>
              <a:t>PENANAMAN</a:t>
            </a:r>
            <a:r>
              <a:rPr sz="1650" spc="-20" dirty="0"/>
              <a:t> </a:t>
            </a:r>
            <a:r>
              <a:rPr sz="1650" dirty="0"/>
              <a:t>JUTAAN</a:t>
            </a:r>
            <a:r>
              <a:rPr sz="1650" spc="-15" dirty="0"/>
              <a:t> </a:t>
            </a:r>
            <a:r>
              <a:rPr sz="1650" dirty="0"/>
              <a:t>POHON,</a:t>
            </a:r>
            <a:r>
              <a:rPr sz="1650" spc="-15" dirty="0"/>
              <a:t> </a:t>
            </a:r>
            <a:r>
              <a:rPr sz="1650" dirty="0"/>
              <a:t>PENANAMAN</a:t>
            </a:r>
            <a:r>
              <a:rPr sz="1650" spc="-20" dirty="0"/>
              <a:t> </a:t>
            </a:r>
            <a:r>
              <a:rPr sz="1650" dirty="0"/>
              <a:t>MANGROVE,</a:t>
            </a:r>
            <a:r>
              <a:rPr sz="1650" spc="-15" dirty="0"/>
              <a:t> </a:t>
            </a:r>
            <a:r>
              <a:rPr sz="1650" dirty="0"/>
              <a:t>AKSI</a:t>
            </a:r>
            <a:r>
              <a:rPr sz="1650" spc="-20" dirty="0"/>
              <a:t> </a:t>
            </a:r>
            <a:r>
              <a:rPr sz="1650" dirty="0"/>
              <a:t>BERSIH</a:t>
            </a:r>
            <a:r>
              <a:rPr sz="1650" spc="-15" dirty="0"/>
              <a:t> </a:t>
            </a:r>
            <a:r>
              <a:rPr sz="1650" dirty="0"/>
              <a:t>LINGKUNGAN,</a:t>
            </a:r>
            <a:r>
              <a:rPr sz="1650" spc="-15" dirty="0"/>
              <a:t> </a:t>
            </a:r>
            <a:r>
              <a:rPr sz="1650" dirty="0"/>
              <a:t>PENDAMPINGAN</a:t>
            </a:r>
            <a:r>
              <a:rPr sz="1650" spc="-25" dirty="0"/>
              <a:t> </a:t>
            </a:r>
            <a:r>
              <a:rPr sz="1650" dirty="0"/>
              <a:t>PENCEMARAN</a:t>
            </a:r>
            <a:r>
              <a:rPr sz="1650" spc="-20" dirty="0"/>
              <a:t> ASAP </a:t>
            </a:r>
            <a:r>
              <a:rPr sz="1650" dirty="0"/>
              <a:t>DAN</a:t>
            </a:r>
            <a:r>
              <a:rPr sz="1650" spc="-35" dirty="0"/>
              <a:t> </a:t>
            </a:r>
            <a:r>
              <a:rPr sz="1650" dirty="0"/>
              <a:t>DEBU</a:t>
            </a:r>
            <a:r>
              <a:rPr sz="1650" spc="-35" dirty="0"/>
              <a:t> </a:t>
            </a:r>
            <a:r>
              <a:rPr sz="1650" dirty="0"/>
              <a:t>PABRIK,</a:t>
            </a:r>
            <a:r>
              <a:rPr sz="1650" spc="-35" dirty="0"/>
              <a:t> </a:t>
            </a:r>
            <a:r>
              <a:rPr sz="1650" dirty="0"/>
              <a:t>LIMBAH,</a:t>
            </a:r>
            <a:r>
              <a:rPr sz="1650" spc="-30" dirty="0"/>
              <a:t> </a:t>
            </a:r>
            <a:r>
              <a:rPr sz="1650" spc="-20" dirty="0"/>
              <a:t>DLL…</a:t>
            </a:r>
            <a:endParaRPr sz="165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grpSp>
      <p:sp>
        <p:nvSpPr>
          <p:cNvPr id="8" name="object 8"/>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9" name="object 9"/>
          <p:cNvSpPr txBox="1"/>
          <p:nvPr/>
        </p:nvSpPr>
        <p:spPr>
          <a:xfrm>
            <a:off x="5374640" y="5797550"/>
            <a:ext cx="37528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49</a:t>
            </a:r>
            <a:endParaRPr sz="2600">
              <a:latin typeface="Impact" panose="020B0806030902050204"/>
              <a:cs typeface="Impact" panose="020B0806030902050204"/>
            </a:endParaRPr>
          </a:p>
        </p:txBody>
      </p:sp>
      <p:sp>
        <p:nvSpPr>
          <p:cNvPr id="10" name="object 10"/>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11" name="object 11"/>
          <p:cNvGrpSpPr/>
          <p:nvPr/>
        </p:nvGrpSpPr>
        <p:grpSpPr>
          <a:xfrm>
            <a:off x="0" y="1063752"/>
            <a:ext cx="9748520" cy="4636135"/>
            <a:chOff x="0" y="1063752"/>
            <a:chExt cx="9748520" cy="4636135"/>
          </a:xfrm>
        </p:grpSpPr>
        <p:pic>
          <p:nvPicPr>
            <p:cNvPr id="12" name="object 12"/>
            <p:cNvPicPr/>
            <p:nvPr/>
          </p:nvPicPr>
          <p:blipFill>
            <a:blip r:embed="rId6" cstate="print"/>
            <a:stretch>
              <a:fillRect/>
            </a:stretch>
          </p:blipFill>
          <p:spPr>
            <a:xfrm>
              <a:off x="0" y="2018538"/>
              <a:ext cx="9744455" cy="3681221"/>
            </a:xfrm>
            <a:prstGeom prst="rect">
              <a:avLst/>
            </a:prstGeom>
          </p:spPr>
        </p:pic>
        <p:sp>
          <p:nvSpPr>
            <p:cNvPr id="13" name="object 13"/>
            <p:cNvSpPr/>
            <p:nvPr/>
          </p:nvSpPr>
          <p:spPr>
            <a:xfrm>
              <a:off x="380" y="1067561"/>
              <a:ext cx="9744075" cy="951230"/>
            </a:xfrm>
            <a:custGeom>
              <a:avLst/>
              <a:gdLst/>
              <a:ahLst/>
              <a:cxnLst/>
              <a:rect l="l" t="t" r="r" b="b"/>
              <a:pathLst>
                <a:path w="9744075" h="951230">
                  <a:moveTo>
                    <a:pt x="9744075" y="950976"/>
                  </a:moveTo>
                  <a:lnTo>
                    <a:pt x="9744075" y="0"/>
                  </a:lnTo>
                  <a:lnTo>
                    <a:pt x="0" y="0"/>
                  </a:lnTo>
                  <a:lnTo>
                    <a:pt x="0" y="950976"/>
                  </a:lnTo>
                  <a:lnTo>
                    <a:pt x="9744075" y="950976"/>
                  </a:lnTo>
                  <a:close/>
                </a:path>
              </a:pathLst>
            </a:custGeom>
            <a:solidFill>
              <a:srgbClr val="D8D2C9"/>
            </a:solidFill>
          </p:spPr>
          <p:txBody>
            <a:bodyPr wrap="square" lIns="0" tIns="0" rIns="0" bIns="0" rtlCol="0"/>
            <a:lstStyle/>
            <a:p>
              <a:endParaRPr/>
            </a:p>
          </p:txBody>
        </p:sp>
        <p:sp>
          <p:nvSpPr>
            <p:cNvPr id="14" name="object 14"/>
            <p:cNvSpPr/>
            <p:nvPr/>
          </p:nvSpPr>
          <p:spPr>
            <a:xfrm>
              <a:off x="380" y="1063752"/>
              <a:ext cx="9747885" cy="958850"/>
            </a:xfrm>
            <a:custGeom>
              <a:avLst/>
              <a:gdLst/>
              <a:ahLst/>
              <a:cxnLst/>
              <a:rect l="l" t="t" r="r" b="b"/>
              <a:pathLst>
                <a:path w="9747885" h="958850">
                  <a:moveTo>
                    <a:pt x="9747885" y="956310"/>
                  </a:moveTo>
                  <a:lnTo>
                    <a:pt x="9747885" y="1523"/>
                  </a:lnTo>
                  <a:lnTo>
                    <a:pt x="9746361" y="0"/>
                  </a:lnTo>
                  <a:lnTo>
                    <a:pt x="0" y="0"/>
                  </a:lnTo>
                  <a:lnTo>
                    <a:pt x="0" y="7302"/>
                  </a:lnTo>
                  <a:lnTo>
                    <a:pt x="4191" y="3810"/>
                  </a:lnTo>
                  <a:lnTo>
                    <a:pt x="4191" y="7620"/>
                  </a:lnTo>
                  <a:lnTo>
                    <a:pt x="9740265" y="7619"/>
                  </a:lnTo>
                  <a:lnTo>
                    <a:pt x="9740265" y="3810"/>
                  </a:lnTo>
                  <a:lnTo>
                    <a:pt x="9744075" y="7619"/>
                  </a:lnTo>
                  <a:lnTo>
                    <a:pt x="9744075" y="958596"/>
                  </a:lnTo>
                  <a:lnTo>
                    <a:pt x="9746361" y="958596"/>
                  </a:lnTo>
                  <a:lnTo>
                    <a:pt x="9747885" y="956310"/>
                  </a:lnTo>
                  <a:close/>
                </a:path>
                <a:path w="9747885" h="958850">
                  <a:moveTo>
                    <a:pt x="4191" y="7620"/>
                  </a:moveTo>
                  <a:lnTo>
                    <a:pt x="4191" y="3810"/>
                  </a:lnTo>
                  <a:lnTo>
                    <a:pt x="0" y="7302"/>
                  </a:lnTo>
                  <a:lnTo>
                    <a:pt x="0" y="7620"/>
                  </a:lnTo>
                  <a:lnTo>
                    <a:pt x="4191" y="7620"/>
                  </a:lnTo>
                  <a:close/>
                </a:path>
                <a:path w="9747885" h="958850">
                  <a:moveTo>
                    <a:pt x="4191" y="950214"/>
                  </a:moveTo>
                  <a:lnTo>
                    <a:pt x="4191" y="7620"/>
                  </a:lnTo>
                  <a:lnTo>
                    <a:pt x="0" y="7620"/>
                  </a:lnTo>
                  <a:lnTo>
                    <a:pt x="0" y="950214"/>
                  </a:lnTo>
                  <a:lnTo>
                    <a:pt x="4191" y="950214"/>
                  </a:lnTo>
                  <a:close/>
                </a:path>
                <a:path w="9747885" h="958850">
                  <a:moveTo>
                    <a:pt x="9744075" y="950214"/>
                  </a:moveTo>
                  <a:lnTo>
                    <a:pt x="0" y="950214"/>
                  </a:lnTo>
                  <a:lnTo>
                    <a:pt x="0" y="950594"/>
                  </a:lnTo>
                  <a:lnTo>
                    <a:pt x="4191" y="954786"/>
                  </a:lnTo>
                  <a:lnTo>
                    <a:pt x="4191" y="958596"/>
                  </a:lnTo>
                  <a:lnTo>
                    <a:pt x="9740265" y="958596"/>
                  </a:lnTo>
                  <a:lnTo>
                    <a:pt x="9740265" y="954786"/>
                  </a:lnTo>
                  <a:lnTo>
                    <a:pt x="9744075" y="950214"/>
                  </a:lnTo>
                  <a:close/>
                </a:path>
                <a:path w="9747885" h="958850">
                  <a:moveTo>
                    <a:pt x="4191" y="958596"/>
                  </a:moveTo>
                  <a:lnTo>
                    <a:pt x="4191" y="954786"/>
                  </a:lnTo>
                  <a:lnTo>
                    <a:pt x="0" y="950594"/>
                  </a:lnTo>
                  <a:lnTo>
                    <a:pt x="0" y="958596"/>
                  </a:lnTo>
                  <a:lnTo>
                    <a:pt x="4191" y="958596"/>
                  </a:lnTo>
                  <a:close/>
                </a:path>
                <a:path w="9747885" h="958850">
                  <a:moveTo>
                    <a:pt x="9744075" y="7619"/>
                  </a:moveTo>
                  <a:lnTo>
                    <a:pt x="9740265" y="3810"/>
                  </a:lnTo>
                  <a:lnTo>
                    <a:pt x="9740265" y="7619"/>
                  </a:lnTo>
                  <a:lnTo>
                    <a:pt x="9744075" y="7619"/>
                  </a:lnTo>
                  <a:close/>
                </a:path>
                <a:path w="9747885" h="958850">
                  <a:moveTo>
                    <a:pt x="9744075" y="950214"/>
                  </a:moveTo>
                  <a:lnTo>
                    <a:pt x="9744075" y="7619"/>
                  </a:lnTo>
                  <a:lnTo>
                    <a:pt x="9740265" y="7619"/>
                  </a:lnTo>
                  <a:lnTo>
                    <a:pt x="9740265" y="950214"/>
                  </a:lnTo>
                  <a:lnTo>
                    <a:pt x="9744075" y="950214"/>
                  </a:lnTo>
                  <a:close/>
                </a:path>
                <a:path w="9747885" h="958850">
                  <a:moveTo>
                    <a:pt x="9744075" y="958596"/>
                  </a:moveTo>
                  <a:lnTo>
                    <a:pt x="9744075" y="950214"/>
                  </a:lnTo>
                  <a:lnTo>
                    <a:pt x="9740265" y="954786"/>
                  </a:lnTo>
                  <a:lnTo>
                    <a:pt x="9740265" y="958596"/>
                  </a:lnTo>
                  <a:lnTo>
                    <a:pt x="9744075" y="958596"/>
                  </a:lnTo>
                  <a:close/>
                </a:path>
              </a:pathLst>
            </a:custGeom>
            <a:solidFill>
              <a:srgbClr val="837862"/>
            </a:solidFill>
          </p:spPr>
          <p:txBody>
            <a:bodyPr wrap="square" lIns="0" tIns="0" rIns="0" bIns="0" rtlCol="0"/>
            <a:lstStyle/>
            <a:p>
              <a:endParaRPr/>
            </a:p>
          </p:txBody>
        </p:sp>
      </p:grpSp>
      <p:sp>
        <p:nvSpPr>
          <p:cNvPr id="15" name="object 15"/>
          <p:cNvSpPr txBox="1">
            <a:spLocks noGrp="1"/>
          </p:cNvSpPr>
          <p:nvPr>
            <p:ph type="title"/>
          </p:nvPr>
        </p:nvSpPr>
        <p:spPr>
          <a:xfrm>
            <a:off x="418146" y="407162"/>
            <a:ext cx="9052560" cy="1534160"/>
          </a:xfrm>
          <a:prstGeom prst="rect">
            <a:avLst/>
          </a:prstGeom>
        </p:spPr>
        <p:txBody>
          <a:bodyPr vert="horz" wrap="square" lIns="0" tIns="109473" rIns="0" bIns="0" rtlCol="0">
            <a:noAutofit/>
          </a:bodyPr>
          <a:lstStyle/>
          <a:p>
            <a:pPr algn="ctr">
              <a:lnSpc>
                <a:spcPts val="4230"/>
              </a:lnSpc>
              <a:spcBef>
                <a:spcPts val="130"/>
              </a:spcBef>
            </a:pPr>
            <a:r>
              <a:rPr dirty="0"/>
              <a:t>PENGABDIAN</a:t>
            </a:r>
            <a:r>
              <a:rPr spc="15" dirty="0"/>
              <a:t> </a:t>
            </a:r>
            <a:r>
              <a:rPr dirty="0"/>
              <a:t>JPKP</a:t>
            </a:r>
            <a:r>
              <a:rPr spc="15" dirty="0"/>
              <a:t> </a:t>
            </a:r>
            <a:r>
              <a:rPr dirty="0"/>
              <a:t>BIDANG</a:t>
            </a:r>
            <a:r>
              <a:rPr spc="5" dirty="0"/>
              <a:t> </a:t>
            </a:r>
            <a:r>
              <a:rPr spc="-10" dirty="0">
                <a:solidFill>
                  <a:srgbClr val="FF0000"/>
                </a:solidFill>
              </a:rPr>
              <a:t>HUKUM</a:t>
            </a:r>
          </a:p>
          <a:p>
            <a:pPr marL="12065" marR="5080" algn="ctr">
              <a:lnSpc>
                <a:spcPts val="1780"/>
              </a:lnSpc>
              <a:spcBef>
                <a:spcPts val="135"/>
              </a:spcBef>
            </a:pPr>
            <a:r>
              <a:rPr sz="1650" dirty="0"/>
              <a:t>ADVOKASI</a:t>
            </a:r>
            <a:r>
              <a:rPr sz="1650" spc="-25" dirty="0"/>
              <a:t> </a:t>
            </a:r>
            <a:r>
              <a:rPr sz="1650" dirty="0"/>
              <a:t>KORBAN</a:t>
            </a:r>
            <a:r>
              <a:rPr sz="1650" spc="-25" dirty="0"/>
              <a:t> </a:t>
            </a:r>
            <a:r>
              <a:rPr sz="1650" dirty="0"/>
              <a:t>OTD</a:t>
            </a:r>
            <a:r>
              <a:rPr sz="1650" spc="-15" dirty="0"/>
              <a:t> </a:t>
            </a:r>
            <a:r>
              <a:rPr sz="1650" dirty="0"/>
              <a:t>WADUK</a:t>
            </a:r>
            <a:r>
              <a:rPr sz="1650" spc="-15" dirty="0"/>
              <a:t> </a:t>
            </a:r>
            <a:r>
              <a:rPr sz="1650" spc="-20" dirty="0"/>
              <a:t>JATI</a:t>
            </a:r>
            <a:r>
              <a:rPr sz="1650" spc="-25" dirty="0"/>
              <a:t> </a:t>
            </a:r>
            <a:r>
              <a:rPr sz="1650" dirty="0"/>
              <a:t>GEDE,</a:t>
            </a:r>
            <a:r>
              <a:rPr sz="1650" spc="-25" dirty="0"/>
              <a:t> </a:t>
            </a:r>
            <a:r>
              <a:rPr sz="1650" dirty="0"/>
              <a:t>KORBAN</a:t>
            </a:r>
            <a:r>
              <a:rPr sz="1650" spc="-20" dirty="0"/>
              <a:t> </a:t>
            </a:r>
            <a:r>
              <a:rPr sz="1650" dirty="0"/>
              <a:t>PEMBANGUNAN</a:t>
            </a:r>
            <a:r>
              <a:rPr sz="1650" spc="-15" dirty="0"/>
              <a:t> </a:t>
            </a:r>
            <a:r>
              <a:rPr sz="1650" dirty="0"/>
              <a:t>JALUR</a:t>
            </a:r>
            <a:r>
              <a:rPr sz="1650" spc="-15" dirty="0"/>
              <a:t> </a:t>
            </a:r>
            <a:r>
              <a:rPr sz="1650" spc="-20" dirty="0"/>
              <a:t>KERETA</a:t>
            </a:r>
            <a:r>
              <a:rPr sz="1650" spc="-15" dirty="0"/>
              <a:t> </a:t>
            </a:r>
            <a:r>
              <a:rPr sz="1650" dirty="0"/>
              <a:t>API</a:t>
            </a:r>
            <a:r>
              <a:rPr sz="1650" spc="-30" dirty="0"/>
              <a:t> </a:t>
            </a:r>
            <a:r>
              <a:rPr sz="1650" spc="-10" dirty="0"/>
              <a:t>MAKASSAR-</a:t>
            </a:r>
            <a:r>
              <a:rPr sz="1650" spc="-40" dirty="0"/>
              <a:t>PANGKEP,</a:t>
            </a:r>
            <a:r>
              <a:rPr sz="1650" spc="-30" dirty="0"/>
              <a:t> </a:t>
            </a:r>
            <a:r>
              <a:rPr sz="1650" spc="-10" dirty="0"/>
              <a:t>ADVOKASI </a:t>
            </a:r>
            <a:r>
              <a:rPr sz="1650" dirty="0"/>
              <a:t>HUKUM</a:t>
            </a:r>
            <a:r>
              <a:rPr sz="1650" spc="-10" dirty="0"/>
              <a:t> </a:t>
            </a:r>
            <a:r>
              <a:rPr sz="1650" spc="-20" dirty="0"/>
              <a:t>KESEHATAN,</a:t>
            </a:r>
            <a:r>
              <a:rPr sz="1650" spc="-30" dirty="0"/>
              <a:t> </a:t>
            </a:r>
            <a:r>
              <a:rPr sz="1650" dirty="0"/>
              <a:t>SERTIFIKASI</a:t>
            </a:r>
            <a:r>
              <a:rPr sz="1650" spc="-15" dirty="0"/>
              <a:t> </a:t>
            </a:r>
            <a:r>
              <a:rPr sz="1650" dirty="0"/>
              <a:t>SERTIFIKASI</a:t>
            </a:r>
            <a:r>
              <a:rPr sz="1650" spc="-15" dirty="0"/>
              <a:t> </a:t>
            </a:r>
            <a:r>
              <a:rPr sz="1650" dirty="0"/>
              <a:t>GURU,</a:t>
            </a:r>
            <a:r>
              <a:rPr sz="1650" spc="-10" dirty="0"/>
              <a:t> </a:t>
            </a:r>
            <a:r>
              <a:rPr sz="1650" dirty="0"/>
              <a:t>RUMPUN</a:t>
            </a:r>
            <a:r>
              <a:rPr sz="1650" spc="-10" dirty="0"/>
              <a:t> </a:t>
            </a:r>
            <a:r>
              <a:rPr sz="1650" dirty="0"/>
              <a:t>9</a:t>
            </a:r>
            <a:r>
              <a:rPr sz="1650" spc="-20" dirty="0"/>
              <a:t> </a:t>
            </a:r>
            <a:r>
              <a:rPr sz="1650" spc="-10" dirty="0"/>
              <a:t>MOROWALI,</a:t>
            </a:r>
            <a:r>
              <a:rPr sz="1650" spc="-25" dirty="0"/>
              <a:t> </a:t>
            </a:r>
            <a:r>
              <a:rPr sz="1650" dirty="0"/>
              <a:t>TENAGA</a:t>
            </a:r>
            <a:r>
              <a:rPr sz="1650" spc="-30" dirty="0"/>
              <a:t> </a:t>
            </a:r>
            <a:r>
              <a:rPr sz="1650" spc="-10" dirty="0"/>
              <a:t>KERJA</a:t>
            </a:r>
            <a:r>
              <a:rPr sz="1650" spc="-35" dirty="0"/>
              <a:t> </a:t>
            </a:r>
            <a:r>
              <a:rPr sz="1650" dirty="0"/>
              <a:t>PHK,</a:t>
            </a:r>
            <a:r>
              <a:rPr sz="1650" spc="-25" dirty="0"/>
              <a:t> </a:t>
            </a:r>
            <a:r>
              <a:rPr sz="1650" spc="-20" dirty="0"/>
              <a:t>ISBAT</a:t>
            </a:r>
            <a:r>
              <a:rPr sz="1650" spc="-25" dirty="0"/>
              <a:t> </a:t>
            </a:r>
            <a:r>
              <a:rPr sz="1650" dirty="0"/>
              <a:t>NIKAH,</a:t>
            </a:r>
            <a:r>
              <a:rPr sz="1650" spc="-25" dirty="0"/>
              <a:t> </a:t>
            </a:r>
            <a:r>
              <a:rPr sz="1650" spc="-20" dirty="0"/>
              <a:t>DLL…</a:t>
            </a:r>
            <a:endParaRPr sz="16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380" y="1057655"/>
              <a:ext cx="10058018" cy="5657850"/>
            </a:xfrm>
            <a:prstGeom prst="rect">
              <a:avLst/>
            </a:prstGeom>
          </p:spPr>
        </p:pic>
        <p:pic>
          <p:nvPicPr>
            <p:cNvPr id="4" name="object 4"/>
            <p:cNvPicPr/>
            <p:nvPr/>
          </p:nvPicPr>
          <p:blipFill>
            <a:blip r:embed="rId3" cstate="print"/>
            <a:stretch>
              <a:fillRect/>
            </a:stretch>
          </p:blipFill>
          <p:spPr>
            <a:xfrm>
              <a:off x="0" y="1057655"/>
              <a:ext cx="10058399" cy="5657849"/>
            </a:xfrm>
            <a:prstGeom prst="rect">
              <a:avLst/>
            </a:prstGeom>
          </p:spPr>
        </p:pic>
        <p:pic>
          <p:nvPicPr>
            <p:cNvPr id="5" name="object 5"/>
            <p:cNvPicPr/>
            <p:nvPr/>
          </p:nvPicPr>
          <p:blipFill>
            <a:blip r:embed="rId4" cstate="print"/>
            <a:stretch>
              <a:fillRect/>
            </a:stretch>
          </p:blipFill>
          <p:spPr>
            <a:xfrm>
              <a:off x="380" y="1057655"/>
              <a:ext cx="9888092" cy="5486400"/>
            </a:xfrm>
            <a:prstGeom prst="rect">
              <a:avLst/>
            </a:prstGeom>
          </p:spPr>
        </p:pic>
        <p:sp>
          <p:nvSpPr>
            <p:cNvPr id="6" name="object 6"/>
            <p:cNvSpPr/>
            <p:nvPr/>
          </p:nvSpPr>
          <p:spPr>
            <a:xfrm>
              <a:off x="380" y="1057655"/>
              <a:ext cx="9726295" cy="5330190"/>
            </a:xfrm>
            <a:custGeom>
              <a:avLst/>
              <a:gdLst/>
              <a:ahLst/>
              <a:cxnLst/>
              <a:rect l="l" t="t" r="r" b="b"/>
              <a:pathLst>
                <a:path w="9726295" h="5330190">
                  <a:moveTo>
                    <a:pt x="9692259" y="5330166"/>
                  </a:moveTo>
                  <a:lnTo>
                    <a:pt x="9692259" y="5262372"/>
                  </a:lnTo>
                  <a:lnTo>
                    <a:pt x="9657969" y="5296662"/>
                  </a:lnTo>
                  <a:lnTo>
                    <a:pt x="9657845" y="5262347"/>
                  </a:lnTo>
                  <a:lnTo>
                    <a:pt x="0" y="5255528"/>
                  </a:lnTo>
                  <a:lnTo>
                    <a:pt x="0" y="5323346"/>
                  </a:lnTo>
                  <a:lnTo>
                    <a:pt x="9692259" y="5330166"/>
                  </a:lnTo>
                  <a:close/>
                </a:path>
                <a:path w="9726295" h="5330190">
                  <a:moveTo>
                    <a:pt x="9725787" y="5330190"/>
                  </a:moveTo>
                  <a:lnTo>
                    <a:pt x="9706737" y="0"/>
                  </a:lnTo>
                  <a:lnTo>
                    <a:pt x="9638919" y="761"/>
                  </a:lnTo>
                  <a:lnTo>
                    <a:pt x="9657845" y="5262347"/>
                  </a:lnTo>
                  <a:lnTo>
                    <a:pt x="9692259" y="5262372"/>
                  </a:lnTo>
                  <a:lnTo>
                    <a:pt x="9692259" y="5330166"/>
                  </a:lnTo>
                  <a:lnTo>
                    <a:pt x="9725787" y="5330190"/>
                  </a:lnTo>
                  <a:close/>
                </a:path>
                <a:path w="9726295" h="5330190">
                  <a:moveTo>
                    <a:pt x="9692259" y="5262372"/>
                  </a:moveTo>
                  <a:lnTo>
                    <a:pt x="9657845" y="5262347"/>
                  </a:lnTo>
                  <a:lnTo>
                    <a:pt x="9657969" y="5296662"/>
                  </a:lnTo>
                  <a:lnTo>
                    <a:pt x="9692259" y="5262372"/>
                  </a:lnTo>
                  <a:close/>
                </a:path>
              </a:pathLst>
            </a:custGeom>
            <a:solidFill>
              <a:srgbClr val="7F7F7F"/>
            </a:solidFill>
          </p:spPr>
          <p:txBody>
            <a:bodyPr wrap="square" lIns="0" tIns="0" rIns="0" bIns="0" rtlCol="0"/>
            <a:lstStyle/>
            <a:p>
              <a:endParaRPr/>
            </a:p>
          </p:txBody>
        </p:sp>
        <p:pic>
          <p:nvPicPr>
            <p:cNvPr id="7" name="object 7"/>
            <p:cNvPicPr/>
            <p:nvPr/>
          </p:nvPicPr>
          <p:blipFill>
            <a:blip r:embed="rId5" cstate="print"/>
            <a:stretch>
              <a:fillRect/>
            </a:stretch>
          </p:blipFill>
          <p:spPr>
            <a:xfrm>
              <a:off x="380" y="5678423"/>
              <a:ext cx="9657969" cy="643890"/>
            </a:xfrm>
            <a:prstGeom prst="rect">
              <a:avLst/>
            </a:prstGeom>
          </p:spPr>
        </p:pic>
        <p:sp>
          <p:nvSpPr>
            <p:cNvPr id="8" name="object 8"/>
            <p:cNvSpPr/>
            <p:nvPr/>
          </p:nvSpPr>
          <p:spPr>
            <a:xfrm>
              <a:off x="380" y="1067561"/>
              <a:ext cx="9744075" cy="951230"/>
            </a:xfrm>
            <a:custGeom>
              <a:avLst/>
              <a:gdLst/>
              <a:ahLst/>
              <a:cxnLst/>
              <a:rect l="l" t="t" r="r" b="b"/>
              <a:pathLst>
                <a:path w="9744075" h="951230">
                  <a:moveTo>
                    <a:pt x="9744075" y="950976"/>
                  </a:moveTo>
                  <a:lnTo>
                    <a:pt x="9744075" y="0"/>
                  </a:lnTo>
                  <a:lnTo>
                    <a:pt x="0" y="0"/>
                  </a:lnTo>
                  <a:lnTo>
                    <a:pt x="0" y="950976"/>
                  </a:lnTo>
                  <a:lnTo>
                    <a:pt x="9744075" y="950976"/>
                  </a:lnTo>
                  <a:close/>
                </a:path>
              </a:pathLst>
            </a:custGeom>
            <a:solidFill>
              <a:srgbClr val="D8D2C9"/>
            </a:solidFill>
          </p:spPr>
          <p:txBody>
            <a:bodyPr wrap="square" lIns="0" tIns="0" rIns="0" bIns="0" rtlCol="0"/>
            <a:lstStyle/>
            <a:p>
              <a:endParaRPr/>
            </a:p>
          </p:txBody>
        </p:sp>
        <p:sp>
          <p:nvSpPr>
            <p:cNvPr id="9" name="object 9"/>
            <p:cNvSpPr/>
            <p:nvPr/>
          </p:nvSpPr>
          <p:spPr>
            <a:xfrm>
              <a:off x="380" y="1063751"/>
              <a:ext cx="9747885" cy="958850"/>
            </a:xfrm>
            <a:custGeom>
              <a:avLst/>
              <a:gdLst/>
              <a:ahLst/>
              <a:cxnLst/>
              <a:rect l="l" t="t" r="r" b="b"/>
              <a:pathLst>
                <a:path w="9747885" h="958850">
                  <a:moveTo>
                    <a:pt x="9747885" y="956310"/>
                  </a:moveTo>
                  <a:lnTo>
                    <a:pt x="9747885" y="1523"/>
                  </a:lnTo>
                  <a:lnTo>
                    <a:pt x="9746361" y="0"/>
                  </a:lnTo>
                  <a:lnTo>
                    <a:pt x="0" y="0"/>
                  </a:lnTo>
                  <a:lnTo>
                    <a:pt x="0" y="7302"/>
                  </a:lnTo>
                  <a:lnTo>
                    <a:pt x="4191" y="3810"/>
                  </a:lnTo>
                  <a:lnTo>
                    <a:pt x="4191" y="7620"/>
                  </a:lnTo>
                  <a:lnTo>
                    <a:pt x="9740265" y="7619"/>
                  </a:lnTo>
                  <a:lnTo>
                    <a:pt x="9740265" y="3810"/>
                  </a:lnTo>
                  <a:lnTo>
                    <a:pt x="9744075" y="7619"/>
                  </a:lnTo>
                  <a:lnTo>
                    <a:pt x="9744075" y="958596"/>
                  </a:lnTo>
                  <a:lnTo>
                    <a:pt x="9746361" y="958596"/>
                  </a:lnTo>
                  <a:lnTo>
                    <a:pt x="9747885" y="956310"/>
                  </a:lnTo>
                  <a:close/>
                </a:path>
                <a:path w="9747885" h="958850">
                  <a:moveTo>
                    <a:pt x="4191" y="7620"/>
                  </a:moveTo>
                  <a:lnTo>
                    <a:pt x="4191" y="3810"/>
                  </a:lnTo>
                  <a:lnTo>
                    <a:pt x="0" y="7302"/>
                  </a:lnTo>
                  <a:lnTo>
                    <a:pt x="0" y="7620"/>
                  </a:lnTo>
                  <a:lnTo>
                    <a:pt x="4191" y="7620"/>
                  </a:lnTo>
                  <a:close/>
                </a:path>
                <a:path w="9747885" h="958850">
                  <a:moveTo>
                    <a:pt x="4191" y="950214"/>
                  </a:moveTo>
                  <a:lnTo>
                    <a:pt x="4191" y="7620"/>
                  </a:lnTo>
                  <a:lnTo>
                    <a:pt x="0" y="7620"/>
                  </a:lnTo>
                  <a:lnTo>
                    <a:pt x="0" y="950214"/>
                  </a:lnTo>
                  <a:lnTo>
                    <a:pt x="4191" y="950214"/>
                  </a:lnTo>
                  <a:close/>
                </a:path>
                <a:path w="9747885" h="958850">
                  <a:moveTo>
                    <a:pt x="9744075" y="950214"/>
                  </a:moveTo>
                  <a:lnTo>
                    <a:pt x="0" y="950214"/>
                  </a:lnTo>
                  <a:lnTo>
                    <a:pt x="0" y="950594"/>
                  </a:lnTo>
                  <a:lnTo>
                    <a:pt x="4191" y="954786"/>
                  </a:lnTo>
                  <a:lnTo>
                    <a:pt x="4191" y="958596"/>
                  </a:lnTo>
                  <a:lnTo>
                    <a:pt x="9740265" y="958596"/>
                  </a:lnTo>
                  <a:lnTo>
                    <a:pt x="9740265" y="954786"/>
                  </a:lnTo>
                  <a:lnTo>
                    <a:pt x="9744075" y="950214"/>
                  </a:lnTo>
                  <a:close/>
                </a:path>
                <a:path w="9747885" h="958850">
                  <a:moveTo>
                    <a:pt x="4191" y="958596"/>
                  </a:moveTo>
                  <a:lnTo>
                    <a:pt x="4191" y="954786"/>
                  </a:lnTo>
                  <a:lnTo>
                    <a:pt x="0" y="950594"/>
                  </a:lnTo>
                  <a:lnTo>
                    <a:pt x="0" y="958596"/>
                  </a:lnTo>
                  <a:lnTo>
                    <a:pt x="4191" y="958596"/>
                  </a:lnTo>
                  <a:close/>
                </a:path>
                <a:path w="9747885" h="958850">
                  <a:moveTo>
                    <a:pt x="9744075" y="7619"/>
                  </a:moveTo>
                  <a:lnTo>
                    <a:pt x="9740265" y="3810"/>
                  </a:lnTo>
                  <a:lnTo>
                    <a:pt x="9740265" y="7619"/>
                  </a:lnTo>
                  <a:lnTo>
                    <a:pt x="9744075" y="7619"/>
                  </a:lnTo>
                  <a:close/>
                </a:path>
                <a:path w="9747885" h="958850">
                  <a:moveTo>
                    <a:pt x="9744075" y="950214"/>
                  </a:moveTo>
                  <a:lnTo>
                    <a:pt x="9744075" y="7619"/>
                  </a:lnTo>
                  <a:lnTo>
                    <a:pt x="9740265" y="7619"/>
                  </a:lnTo>
                  <a:lnTo>
                    <a:pt x="9740265" y="950214"/>
                  </a:lnTo>
                  <a:lnTo>
                    <a:pt x="9744075" y="950214"/>
                  </a:lnTo>
                  <a:close/>
                </a:path>
                <a:path w="9747885" h="958850">
                  <a:moveTo>
                    <a:pt x="9744075" y="958596"/>
                  </a:moveTo>
                  <a:lnTo>
                    <a:pt x="9744075" y="950214"/>
                  </a:lnTo>
                  <a:lnTo>
                    <a:pt x="9740265" y="954786"/>
                  </a:lnTo>
                  <a:lnTo>
                    <a:pt x="9740265" y="958596"/>
                  </a:lnTo>
                  <a:lnTo>
                    <a:pt x="9744075" y="958596"/>
                  </a:lnTo>
                  <a:close/>
                </a:path>
              </a:pathLst>
            </a:custGeom>
            <a:solidFill>
              <a:srgbClr val="837862"/>
            </a:solidFill>
          </p:spPr>
          <p:txBody>
            <a:bodyPr wrap="square" lIns="0" tIns="0" rIns="0" bIns="0" rtlCol="0"/>
            <a:lstStyle/>
            <a:p>
              <a:endParaRPr/>
            </a:p>
          </p:txBody>
        </p:sp>
      </p:grpSp>
      <p:sp>
        <p:nvSpPr>
          <p:cNvPr id="10" name="object 10"/>
          <p:cNvSpPr txBox="1">
            <a:spLocks noGrp="1"/>
          </p:cNvSpPr>
          <p:nvPr>
            <p:ph type="title"/>
          </p:nvPr>
        </p:nvSpPr>
        <p:spPr>
          <a:xfrm>
            <a:off x="502920" y="215900"/>
            <a:ext cx="9052560" cy="1610360"/>
          </a:xfrm>
          <a:prstGeom prst="rect">
            <a:avLst/>
          </a:prstGeom>
        </p:spPr>
        <p:txBody>
          <a:bodyPr vert="horz" wrap="square" lIns="0" tIns="109473" rIns="0" bIns="0" rtlCol="0">
            <a:noAutofit/>
          </a:bodyPr>
          <a:lstStyle/>
          <a:p>
            <a:pPr algn="ctr">
              <a:lnSpc>
                <a:spcPts val="4230"/>
              </a:lnSpc>
              <a:spcBef>
                <a:spcPts val="130"/>
              </a:spcBef>
            </a:pPr>
            <a:r>
              <a:rPr dirty="0"/>
              <a:t>PENGABDIAN</a:t>
            </a:r>
            <a:r>
              <a:rPr spc="15" dirty="0"/>
              <a:t> </a:t>
            </a:r>
            <a:r>
              <a:rPr dirty="0"/>
              <a:t>JPKP</a:t>
            </a:r>
            <a:r>
              <a:rPr spc="15" dirty="0"/>
              <a:t> </a:t>
            </a:r>
            <a:r>
              <a:rPr dirty="0"/>
              <a:t>BIDANG</a:t>
            </a:r>
            <a:r>
              <a:rPr spc="5" dirty="0"/>
              <a:t> </a:t>
            </a:r>
            <a:r>
              <a:rPr spc="-10" dirty="0">
                <a:solidFill>
                  <a:srgbClr val="FF0000"/>
                </a:solidFill>
              </a:rPr>
              <a:t>HUKUM</a:t>
            </a:r>
          </a:p>
          <a:p>
            <a:pPr marL="12065" marR="5080" algn="ctr">
              <a:lnSpc>
                <a:spcPts val="1780"/>
              </a:lnSpc>
              <a:spcBef>
                <a:spcPts val="135"/>
              </a:spcBef>
            </a:pPr>
            <a:r>
              <a:rPr sz="1650" dirty="0"/>
              <a:t>ADVOKASI</a:t>
            </a:r>
            <a:r>
              <a:rPr sz="1650" spc="-25" dirty="0"/>
              <a:t> </a:t>
            </a:r>
            <a:r>
              <a:rPr sz="1650" dirty="0"/>
              <a:t>KORBAN</a:t>
            </a:r>
            <a:r>
              <a:rPr sz="1650" spc="-25" dirty="0"/>
              <a:t> </a:t>
            </a:r>
            <a:r>
              <a:rPr sz="1650" dirty="0"/>
              <a:t>OTD</a:t>
            </a:r>
            <a:r>
              <a:rPr sz="1650" spc="-15" dirty="0"/>
              <a:t> </a:t>
            </a:r>
            <a:r>
              <a:rPr sz="1650" dirty="0"/>
              <a:t>WADUK</a:t>
            </a:r>
            <a:r>
              <a:rPr sz="1650" spc="-15" dirty="0"/>
              <a:t> </a:t>
            </a:r>
            <a:r>
              <a:rPr sz="1650" spc="-20" dirty="0"/>
              <a:t>JATI</a:t>
            </a:r>
            <a:r>
              <a:rPr sz="1650" spc="-25" dirty="0"/>
              <a:t> </a:t>
            </a:r>
            <a:r>
              <a:rPr sz="1650" dirty="0"/>
              <a:t>GEDE,</a:t>
            </a:r>
            <a:r>
              <a:rPr sz="1650" spc="-25" dirty="0"/>
              <a:t> </a:t>
            </a:r>
            <a:r>
              <a:rPr sz="1650" dirty="0"/>
              <a:t>KORBAN</a:t>
            </a:r>
            <a:r>
              <a:rPr sz="1650" spc="-20" dirty="0"/>
              <a:t> </a:t>
            </a:r>
            <a:r>
              <a:rPr sz="1650" dirty="0"/>
              <a:t>PEMBANGUNAN</a:t>
            </a:r>
            <a:r>
              <a:rPr sz="1650" spc="-15" dirty="0"/>
              <a:t> </a:t>
            </a:r>
            <a:r>
              <a:rPr sz="1650" dirty="0"/>
              <a:t>JALUR</a:t>
            </a:r>
            <a:r>
              <a:rPr sz="1650" spc="-15" dirty="0"/>
              <a:t> </a:t>
            </a:r>
            <a:r>
              <a:rPr sz="1650" spc="-20" dirty="0"/>
              <a:t>KERETA</a:t>
            </a:r>
            <a:r>
              <a:rPr sz="1650" spc="-15" dirty="0"/>
              <a:t> </a:t>
            </a:r>
            <a:r>
              <a:rPr sz="1650" dirty="0"/>
              <a:t>API</a:t>
            </a:r>
            <a:r>
              <a:rPr sz="1650" spc="-30" dirty="0"/>
              <a:t> </a:t>
            </a:r>
            <a:r>
              <a:rPr sz="1650" spc="-10" dirty="0"/>
              <a:t>MAKASSAR-</a:t>
            </a:r>
            <a:r>
              <a:rPr sz="1650" spc="-40" dirty="0"/>
              <a:t>PANGKEP,</a:t>
            </a:r>
            <a:r>
              <a:rPr sz="1650" spc="-30" dirty="0"/>
              <a:t> </a:t>
            </a:r>
            <a:r>
              <a:rPr sz="1650" spc="-10" dirty="0"/>
              <a:t>ADVOKASI </a:t>
            </a:r>
            <a:r>
              <a:rPr sz="1650" dirty="0"/>
              <a:t>HUKUM</a:t>
            </a:r>
            <a:r>
              <a:rPr sz="1650" spc="-10" dirty="0"/>
              <a:t> </a:t>
            </a:r>
            <a:r>
              <a:rPr sz="1650" spc="-20" dirty="0"/>
              <a:t>KESEHATAN,</a:t>
            </a:r>
            <a:r>
              <a:rPr sz="1650" spc="-30" dirty="0"/>
              <a:t> </a:t>
            </a:r>
            <a:r>
              <a:rPr sz="1650" dirty="0"/>
              <a:t>SERTIFIKASI</a:t>
            </a:r>
            <a:r>
              <a:rPr sz="1650" spc="-15" dirty="0"/>
              <a:t> </a:t>
            </a:r>
            <a:r>
              <a:rPr sz="1650" dirty="0"/>
              <a:t>SERTIFIKASI</a:t>
            </a:r>
            <a:r>
              <a:rPr sz="1650" spc="-15" dirty="0"/>
              <a:t> </a:t>
            </a:r>
            <a:r>
              <a:rPr sz="1650" dirty="0"/>
              <a:t>GURU,</a:t>
            </a:r>
            <a:r>
              <a:rPr sz="1650" spc="-10" dirty="0"/>
              <a:t> </a:t>
            </a:r>
            <a:r>
              <a:rPr sz="1650" dirty="0"/>
              <a:t>RUMPUN</a:t>
            </a:r>
            <a:r>
              <a:rPr sz="1650" spc="-10" dirty="0"/>
              <a:t> </a:t>
            </a:r>
            <a:r>
              <a:rPr sz="1650" dirty="0"/>
              <a:t>9</a:t>
            </a:r>
            <a:r>
              <a:rPr sz="1650" spc="-20" dirty="0"/>
              <a:t> </a:t>
            </a:r>
            <a:r>
              <a:rPr sz="1650" spc="-10" dirty="0"/>
              <a:t>MOROWALI,</a:t>
            </a:r>
            <a:r>
              <a:rPr sz="1650" spc="-25" dirty="0"/>
              <a:t> </a:t>
            </a:r>
            <a:r>
              <a:rPr sz="1650" dirty="0"/>
              <a:t>TENAGA</a:t>
            </a:r>
            <a:r>
              <a:rPr sz="1650" spc="-30" dirty="0"/>
              <a:t> </a:t>
            </a:r>
            <a:r>
              <a:rPr sz="1650" spc="-10" dirty="0"/>
              <a:t>KERJA</a:t>
            </a:r>
            <a:r>
              <a:rPr sz="1650" spc="-35" dirty="0"/>
              <a:t> </a:t>
            </a:r>
            <a:r>
              <a:rPr sz="1650" dirty="0"/>
              <a:t>PHK,</a:t>
            </a:r>
            <a:r>
              <a:rPr sz="1650" spc="-25" dirty="0"/>
              <a:t> </a:t>
            </a:r>
            <a:r>
              <a:rPr sz="1650" spc="-20" dirty="0"/>
              <a:t>ISBAT</a:t>
            </a:r>
            <a:r>
              <a:rPr sz="1650" spc="-25" dirty="0"/>
              <a:t> </a:t>
            </a:r>
            <a:r>
              <a:rPr sz="1650" dirty="0"/>
              <a:t>NIKAH,</a:t>
            </a:r>
            <a:r>
              <a:rPr sz="1650" spc="-25" dirty="0"/>
              <a:t> </a:t>
            </a:r>
            <a:r>
              <a:rPr sz="1650" spc="-20" dirty="0"/>
              <a:t>DLL…</a:t>
            </a:r>
            <a:endParaRPr sz="1650"/>
          </a:p>
        </p:txBody>
      </p:sp>
      <p:sp>
        <p:nvSpPr>
          <p:cNvPr id="11" name="object 11"/>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2" name="object 12"/>
          <p:cNvSpPr txBox="1"/>
          <p:nvPr/>
        </p:nvSpPr>
        <p:spPr>
          <a:xfrm>
            <a:off x="5369305" y="5797550"/>
            <a:ext cx="38544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50</a:t>
            </a:r>
            <a:endParaRPr sz="2600">
              <a:latin typeface="Impact" panose="020B0806030902050204"/>
              <a:cs typeface="Impact" panose="020B0806030902050204"/>
            </a:endParaRPr>
          </a:p>
        </p:txBody>
      </p:sp>
      <p:sp>
        <p:nvSpPr>
          <p:cNvPr id="13" name="object 13"/>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pic>
        <p:nvPicPr>
          <p:cNvPr id="14" name="object 14"/>
          <p:cNvPicPr/>
          <p:nvPr/>
        </p:nvPicPr>
        <p:blipFill>
          <a:blip r:embed="rId6" cstate="print"/>
          <a:stretch>
            <a:fillRect/>
          </a:stretch>
        </p:blipFill>
        <p:spPr>
          <a:xfrm>
            <a:off x="0" y="2018538"/>
            <a:ext cx="9744455" cy="367055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sp>
          <p:nvSpPr>
            <p:cNvPr id="3" name="object 3"/>
            <p:cNvSpPr/>
            <p:nvPr/>
          </p:nvSpPr>
          <p:spPr>
            <a:xfrm>
              <a:off x="566166" y="1057655"/>
              <a:ext cx="9094470" cy="1129030"/>
            </a:xfrm>
            <a:custGeom>
              <a:avLst/>
              <a:gdLst/>
              <a:ahLst/>
              <a:cxnLst/>
              <a:rect l="l" t="t" r="r" b="b"/>
              <a:pathLst>
                <a:path w="9094470" h="1129030">
                  <a:moveTo>
                    <a:pt x="9094470" y="1128521"/>
                  </a:moveTo>
                  <a:lnTo>
                    <a:pt x="9094470" y="0"/>
                  </a:lnTo>
                  <a:lnTo>
                    <a:pt x="0" y="0"/>
                  </a:lnTo>
                  <a:lnTo>
                    <a:pt x="0" y="1128522"/>
                  </a:lnTo>
                  <a:lnTo>
                    <a:pt x="9094470" y="1128521"/>
                  </a:lnTo>
                  <a:close/>
                </a:path>
              </a:pathLst>
            </a:custGeom>
            <a:solidFill>
              <a:srgbClr val="D8D2C9"/>
            </a:solidFill>
          </p:spPr>
          <p:txBody>
            <a:bodyPr wrap="square" lIns="0" tIns="0" rIns="0" bIns="0" rtlCol="0"/>
            <a:lstStyle/>
            <a:p>
              <a:endParaRPr/>
            </a:p>
          </p:txBody>
        </p:sp>
        <p:sp>
          <p:nvSpPr>
            <p:cNvPr id="4" name="object 4"/>
            <p:cNvSpPr/>
            <p:nvPr/>
          </p:nvSpPr>
          <p:spPr>
            <a:xfrm>
              <a:off x="562356" y="1057655"/>
              <a:ext cx="9102090" cy="1132840"/>
            </a:xfrm>
            <a:custGeom>
              <a:avLst/>
              <a:gdLst/>
              <a:ahLst/>
              <a:cxnLst/>
              <a:rect l="l" t="t" r="r" b="b"/>
              <a:pathLst>
                <a:path w="9102090" h="1132839">
                  <a:moveTo>
                    <a:pt x="7619" y="0"/>
                  </a:moveTo>
                  <a:lnTo>
                    <a:pt x="0" y="0"/>
                  </a:lnTo>
                  <a:lnTo>
                    <a:pt x="0" y="1130808"/>
                  </a:lnTo>
                  <a:lnTo>
                    <a:pt x="1524" y="1132331"/>
                  </a:lnTo>
                  <a:lnTo>
                    <a:pt x="3810" y="1132331"/>
                  </a:lnTo>
                  <a:lnTo>
                    <a:pt x="3809" y="4572"/>
                  </a:lnTo>
                  <a:lnTo>
                    <a:pt x="7619" y="0"/>
                  </a:lnTo>
                  <a:close/>
                </a:path>
                <a:path w="9102090" h="1132839">
                  <a:moveTo>
                    <a:pt x="9098279" y="4571"/>
                  </a:moveTo>
                  <a:lnTo>
                    <a:pt x="9094469" y="0"/>
                  </a:lnTo>
                  <a:lnTo>
                    <a:pt x="7619" y="0"/>
                  </a:lnTo>
                  <a:lnTo>
                    <a:pt x="3809" y="4572"/>
                  </a:lnTo>
                  <a:lnTo>
                    <a:pt x="9098279" y="4571"/>
                  </a:lnTo>
                  <a:close/>
                </a:path>
                <a:path w="9102090" h="1132839">
                  <a:moveTo>
                    <a:pt x="7619" y="1124712"/>
                  </a:moveTo>
                  <a:lnTo>
                    <a:pt x="7619" y="4572"/>
                  </a:lnTo>
                  <a:lnTo>
                    <a:pt x="3809" y="4572"/>
                  </a:lnTo>
                  <a:lnTo>
                    <a:pt x="3810" y="1124712"/>
                  </a:lnTo>
                  <a:lnTo>
                    <a:pt x="7619" y="1124712"/>
                  </a:lnTo>
                  <a:close/>
                </a:path>
                <a:path w="9102090" h="1132839">
                  <a:moveTo>
                    <a:pt x="9098279" y="1124711"/>
                  </a:moveTo>
                  <a:lnTo>
                    <a:pt x="3810" y="1124712"/>
                  </a:lnTo>
                  <a:lnTo>
                    <a:pt x="7619" y="1128521"/>
                  </a:lnTo>
                  <a:lnTo>
                    <a:pt x="7620" y="1132331"/>
                  </a:lnTo>
                  <a:lnTo>
                    <a:pt x="9094469" y="1132331"/>
                  </a:lnTo>
                  <a:lnTo>
                    <a:pt x="9094469" y="1128521"/>
                  </a:lnTo>
                  <a:lnTo>
                    <a:pt x="9098279" y="1124711"/>
                  </a:lnTo>
                  <a:close/>
                </a:path>
                <a:path w="9102090" h="1132839">
                  <a:moveTo>
                    <a:pt x="7620" y="1132331"/>
                  </a:moveTo>
                  <a:lnTo>
                    <a:pt x="7619" y="1128521"/>
                  </a:lnTo>
                  <a:lnTo>
                    <a:pt x="3810" y="1124712"/>
                  </a:lnTo>
                  <a:lnTo>
                    <a:pt x="3810" y="1132331"/>
                  </a:lnTo>
                  <a:lnTo>
                    <a:pt x="7620" y="1132331"/>
                  </a:lnTo>
                  <a:close/>
                </a:path>
                <a:path w="9102090" h="1132839">
                  <a:moveTo>
                    <a:pt x="9102090" y="1130807"/>
                  </a:moveTo>
                  <a:lnTo>
                    <a:pt x="9102090" y="0"/>
                  </a:lnTo>
                  <a:lnTo>
                    <a:pt x="9094469" y="0"/>
                  </a:lnTo>
                  <a:lnTo>
                    <a:pt x="9098279" y="4571"/>
                  </a:lnTo>
                  <a:lnTo>
                    <a:pt x="9098279" y="1132331"/>
                  </a:lnTo>
                  <a:lnTo>
                    <a:pt x="9100566" y="1132331"/>
                  </a:lnTo>
                  <a:lnTo>
                    <a:pt x="9102090" y="1130807"/>
                  </a:lnTo>
                  <a:close/>
                </a:path>
                <a:path w="9102090" h="1132839">
                  <a:moveTo>
                    <a:pt x="9098279" y="1124711"/>
                  </a:moveTo>
                  <a:lnTo>
                    <a:pt x="9098279" y="4571"/>
                  </a:lnTo>
                  <a:lnTo>
                    <a:pt x="9094469" y="4571"/>
                  </a:lnTo>
                  <a:lnTo>
                    <a:pt x="9094469" y="1124711"/>
                  </a:lnTo>
                  <a:lnTo>
                    <a:pt x="9098279" y="1124711"/>
                  </a:lnTo>
                  <a:close/>
                </a:path>
                <a:path w="9102090" h="1132839">
                  <a:moveTo>
                    <a:pt x="9098279" y="1132331"/>
                  </a:moveTo>
                  <a:lnTo>
                    <a:pt x="9098279" y="1124711"/>
                  </a:lnTo>
                  <a:lnTo>
                    <a:pt x="9094469" y="1128521"/>
                  </a:lnTo>
                  <a:lnTo>
                    <a:pt x="9094469" y="1132331"/>
                  </a:lnTo>
                  <a:lnTo>
                    <a:pt x="9098279" y="1132331"/>
                  </a:lnTo>
                  <a:close/>
                </a:path>
              </a:pathLst>
            </a:custGeom>
            <a:solidFill>
              <a:srgbClr val="837862"/>
            </a:solidFill>
          </p:spPr>
          <p:txBody>
            <a:bodyPr wrap="square" lIns="0" tIns="0" rIns="0" bIns="0" rtlCol="0"/>
            <a:lstStyle/>
            <a:p>
              <a:endParaRPr/>
            </a:p>
          </p:txBody>
        </p:sp>
      </p:grpSp>
      <p:sp>
        <p:nvSpPr>
          <p:cNvPr id="5" name="object 5"/>
          <p:cNvSpPr txBox="1">
            <a:spLocks noGrp="1"/>
          </p:cNvSpPr>
          <p:nvPr>
            <p:ph type="ctrTitle"/>
          </p:nvPr>
        </p:nvSpPr>
        <p:spPr>
          <a:prstGeom prst="rect">
            <a:avLst/>
          </a:prstGeom>
        </p:spPr>
        <p:txBody>
          <a:bodyPr vert="horz" wrap="square" lIns="0" tIns="83185" rIns="0" bIns="0" rtlCol="0">
            <a:spAutoFit/>
          </a:bodyPr>
          <a:lstStyle/>
          <a:p>
            <a:pPr marL="848360" marR="5080" indent="-553720">
              <a:lnSpc>
                <a:spcPts val="4360"/>
              </a:lnSpc>
              <a:spcBef>
                <a:spcPts val="655"/>
              </a:spcBef>
            </a:pPr>
            <a:r>
              <a:rPr sz="4050" spc="-10" dirty="0"/>
              <a:t>PENGABDIAN</a:t>
            </a:r>
            <a:r>
              <a:rPr sz="4050" spc="-145" dirty="0"/>
              <a:t> </a:t>
            </a:r>
            <a:r>
              <a:rPr sz="4050" dirty="0"/>
              <a:t>JPKP</a:t>
            </a:r>
            <a:r>
              <a:rPr sz="4050" spc="-135" dirty="0"/>
              <a:t> </a:t>
            </a:r>
            <a:r>
              <a:rPr sz="4050" dirty="0"/>
              <a:t>BIDANG</a:t>
            </a:r>
            <a:r>
              <a:rPr sz="4050" spc="-135" dirty="0"/>
              <a:t> </a:t>
            </a:r>
            <a:r>
              <a:rPr sz="4050" spc="-10" dirty="0">
                <a:solidFill>
                  <a:srgbClr val="FF0000"/>
                </a:solidFill>
              </a:rPr>
              <a:t>PERTAHANAN KEAMANAN</a:t>
            </a:r>
            <a:r>
              <a:rPr sz="4050" spc="-95" dirty="0">
                <a:solidFill>
                  <a:srgbClr val="FF0000"/>
                </a:solidFill>
              </a:rPr>
              <a:t> </a:t>
            </a:r>
            <a:r>
              <a:rPr sz="4050" dirty="0">
                <a:solidFill>
                  <a:srgbClr val="FF0000"/>
                </a:solidFill>
              </a:rPr>
              <a:t>&amp;</a:t>
            </a:r>
            <a:r>
              <a:rPr sz="4050" spc="-85" dirty="0">
                <a:solidFill>
                  <a:srgbClr val="FF0000"/>
                </a:solidFill>
              </a:rPr>
              <a:t> </a:t>
            </a:r>
            <a:r>
              <a:rPr sz="4050" spc="-20" dirty="0">
                <a:solidFill>
                  <a:srgbClr val="FF0000"/>
                </a:solidFill>
              </a:rPr>
              <a:t>IDEOLOGI</a:t>
            </a:r>
            <a:r>
              <a:rPr sz="4050" spc="-90" dirty="0">
                <a:solidFill>
                  <a:srgbClr val="FF0000"/>
                </a:solidFill>
              </a:rPr>
              <a:t> </a:t>
            </a:r>
            <a:r>
              <a:rPr sz="4050" spc="-10" dirty="0">
                <a:solidFill>
                  <a:srgbClr val="FF0000"/>
                </a:solidFill>
              </a:rPr>
              <a:t>PANCASILA</a:t>
            </a:r>
            <a:endParaRPr sz="4050"/>
          </a:p>
        </p:txBody>
      </p:sp>
      <p:sp>
        <p:nvSpPr>
          <p:cNvPr id="6" name="object 6"/>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7" name="object 7"/>
          <p:cNvSpPr txBox="1"/>
          <p:nvPr/>
        </p:nvSpPr>
        <p:spPr>
          <a:xfrm>
            <a:off x="5399785" y="5797550"/>
            <a:ext cx="313055" cy="427990"/>
          </a:xfrm>
          <a:prstGeom prst="rect">
            <a:avLst/>
          </a:prstGeom>
        </p:spPr>
        <p:txBody>
          <a:bodyPr vert="horz" wrap="square" lIns="0" tIns="17780" rIns="0" bIns="0" rtlCol="0">
            <a:spAutoFit/>
          </a:bodyPr>
          <a:lstStyle/>
          <a:p>
            <a:pPr marL="12700">
              <a:lnSpc>
                <a:spcPct val="100000"/>
              </a:lnSpc>
              <a:spcBef>
                <a:spcPts val="140"/>
              </a:spcBef>
            </a:pPr>
            <a:r>
              <a:rPr sz="2600" spc="-45" dirty="0">
                <a:solidFill>
                  <a:srgbClr val="FFFFFF"/>
                </a:solidFill>
                <a:latin typeface="Impact" panose="020B0806030902050204"/>
                <a:cs typeface="Impact" panose="020B0806030902050204"/>
              </a:rPr>
              <a:t>51</a:t>
            </a:r>
            <a:endParaRPr sz="2600">
              <a:latin typeface="Impact" panose="020B0806030902050204"/>
              <a:cs typeface="Impact" panose="020B0806030902050204"/>
            </a:endParaRPr>
          </a:p>
        </p:txBody>
      </p:sp>
      <p:sp>
        <p:nvSpPr>
          <p:cNvPr id="8" name="object 8"/>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9" name="object 9"/>
          <p:cNvGrpSpPr/>
          <p:nvPr/>
        </p:nvGrpSpPr>
        <p:grpSpPr>
          <a:xfrm>
            <a:off x="566166" y="2212847"/>
            <a:ext cx="9094470" cy="3514090"/>
            <a:chOff x="566166" y="2212847"/>
            <a:chExt cx="9094470" cy="3514090"/>
          </a:xfrm>
        </p:grpSpPr>
        <p:pic>
          <p:nvPicPr>
            <p:cNvPr id="10" name="object 10"/>
            <p:cNvPicPr/>
            <p:nvPr/>
          </p:nvPicPr>
          <p:blipFill>
            <a:blip r:embed="rId2" cstate="print"/>
            <a:stretch>
              <a:fillRect/>
            </a:stretch>
          </p:blipFill>
          <p:spPr>
            <a:xfrm>
              <a:off x="566166" y="2212847"/>
              <a:ext cx="4861559" cy="3513582"/>
            </a:xfrm>
            <a:prstGeom prst="rect">
              <a:avLst/>
            </a:prstGeom>
          </p:spPr>
        </p:pic>
        <p:pic>
          <p:nvPicPr>
            <p:cNvPr id="11" name="object 11"/>
            <p:cNvPicPr/>
            <p:nvPr/>
          </p:nvPicPr>
          <p:blipFill>
            <a:blip r:embed="rId3" cstate="print"/>
            <a:stretch>
              <a:fillRect/>
            </a:stretch>
          </p:blipFill>
          <p:spPr>
            <a:xfrm>
              <a:off x="4819650" y="2212847"/>
              <a:ext cx="4840985" cy="3513582"/>
            </a:xfrm>
            <a:prstGeom prst="rect">
              <a:avLst/>
            </a:prstGeom>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sp>
          <p:nvSpPr>
            <p:cNvPr id="3" name="object 3"/>
            <p:cNvSpPr/>
            <p:nvPr/>
          </p:nvSpPr>
          <p:spPr>
            <a:xfrm>
              <a:off x="380" y="1057655"/>
              <a:ext cx="9660255" cy="1129030"/>
            </a:xfrm>
            <a:custGeom>
              <a:avLst/>
              <a:gdLst/>
              <a:ahLst/>
              <a:cxnLst/>
              <a:rect l="l" t="t" r="r" b="b"/>
              <a:pathLst>
                <a:path w="9660255" h="1129030">
                  <a:moveTo>
                    <a:pt x="9660255" y="1128521"/>
                  </a:moveTo>
                  <a:lnTo>
                    <a:pt x="9660255" y="0"/>
                  </a:lnTo>
                  <a:lnTo>
                    <a:pt x="0" y="0"/>
                  </a:lnTo>
                  <a:lnTo>
                    <a:pt x="0" y="1128522"/>
                  </a:lnTo>
                  <a:lnTo>
                    <a:pt x="9660255" y="1128521"/>
                  </a:lnTo>
                  <a:close/>
                </a:path>
              </a:pathLst>
            </a:custGeom>
            <a:solidFill>
              <a:srgbClr val="D8D2C9"/>
            </a:solidFill>
          </p:spPr>
          <p:txBody>
            <a:bodyPr wrap="square" lIns="0" tIns="0" rIns="0" bIns="0" rtlCol="0"/>
            <a:lstStyle/>
            <a:p>
              <a:endParaRPr/>
            </a:p>
          </p:txBody>
        </p:sp>
        <p:sp>
          <p:nvSpPr>
            <p:cNvPr id="4" name="object 4"/>
            <p:cNvSpPr/>
            <p:nvPr/>
          </p:nvSpPr>
          <p:spPr>
            <a:xfrm>
              <a:off x="380" y="1057655"/>
              <a:ext cx="9664065" cy="1132840"/>
            </a:xfrm>
            <a:custGeom>
              <a:avLst/>
              <a:gdLst/>
              <a:ahLst/>
              <a:cxnLst/>
              <a:rect l="l" t="t" r="r" b="b"/>
              <a:pathLst>
                <a:path w="9664065" h="1132839">
                  <a:moveTo>
                    <a:pt x="4191" y="0"/>
                  </a:moveTo>
                  <a:lnTo>
                    <a:pt x="0" y="0"/>
                  </a:lnTo>
                  <a:lnTo>
                    <a:pt x="0" y="4191"/>
                  </a:lnTo>
                  <a:lnTo>
                    <a:pt x="4191" y="0"/>
                  </a:lnTo>
                  <a:close/>
                </a:path>
                <a:path w="9664065" h="1132839">
                  <a:moveTo>
                    <a:pt x="9660255" y="4571"/>
                  </a:moveTo>
                  <a:lnTo>
                    <a:pt x="9656445" y="0"/>
                  </a:lnTo>
                  <a:lnTo>
                    <a:pt x="4191" y="0"/>
                  </a:lnTo>
                  <a:lnTo>
                    <a:pt x="0" y="4191"/>
                  </a:lnTo>
                  <a:lnTo>
                    <a:pt x="0" y="4572"/>
                  </a:lnTo>
                  <a:lnTo>
                    <a:pt x="9660255" y="4571"/>
                  </a:lnTo>
                  <a:close/>
                </a:path>
                <a:path w="9664065" h="1132839">
                  <a:moveTo>
                    <a:pt x="4191" y="1124712"/>
                  </a:moveTo>
                  <a:lnTo>
                    <a:pt x="4191" y="4572"/>
                  </a:lnTo>
                  <a:lnTo>
                    <a:pt x="0" y="4572"/>
                  </a:lnTo>
                  <a:lnTo>
                    <a:pt x="0" y="1124712"/>
                  </a:lnTo>
                  <a:lnTo>
                    <a:pt x="4191" y="1124712"/>
                  </a:lnTo>
                  <a:close/>
                </a:path>
                <a:path w="9664065" h="1132839">
                  <a:moveTo>
                    <a:pt x="9660255" y="1124711"/>
                  </a:moveTo>
                  <a:lnTo>
                    <a:pt x="0" y="1124712"/>
                  </a:lnTo>
                  <a:lnTo>
                    <a:pt x="0" y="1125029"/>
                  </a:lnTo>
                  <a:lnTo>
                    <a:pt x="4191" y="1128521"/>
                  </a:lnTo>
                  <a:lnTo>
                    <a:pt x="4191" y="1132331"/>
                  </a:lnTo>
                  <a:lnTo>
                    <a:pt x="9656445" y="1132331"/>
                  </a:lnTo>
                  <a:lnTo>
                    <a:pt x="9656445" y="1128521"/>
                  </a:lnTo>
                  <a:lnTo>
                    <a:pt x="9660255" y="1124711"/>
                  </a:lnTo>
                  <a:close/>
                </a:path>
                <a:path w="9664065" h="1132839">
                  <a:moveTo>
                    <a:pt x="4191" y="1132331"/>
                  </a:moveTo>
                  <a:lnTo>
                    <a:pt x="4191" y="1128521"/>
                  </a:lnTo>
                  <a:lnTo>
                    <a:pt x="0" y="1125029"/>
                  </a:lnTo>
                  <a:lnTo>
                    <a:pt x="0" y="1132331"/>
                  </a:lnTo>
                  <a:lnTo>
                    <a:pt x="4191" y="1132331"/>
                  </a:lnTo>
                  <a:close/>
                </a:path>
                <a:path w="9664065" h="1132839">
                  <a:moveTo>
                    <a:pt x="9664065" y="1130807"/>
                  </a:moveTo>
                  <a:lnTo>
                    <a:pt x="9664065" y="0"/>
                  </a:lnTo>
                  <a:lnTo>
                    <a:pt x="9656445" y="0"/>
                  </a:lnTo>
                  <a:lnTo>
                    <a:pt x="9660255" y="4571"/>
                  </a:lnTo>
                  <a:lnTo>
                    <a:pt x="9660255" y="1132331"/>
                  </a:lnTo>
                  <a:lnTo>
                    <a:pt x="9662541" y="1132331"/>
                  </a:lnTo>
                  <a:lnTo>
                    <a:pt x="9664065" y="1130807"/>
                  </a:lnTo>
                  <a:close/>
                </a:path>
                <a:path w="9664065" h="1132839">
                  <a:moveTo>
                    <a:pt x="9660255" y="1124711"/>
                  </a:moveTo>
                  <a:lnTo>
                    <a:pt x="9660255" y="4571"/>
                  </a:lnTo>
                  <a:lnTo>
                    <a:pt x="9656445" y="4571"/>
                  </a:lnTo>
                  <a:lnTo>
                    <a:pt x="9656445" y="1124711"/>
                  </a:lnTo>
                  <a:lnTo>
                    <a:pt x="9660255" y="1124711"/>
                  </a:lnTo>
                  <a:close/>
                </a:path>
                <a:path w="9664065" h="1132839">
                  <a:moveTo>
                    <a:pt x="9660255" y="1132331"/>
                  </a:moveTo>
                  <a:lnTo>
                    <a:pt x="9660255" y="1124711"/>
                  </a:lnTo>
                  <a:lnTo>
                    <a:pt x="9656445" y="1128521"/>
                  </a:lnTo>
                  <a:lnTo>
                    <a:pt x="9656445" y="1132331"/>
                  </a:lnTo>
                  <a:lnTo>
                    <a:pt x="9660255" y="1132331"/>
                  </a:lnTo>
                  <a:close/>
                </a:path>
              </a:pathLst>
            </a:custGeom>
            <a:solidFill>
              <a:srgbClr val="837862"/>
            </a:solidFill>
          </p:spPr>
          <p:txBody>
            <a:bodyPr wrap="square" lIns="0" tIns="0" rIns="0" bIns="0" rtlCol="0"/>
            <a:lstStyle/>
            <a:p>
              <a:endParaRPr/>
            </a:p>
          </p:txBody>
        </p:sp>
      </p:grpSp>
      <p:sp>
        <p:nvSpPr>
          <p:cNvPr id="5" name="object 5"/>
          <p:cNvSpPr txBox="1">
            <a:spLocks noGrp="1"/>
          </p:cNvSpPr>
          <p:nvPr>
            <p:ph type="ctrTitle"/>
          </p:nvPr>
        </p:nvSpPr>
        <p:spPr>
          <a:prstGeom prst="rect">
            <a:avLst/>
          </a:prstGeom>
        </p:spPr>
        <p:txBody>
          <a:bodyPr vert="horz" wrap="square" lIns="0" tIns="83185" rIns="0" bIns="0" rtlCol="0">
            <a:spAutoFit/>
          </a:bodyPr>
          <a:lstStyle/>
          <a:p>
            <a:pPr marL="565785" marR="5080" indent="-553720">
              <a:lnSpc>
                <a:spcPts val="4360"/>
              </a:lnSpc>
              <a:spcBef>
                <a:spcPts val="655"/>
              </a:spcBef>
            </a:pPr>
            <a:r>
              <a:rPr sz="4050" spc="-10" dirty="0"/>
              <a:t>PENGABDIAN</a:t>
            </a:r>
            <a:r>
              <a:rPr sz="4050" spc="-145" dirty="0"/>
              <a:t> </a:t>
            </a:r>
            <a:r>
              <a:rPr sz="4050" dirty="0"/>
              <a:t>JPKP</a:t>
            </a:r>
            <a:r>
              <a:rPr sz="4050" spc="-135" dirty="0"/>
              <a:t> </a:t>
            </a:r>
            <a:r>
              <a:rPr sz="4050" dirty="0"/>
              <a:t>BIDANG</a:t>
            </a:r>
            <a:r>
              <a:rPr sz="4050" spc="-135" dirty="0"/>
              <a:t> </a:t>
            </a:r>
            <a:r>
              <a:rPr sz="4050" spc="-10" dirty="0">
                <a:solidFill>
                  <a:srgbClr val="FF0000"/>
                </a:solidFill>
              </a:rPr>
              <a:t>PERTAHANAN KEAMANAN</a:t>
            </a:r>
            <a:r>
              <a:rPr sz="4050" spc="-95" dirty="0">
                <a:solidFill>
                  <a:srgbClr val="FF0000"/>
                </a:solidFill>
              </a:rPr>
              <a:t> </a:t>
            </a:r>
            <a:r>
              <a:rPr sz="4050" dirty="0">
                <a:solidFill>
                  <a:srgbClr val="FF0000"/>
                </a:solidFill>
              </a:rPr>
              <a:t>&amp;</a:t>
            </a:r>
            <a:r>
              <a:rPr sz="4050" spc="-85" dirty="0">
                <a:solidFill>
                  <a:srgbClr val="FF0000"/>
                </a:solidFill>
              </a:rPr>
              <a:t> </a:t>
            </a:r>
            <a:r>
              <a:rPr sz="4050" spc="-20" dirty="0">
                <a:solidFill>
                  <a:srgbClr val="FF0000"/>
                </a:solidFill>
              </a:rPr>
              <a:t>IDEOLOGI</a:t>
            </a:r>
            <a:r>
              <a:rPr sz="4050" spc="-90" dirty="0">
                <a:solidFill>
                  <a:srgbClr val="FF0000"/>
                </a:solidFill>
              </a:rPr>
              <a:t> </a:t>
            </a:r>
            <a:r>
              <a:rPr sz="4050" spc="-10" dirty="0">
                <a:solidFill>
                  <a:srgbClr val="FF0000"/>
                </a:solidFill>
              </a:rPr>
              <a:t>PANCASILA</a:t>
            </a:r>
            <a:endParaRPr sz="4050"/>
          </a:p>
        </p:txBody>
      </p:sp>
      <p:grpSp>
        <p:nvGrpSpPr>
          <p:cNvPr id="6" name="object 6"/>
          <p:cNvGrpSpPr/>
          <p:nvPr/>
        </p:nvGrpSpPr>
        <p:grpSpPr>
          <a:xfrm>
            <a:off x="0" y="2178558"/>
            <a:ext cx="9660890" cy="3529329"/>
            <a:chOff x="0" y="2178558"/>
            <a:chExt cx="9660890" cy="3529329"/>
          </a:xfrm>
        </p:grpSpPr>
        <p:pic>
          <p:nvPicPr>
            <p:cNvPr id="7" name="object 7"/>
            <p:cNvPicPr/>
            <p:nvPr/>
          </p:nvPicPr>
          <p:blipFill>
            <a:blip r:embed="rId2" cstate="print"/>
            <a:stretch>
              <a:fillRect/>
            </a:stretch>
          </p:blipFill>
          <p:spPr>
            <a:xfrm>
              <a:off x="0" y="2186178"/>
              <a:ext cx="3501390" cy="3513582"/>
            </a:xfrm>
            <a:prstGeom prst="rect">
              <a:avLst/>
            </a:prstGeom>
          </p:spPr>
        </p:pic>
        <p:sp>
          <p:nvSpPr>
            <p:cNvPr id="8" name="object 8"/>
            <p:cNvSpPr/>
            <p:nvPr/>
          </p:nvSpPr>
          <p:spPr>
            <a:xfrm>
              <a:off x="380" y="2178558"/>
              <a:ext cx="3509645" cy="3529329"/>
            </a:xfrm>
            <a:custGeom>
              <a:avLst/>
              <a:gdLst/>
              <a:ahLst/>
              <a:cxnLst/>
              <a:rect l="l" t="t" r="r" b="b"/>
              <a:pathLst>
                <a:path w="3509645" h="3529329">
                  <a:moveTo>
                    <a:pt x="3509391" y="3527298"/>
                  </a:moveTo>
                  <a:lnTo>
                    <a:pt x="3509391" y="1523"/>
                  </a:lnTo>
                  <a:lnTo>
                    <a:pt x="3507105" y="0"/>
                  </a:lnTo>
                  <a:lnTo>
                    <a:pt x="0" y="0"/>
                  </a:lnTo>
                  <a:lnTo>
                    <a:pt x="0" y="7620"/>
                  </a:lnTo>
                  <a:lnTo>
                    <a:pt x="3501009" y="7620"/>
                  </a:lnTo>
                  <a:lnTo>
                    <a:pt x="3501009" y="3809"/>
                  </a:lnTo>
                  <a:lnTo>
                    <a:pt x="3504819" y="7620"/>
                  </a:lnTo>
                  <a:lnTo>
                    <a:pt x="3504819" y="3528822"/>
                  </a:lnTo>
                  <a:lnTo>
                    <a:pt x="3507105" y="3528822"/>
                  </a:lnTo>
                  <a:lnTo>
                    <a:pt x="3509391" y="3527298"/>
                  </a:lnTo>
                  <a:close/>
                </a:path>
                <a:path w="3509645" h="3529329">
                  <a:moveTo>
                    <a:pt x="3504819" y="3521202"/>
                  </a:moveTo>
                  <a:lnTo>
                    <a:pt x="0" y="3521202"/>
                  </a:lnTo>
                  <a:lnTo>
                    <a:pt x="0" y="3528822"/>
                  </a:lnTo>
                  <a:lnTo>
                    <a:pt x="3501009" y="3528822"/>
                  </a:lnTo>
                  <a:lnTo>
                    <a:pt x="3501009" y="3525012"/>
                  </a:lnTo>
                  <a:lnTo>
                    <a:pt x="3504819" y="3521202"/>
                  </a:lnTo>
                  <a:close/>
                </a:path>
                <a:path w="3509645" h="3529329">
                  <a:moveTo>
                    <a:pt x="3504819" y="7620"/>
                  </a:moveTo>
                  <a:lnTo>
                    <a:pt x="3501009" y="3809"/>
                  </a:lnTo>
                  <a:lnTo>
                    <a:pt x="3501009" y="7620"/>
                  </a:lnTo>
                  <a:lnTo>
                    <a:pt x="3504819" y="7620"/>
                  </a:lnTo>
                  <a:close/>
                </a:path>
                <a:path w="3509645" h="3529329">
                  <a:moveTo>
                    <a:pt x="3504819" y="3521202"/>
                  </a:moveTo>
                  <a:lnTo>
                    <a:pt x="3504819" y="7620"/>
                  </a:lnTo>
                  <a:lnTo>
                    <a:pt x="3501009" y="7620"/>
                  </a:lnTo>
                  <a:lnTo>
                    <a:pt x="3501009" y="3521202"/>
                  </a:lnTo>
                  <a:lnTo>
                    <a:pt x="3504819" y="3521202"/>
                  </a:lnTo>
                  <a:close/>
                </a:path>
                <a:path w="3509645" h="3529329">
                  <a:moveTo>
                    <a:pt x="3504819" y="3528822"/>
                  </a:moveTo>
                  <a:lnTo>
                    <a:pt x="3504819" y="3521202"/>
                  </a:lnTo>
                  <a:lnTo>
                    <a:pt x="3501009" y="3525012"/>
                  </a:lnTo>
                  <a:lnTo>
                    <a:pt x="3501009" y="3528822"/>
                  </a:lnTo>
                  <a:lnTo>
                    <a:pt x="3504819" y="3528822"/>
                  </a:lnTo>
                  <a:close/>
                </a:path>
              </a:pathLst>
            </a:custGeom>
            <a:solidFill>
              <a:srgbClr val="920909"/>
            </a:solidFill>
          </p:spPr>
          <p:txBody>
            <a:bodyPr wrap="square" lIns="0" tIns="0" rIns="0" bIns="0" rtlCol="0"/>
            <a:lstStyle/>
            <a:p>
              <a:endParaRPr/>
            </a:p>
          </p:txBody>
        </p:sp>
        <p:pic>
          <p:nvPicPr>
            <p:cNvPr id="9" name="object 9"/>
            <p:cNvPicPr/>
            <p:nvPr/>
          </p:nvPicPr>
          <p:blipFill>
            <a:blip r:embed="rId3" cstate="print"/>
            <a:stretch>
              <a:fillRect/>
            </a:stretch>
          </p:blipFill>
          <p:spPr>
            <a:xfrm>
              <a:off x="3501389" y="2186178"/>
              <a:ext cx="6159246" cy="3513582"/>
            </a:xfrm>
            <a:prstGeom prst="rect">
              <a:avLst/>
            </a:prstGeom>
          </p:spPr>
        </p:pic>
      </p:grpSp>
      <p:sp>
        <p:nvSpPr>
          <p:cNvPr id="10" name="object 10"/>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11" name="object 11"/>
          <p:cNvSpPr txBox="1"/>
          <p:nvPr/>
        </p:nvSpPr>
        <p:spPr>
          <a:xfrm>
            <a:off x="5378450" y="5797550"/>
            <a:ext cx="36004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52</a:t>
            </a:r>
            <a:endParaRPr sz="2600">
              <a:latin typeface="Impact" panose="020B0806030902050204"/>
              <a:cs typeface="Impact" panose="020B0806030902050204"/>
            </a:endParaRPr>
          </a:p>
        </p:txBody>
      </p:sp>
      <p:sp>
        <p:nvSpPr>
          <p:cNvPr id="12" name="object 12"/>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655"/>
            <a:ext cx="10058400" cy="5657850"/>
            <a:chOff x="0" y="1057655"/>
            <a:chExt cx="10058400" cy="5657850"/>
          </a:xfrm>
        </p:grpSpPr>
        <p:pic>
          <p:nvPicPr>
            <p:cNvPr id="3" name="object 3"/>
            <p:cNvPicPr/>
            <p:nvPr/>
          </p:nvPicPr>
          <p:blipFill>
            <a:blip r:embed="rId2" cstate="print"/>
            <a:stretch>
              <a:fillRect/>
            </a:stretch>
          </p:blipFill>
          <p:spPr>
            <a:xfrm>
              <a:off x="0" y="2186177"/>
              <a:ext cx="4908803" cy="3513582"/>
            </a:xfrm>
            <a:prstGeom prst="rect">
              <a:avLst/>
            </a:prstGeom>
          </p:spPr>
        </p:pic>
        <p:sp>
          <p:nvSpPr>
            <p:cNvPr id="4" name="object 4"/>
            <p:cNvSpPr/>
            <p:nvPr/>
          </p:nvSpPr>
          <p:spPr>
            <a:xfrm>
              <a:off x="380" y="2178558"/>
              <a:ext cx="4916805" cy="3529329"/>
            </a:xfrm>
            <a:custGeom>
              <a:avLst/>
              <a:gdLst/>
              <a:ahLst/>
              <a:cxnLst/>
              <a:rect l="l" t="t" r="r" b="b"/>
              <a:pathLst>
                <a:path w="4916805" h="3529329">
                  <a:moveTo>
                    <a:pt x="4916805" y="3527298"/>
                  </a:moveTo>
                  <a:lnTo>
                    <a:pt x="4916805" y="1523"/>
                  </a:lnTo>
                  <a:lnTo>
                    <a:pt x="4914519" y="0"/>
                  </a:lnTo>
                  <a:lnTo>
                    <a:pt x="0" y="0"/>
                  </a:lnTo>
                  <a:lnTo>
                    <a:pt x="0" y="7620"/>
                  </a:lnTo>
                  <a:lnTo>
                    <a:pt x="4908423" y="7619"/>
                  </a:lnTo>
                  <a:lnTo>
                    <a:pt x="4908423" y="3809"/>
                  </a:lnTo>
                  <a:lnTo>
                    <a:pt x="4912233" y="7619"/>
                  </a:lnTo>
                  <a:lnTo>
                    <a:pt x="4912233" y="3528822"/>
                  </a:lnTo>
                  <a:lnTo>
                    <a:pt x="4914519" y="3528822"/>
                  </a:lnTo>
                  <a:lnTo>
                    <a:pt x="4916805" y="3527298"/>
                  </a:lnTo>
                  <a:close/>
                </a:path>
                <a:path w="4916805" h="3529329">
                  <a:moveTo>
                    <a:pt x="4912233" y="3521202"/>
                  </a:moveTo>
                  <a:lnTo>
                    <a:pt x="0" y="3521202"/>
                  </a:lnTo>
                  <a:lnTo>
                    <a:pt x="0" y="3528822"/>
                  </a:lnTo>
                  <a:lnTo>
                    <a:pt x="4908423" y="3528822"/>
                  </a:lnTo>
                  <a:lnTo>
                    <a:pt x="4908423" y="3525012"/>
                  </a:lnTo>
                  <a:lnTo>
                    <a:pt x="4912233" y="3521202"/>
                  </a:lnTo>
                  <a:close/>
                </a:path>
                <a:path w="4916805" h="3529329">
                  <a:moveTo>
                    <a:pt x="4912233" y="7619"/>
                  </a:moveTo>
                  <a:lnTo>
                    <a:pt x="4908423" y="3809"/>
                  </a:lnTo>
                  <a:lnTo>
                    <a:pt x="4908423" y="7619"/>
                  </a:lnTo>
                  <a:lnTo>
                    <a:pt x="4912233" y="7619"/>
                  </a:lnTo>
                  <a:close/>
                </a:path>
                <a:path w="4916805" h="3529329">
                  <a:moveTo>
                    <a:pt x="4912233" y="3521202"/>
                  </a:moveTo>
                  <a:lnTo>
                    <a:pt x="4912233" y="7619"/>
                  </a:lnTo>
                  <a:lnTo>
                    <a:pt x="4908423" y="7619"/>
                  </a:lnTo>
                  <a:lnTo>
                    <a:pt x="4908423" y="3521202"/>
                  </a:lnTo>
                  <a:lnTo>
                    <a:pt x="4912233" y="3521202"/>
                  </a:lnTo>
                  <a:close/>
                </a:path>
                <a:path w="4916805" h="3529329">
                  <a:moveTo>
                    <a:pt x="4912233" y="3528822"/>
                  </a:moveTo>
                  <a:lnTo>
                    <a:pt x="4912233" y="3521202"/>
                  </a:lnTo>
                  <a:lnTo>
                    <a:pt x="4908423" y="3525012"/>
                  </a:lnTo>
                  <a:lnTo>
                    <a:pt x="4908423" y="3528822"/>
                  </a:lnTo>
                  <a:lnTo>
                    <a:pt x="4912233" y="3528822"/>
                  </a:lnTo>
                  <a:close/>
                </a:path>
              </a:pathLst>
            </a:custGeom>
            <a:solidFill>
              <a:srgbClr val="920909"/>
            </a:solidFill>
          </p:spPr>
          <p:txBody>
            <a:bodyPr wrap="square" lIns="0" tIns="0" rIns="0" bIns="0" rtlCol="0"/>
            <a:lstStyle/>
            <a:p>
              <a:endParaRPr/>
            </a:p>
          </p:txBody>
        </p:sp>
      </p:grpSp>
      <p:sp>
        <p:nvSpPr>
          <p:cNvPr id="5" name="object 5"/>
          <p:cNvSpPr txBox="1"/>
          <p:nvPr/>
        </p:nvSpPr>
        <p:spPr>
          <a:xfrm>
            <a:off x="7289545" y="5902705"/>
            <a:ext cx="1790700" cy="201930"/>
          </a:xfrm>
          <a:prstGeom prst="rect">
            <a:avLst/>
          </a:prstGeom>
        </p:spPr>
        <p:txBody>
          <a:bodyPr vert="horz" wrap="square" lIns="0" tIns="13335" rIns="0" bIns="0" rtlCol="0">
            <a:spAutoFit/>
          </a:bodyPr>
          <a:lstStyle/>
          <a:p>
            <a:pPr marL="12700">
              <a:lnSpc>
                <a:spcPct val="100000"/>
              </a:lnSpc>
              <a:spcBef>
                <a:spcPts val="105"/>
              </a:spcBef>
            </a:pPr>
            <a:r>
              <a:rPr sz="1150" spc="-35" dirty="0">
                <a:solidFill>
                  <a:srgbClr val="FFFFFF"/>
                </a:solidFill>
                <a:latin typeface="Calibri" panose="020F0502020204030204"/>
                <a:cs typeface="Calibri" panose="020F0502020204030204"/>
              </a:rPr>
              <a:t>TUESDAY,</a:t>
            </a:r>
            <a:r>
              <a:rPr sz="1150" spc="-1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FEBRUARY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16,</a:t>
            </a:r>
            <a:r>
              <a:rPr sz="1150" spc="-10" dirty="0">
                <a:solidFill>
                  <a:srgbClr val="FFFFFF"/>
                </a:solidFill>
                <a:latin typeface="Calibri" panose="020F0502020204030204"/>
                <a:cs typeface="Calibri" panose="020F0502020204030204"/>
              </a:rPr>
              <a:t> </a:t>
            </a:r>
            <a:r>
              <a:rPr sz="1150" spc="-20" dirty="0">
                <a:solidFill>
                  <a:srgbClr val="FFFFFF"/>
                </a:solidFill>
                <a:latin typeface="Calibri" panose="020F0502020204030204"/>
                <a:cs typeface="Calibri" panose="020F0502020204030204"/>
              </a:rPr>
              <a:t>2021</a:t>
            </a:r>
            <a:endParaRPr sz="1150">
              <a:latin typeface="Calibri" panose="020F0502020204030204"/>
              <a:cs typeface="Calibri" panose="020F0502020204030204"/>
            </a:endParaRPr>
          </a:p>
        </p:txBody>
      </p:sp>
      <p:sp>
        <p:nvSpPr>
          <p:cNvPr id="6" name="object 6"/>
          <p:cNvSpPr txBox="1"/>
          <p:nvPr/>
        </p:nvSpPr>
        <p:spPr>
          <a:xfrm>
            <a:off x="5370067" y="5797550"/>
            <a:ext cx="382905" cy="427990"/>
          </a:xfrm>
          <a:prstGeom prst="rect">
            <a:avLst/>
          </a:prstGeom>
        </p:spPr>
        <p:txBody>
          <a:bodyPr vert="horz" wrap="square" lIns="0" tIns="17780" rIns="0" bIns="0" rtlCol="0">
            <a:spAutoFit/>
          </a:bodyPr>
          <a:lstStyle/>
          <a:p>
            <a:pPr marL="12700">
              <a:lnSpc>
                <a:spcPct val="100000"/>
              </a:lnSpc>
              <a:spcBef>
                <a:spcPts val="140"/>
              </a:spcBef>
            </a:pPr>
            <a:r>
              <a:rPr sz="2600" spc="-25" dirty="0">
                <a:solidFill>
                  <a:srgbClr val="FFFFFF"/>
                </a:solidFill>
                <a:latin typeface="Impact" panose="020B0806030902050204"/>
                <a:cs typeface="Impact" panose="020B0806030902050204"/>
              </a:rPr>
              <a:t>53</a:t>
            </a:r>
            <a:endParaRPr sz="2600">
              <a:latin typeface="Impact" panose="020B0806030902050204"/>
              <a:cs typeface="Impact" panose="020B0806030902050204"/>
            </a:endParaRPr>
          </a:p>
        </p:txBody>
      </p:sp>
      <p:sp>
        <p:nvSpPr>
          <p:cNvPr id="7" name="object 7"/>
          <p:cNvSpPr txBox="1"/>
          <p:nvPr/>
        </p:nvSpPr>
        <p:spPr>
          <a:xfrm>
            <a:off x="397256" y="5902705"/>
            <a:ext cx="3238500" cy="201930"/>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FFFFFF"/>
                </a:solidFill>
                <a:latin typeface="Calibri" panose="020F0502020204030204"/>
                <a:cs typeface="Calibri" panose="020F0502020204030204"/>
              </a:rPr>
              <a:t>BY</a:t>
            </a:r>
            <a:r>
              <a:rPr sz="1150" spc="-2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MARET</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SAMUEL</a:t>
            </a:r>
            <a:r>
              <a:rPr sz="1150" spc="-2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SUEKEN</a:t>
            </a:r>
            <a:r>
              <a:rPr sz="1150" spc="-35"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_</a:t>
            </a:r>
            <a:r>
              <a:rPr sz="1150" spc="-10" dirty="0">
                <a:solidFill>
                  <a:srgbClr val="FFFFFF"/>
                </a:solidFill>
                <a:latin typeface="Calibri" panose="020F0502020204030204"/>
                <a:cs typeface="Calibri" panose="020F0502020204030204"/>
              </a:rPr>
              <a:t> </a:t>
            </a:r>
            <a:r>
              <a:rPr sz="1150" dirty="0">
                <a:solidFill>
                  <a:srgbClr val="FFFFFF"/>
                </a:solidFill>
                <a:latin typeface="Calibri" panose="020F0502020204030204"/>
                <a:cs typeface="Calibri" panose="020F0502020204030204"/>
              </a:rPr>
              <a:t>KETUA</a:t>
            </a:r>
            <a:r>
              <a:rPr sz="1150" spc="-20" dirty="0">
                <a:solidFill>
                  <a:srgbClr val="FFFFFF"/>
                </a:solidFill>
                <a:latin typeface="Calibri" panose="020F0502020204030204"/>
                <a:cs typeface="Calibri" panose="020F0502020204030204"/>
              </a:rPr>
              <a:t> </a:t>
            </a:r>
            <a:r>
              <a:rPr sz="1150" spc="-10" dirty="0">
                <a:solidFill>
                  <a:srgbClr val="FFFFFF"/>
                </a:solidFill>
                <a:latin typeface="Calibri" panose="020F0502020204030204"/>
                <a:cs typeface="Calibri" panose="020F0502020204030204"/>
              </a:rPr>
              <a:t>UMUM/PENDIRI</a:t>
            </a:r>
            <a:endParaRPr sz="1150">
              <a:latin typeface="Calibri" panose="020F0502020204030204"/>
              <a:cs typeface="Calibri" panose="020F0502020204030204"/>
            </a:endParaRPr>
          </a:p>
        </p:txBody>
      </p:sp>
      <p:grpSp>
        <p:nvGrpSpPr>
          <p:cNvPr id="8" name="object 8"/>
          <p:cNvGrpSpPr/>
          <p:nvPr/>
        </p:nvGrpSpPr>
        <p:grpSpPr>
          <a:xfrm>
            <a:off x="380" y="1743455"/>
            <a:ext cx="9709150" cy="4642485"/>
            <a:chOff x="380" y="1057655"/>
            <a:chExt cx="9709150" cy="4642485"/>
          </a:xfrm>
        </p:grpSpPr>
        <p:pic>
          <p:nvPicPr>
            <p:cNvPr id="9" name="object 9"/>
            <p:cNvPicPr/>
            <p:nvPr/>
          </p:nvPicPr>
          <p:blipFill>
            <a:blip r:embed="rId3" cstate="print"/>
            <a:stretch>
              <a:fillRect/>
            </a:stretch>
          </p:blipFill>
          <p:spPr>
            <a:xfrm>
              <a:off x="4908803" y="2186177"/>
              <a:ext cx="4800600" cy="3513582"/>
            </a:xfrm>
            <a:prstGeom prst="rect">
              <a:avLst/>
            </a:prstGeom>
          </p:spPr>
        </p:pic>
        <p:sp>
          <p:nvSpPr>
            <p:cNvPr id="10" name="object 10"/>
            <p:cNvSpPr/>
            <p:nvPr/>
          </p:nvSpPr>
          <p:spPr>
            <a:xfrm>
              <a:off x="380" y="1057655"/>
              <a:ext cx="9660255" cy="1129030"/>
            </a:xfrm>
            <a:custGeom>
              <a:avLst/>
              <a:gdLst/>
              <a:ahLst/>
              <a:cxnLst/>
              <a:rect l="l" t="t" r="r" b="b"/>
              <a:pathLst>
                <a:path w="9660255" h="1129030">
                  <a:moveTo>
                    <a:pt x="9660255" y="1128521"/>
                  </a:moveTo>
                  <a:lnTo>
                    <a:pt x="9660255" y="0"/>
                  </a:lnTo>
                  <a:lnTo>
                    <a:pt x="0" y="0"/>
                  </a:lnTo>
                  <a:lnTo>
                    <a:pt x="0" y="1128522"/>
                  </a:lnTo>
                  <a:lnTo>
                    <a:pt x="9660255" y="1128521"/>
                  </a:lnTo>
                  <a:close/>
                </a:path>
              </a:pathLst>
            </a:custGeom>
            <a:solidFill>
              <a:srgbClr val="D8D2C9"/>
            </a:solidFill>
          </p:spPr>
          <p:txBody>
            <a:bodyPr wrap="square" lIns="0" tIns="0" rIns="0" bIns="0" rtlCol="0"/>
            <a:lstStyle/>
            <a:p>
              <a:endParaRPr/>
            </a:p>
          </p:txBody>
        </p:sp>
        <p:sp>
          <p:nvSpPr>
            <p:cNvPr id="11" name="object 11"/>
            <p:cNvSpPr/>
            <p:nvPr/>
          </p:nvSpPr>
          <p:spPr>
            <a:xfrm>
              <a:off x="380" y="1057655"/>
              <a:ext cx="9664065" cy="1132840"/>
            </a:xfrm>
            <a:custGeom>
              <a:avLst/>
              <a:gdLst/>
              <a:ahLst/>
              <a:cxnLst/>
              <a:rect l="l" t="t" r="r" b="b"/>
              <a:pathLst>
                <a:path w="9664065" h="1132839">
                  <a:moveTo>
                    <a:pt x="4191" y="0"/>
                  </a:moveTo>
                  <a:lnTo>
                    <a:pt x="0" y="0"/>
                  </a:lnTo>
                  <a:lnTo>
                    <a:pt x="0" y="4191"/>
                  </a:lnTo>
                  <a:lnTo>
                    <a:pt x="4191" y="0"/>
                  </a:lnTo>
                  <a:close/>
                </a:path>
                <a:path w="9664065" h="1132839">
                  <a:moveTo>
                    <a:pt x="9660255" y="4571"/>
                  </a:moveTo>
                  <a:lnTo>
                    <a:pt x="9656445" y="0"/>
                  </a:lnTo>
                  <a:lnTo>
                    <a:pt x="4191" y="0"/>
                  </a:lnTo>
                  <a:lnTo>
                    <a:pt x="0" y="4191"/>
                  </a:lnTo>
                  <a:lnTo>
                    <a:pt x="0" y="4572"/>
                  </a:lnTo>
                  <a:lnTo>
                    <a:pt x="9660255" y="4571"/>
                  </a:lnTo>
                  <a:close/>
                </a:path>
                <a:path w="9664065" h="1132839">
                  <a:moveTo>
                    <a:pt x="4191" y="1124712"/>
                  </a:moveTo>
                  <a:lnTo>
                    <a:pt x="4191" y="4572"/>
                  </a:lnTo>
                  <a:lnTo>
                    <a:pt x="0" y="4572"/>
                  </a:lnTo>
                  <a:lnTo>
                    <a:pt x="0" y="1124712"/>
                  </a:lnTo>
                  <a:lnTo>
                    <a:pt x="4191" y="1124712"/>
                  </a:lnTo>
                  <a:close/>
                </a:path>
                <a:path w="9664065" h="1132839">
                  <a:moveTo>
                    <a:pt x="9660255" y="1124711"/>
                  </a:moveTo>
                  <a:lnTo>
                    <a:pt x="0" y="1124712"/>
                  </a:lnTo>
                  <a:lnTo>
                    <a:pt x="0" y="1125029"/>
                  </a:lnTo>
                  <a:lnTo>
                    <a:pt x="4191" y="1128521"/>
                  </a:lnTo>
                  <a:lnTo>
                    <a:pt x="4191" y="1132331"/>
                  </a:lnTo>
                  <a:lnTo>
                    <a:pt x="9656445" y="1132331"/>
                  </a:lnTo>
                  <a:lnTo>
                    <a:pt x="9656445" y="1128521"/>
                  </a:lnTo>
                  <a:lnTo>
                    <a:pt x="9660255" y="1124711"/>
                  </a:lnTo>
                  <a:close/>
                </a:path>
                <a:path w="9664065" h="1132839">
                  <a:moveTo>
                    <a:pt x="4191" y="1132331"/>
                  </a:moveTo>
                  <a:lnTo>
                    <a:pt x="4191" y="1128521"/>
                  </a:lnTo>
                  <a:lnTo>
                    <a:pt x="0" y="1125029"/>
                  </a:lnTo>
                  <a:lnTo>
                    <a:pt x="0" y="1132331"/>
                  </a:lnTo>
                  <a:lnTo>
                    <a:pt x="4191" y="1132331"/>
                  </a:lnTo>
                  <a:close/>
                </a:path>
                <a:path w="9664065" h="1132839">
                  <a:moveTo>
                    <a:pt x="9664065" y="1130807"/>
                  </a:moveTo>
                  <a:lnTo>
                    <a:pt x="9664065" y="0"/>
                  </a:lnTo>
                  <a:lnTo>
                    <a:pt x="9656445" y="0"/>
                  </a:lnTo>
                  <a:lnTo>
                    <a:pt x="9660255" y="4571"/>
                  </a:lnTo>
                  <a:lnTo>
                    <a:pt x="9660255" y="1132331"/>
                  </a:lnTo>
                  <a:lnTo>
                    <a:pt x="9662541" y="1132331"/>
                  </a:lnTo>
                  <a:lnTo>
                    <a:pt x="9664065" y="1130807"/>
                  </a:lnTo>
                  <a:close/>
                </a:path>
                <a:path w="9664065" h="1132839">
                  <a:moveTo>
                    <a:pt x="9660255" y="1124711"/>
                  </a:moveTo>
                  <a:lnTo>
                    <a:pt x="9660255" y="4571"/>
                  </a:lnTo>
                  <a:lnTo>
                    <a:pt x="9656445" y="4571"/>
                  </a:lnTo>
                  <a:lnTo>
                    <a:pt x="9656445" y="1124711"/>
                  </a:lnTo>
                  <a:lnTo>
                    <a:pt x="9660255" y="1124711"/>
                  </a:lnTo>
                  <a:close/>
                </a:path>
                <a:path w="9664065" h="1132839">
                  <a:moveTo>
                    <a:pt x="9660255" y="1132331"/>
                  </a:moveTo>
                  <a:lnTo>
                    <a:pt x="9660255" y="1124711"/>
                  </a:lnTo>
                  <a:lnTo>
                    <a:pt x="9656445" y="1128521"/>
                  </a:lnTo>
                  <a:lnTo>
                    <a:pt x="9656445" y="1132331"/>
                  </a:lnTo>
                  <a:lnTo>
                    <a:pt x="9660255" y="1132331"/>
                  </a:lnTo>
                  <a:close/>
                </a:path>
              </a:pathLst>
            </a:custGeom>
            <a:solidFill>
              <a:srgbClr val="837862"/>
            </a:solidFill>
          </p:spPr>
          <p:txBody>
            <a:bodyPr wrap="square" lIns="0" tIns="0" rIns="0" bIns="0" rtlCol="0"/>
            <a:lstStyle/>
            <a:p>
              <a:endParaRPr/>
            </a:p>
          </p:txBody>
        </p:sp>
      </p:grpSp>
      <p:sp>
        <p:nvSpPr>
          <p:cNvPr id="12" name="object 12"/>
          <p:cNvSpPr txBox="1">
            <a:spLocks noGrp="1"/>
          </p:cNvSpPr>
          <p:nvPr>
            <p:ph type="ctrTitle"/>
          </p:nvPr>
        </p:nvSpPr>
        <p:spPr>
          <a:prstGeom prst="rect">
            <a:avLst/>
          </a:prstGeom>
        </p:spPr>
        <p:txBody>
          <a:bodyPr vert="horz" wrap="square" lIns="0" tIns="83185" rIns="0" bIns="0" rtlCol="0">
            <a:spAutoFit/>
          </a:bodyPr>
          <a:lstStyle/>
          <a:p>
            <a:pPr marL="565785" marR="5080" indent="-553720">
              <a:lnSpc>
                <a:spcPts val="4360"/>
              </a:lnSpc>
              <a:spcBef>
                <a:spcPts val="655"/>
              </a:spcBef>
            </a:pPr>
            <a:r>
              <a:rPr sz="4050" spc="-10" dirty="0"/>
              <a:t>PENGABDIAN</a:t>
            </a:r>
            <a:r>
              <a:rPr sz="4050" spc="-145" dirty="0"/>
              <a:t> </a:t>
            </a:r>
            <a:r>
              <a:rPr sz="4050" dirty="0"/>
              <a:t>JPKP</a:t>
            </a:r>
            <a:r>
              <a:rPr sz="4050" spc="-135" dirty="0"/>
              <a:t> </a:t>
            </a:r>
            <a:r>
              <a:rPr sz="4050" dirty="0"/>
              <a:t>BIDANG</a:t>
            </a:r>
            <a:r>
              <a:rPr sz="4050" spc="-135" dirty="0"/>
              <a:t> </a:t>
            </a:r>
            <a:r>
              <a:rPr sz="4050" spc="-10" dirty="0">
                <a:solidFill>
                  <a:srgbClr val="FF0000"/>
                </a:solidFill>
              </a:rPr>
              <a:t>PERTAHANAN KEAMANAN</a:t>
            </a:r>
            <a:r>
              <a:rPr sz="4050" spc="-95" dirty="0">
                <a:solidFill>
                  <a:srgbClr val="FF0000"/>
                </a:solidFill>
              </a:rPr>
              <a:t> </a:t>
            </a:r>
            <a:r>
              <a:rPr sz="4050" dirty="0">
                <a:solidFill>
                  <a:srgbClr val="FF0000"/>
                </a:solidFill>
              </a:rPr>
              <a:t>&amp;</a:t>
            </a:r>
            <a:r>
              <a:rPr sz="4050" spc="-85" dirty="0">
                <a:solidFill>
                  <a:srgbClr val="FF0000"/>
                </a:solidFill>
              </a:rPr>
              <a:t> </a:t>
            </a:r>
            <a:r>
              <a:rPr sz="4050" spc="-20" dirty="0">
                <a:solidFill>
                  <a:srgbClr val="FF0000"/>
                </a:solidFill>
              </a:rPr>
              <a:t>IDEOLOGI</a:t>
            </a:r>
            <a:r>
              <a:rPr sz="4050" spc="-90" dirty="0">
                <a:solidFill>
                  <a:srgbClr val="FF0000"/>
                </a:solidFill>
              </a:rPr>
              <a:t> </a:t>
            </a:r>
            <a:r>
              <a:rPr sz="4050" spc="-10" dirty="0">
                <a:solidFill>
                  <a:srgbClr val="FF0000"/>
                </a:solidFill>
              </a:rPr>
              <a:t>PANCASILA</a:t>
            </a:r>
            <a:endParaRPr sz="405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2303"/>
            <a:ext cx="5394960" cy="1073150"/>
            <a:chOff x="457200" y="6242303"/>
            <a:chExt cx="5394960" cy="1073150"/>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grpSp>
      <p:grpSp>
        <p:nvGrpSpPr>
          <p:cNvPr id="6" name="object 6"/>
          <p:cNvGrpSpPr/>
          <p:nvPr/>
        </p:nvGrpSpPr>
        <p:grpSpPr>
          <a:xfrm>
            <a:off x="909827" y="1900427"/>
            <a:ext cx="8239759" cy="1043305"/>
            <a:chOff x="909827" y="1900427"/>
            <a:chExt cx="8239759" cy="1043305"/>
          </a:xfrm>
        </p:grpSpPr>
        <p:pic>
          <p:nvPicPr>
            <p:cNvPr id="7" name="object 7"/>
            <p:cNvPicPr/>
            <p:nvPr/>
          </p:nvPicPr>
          <p:blipFill>
            <a:blip r:embed="rId4" cstate="print"/>
            <a:stretch>
              <a:fillRect/>
            </a:stretch>
          </p:blipFill>
          <p:spPr>
            <a:xfrm>
              <a:off x="909828" y="1900427"/>
              <a:ext cx="8239505" cy="1043177"/>
            </a:xfrm>
            <a:prstGeom prst="rect">
              <a:avLst/>
            </a:prstGeom>
          </p:spPr>
        </p:pic>
        <p:sp>
          <p:nvSpPr>
            <p:cNvPr id="8" name="object 8"/>
            <p:cNvSpPr/>
            <p:nvPr/>
          </p:nvSpPr>
          <p:spPr>
            <a:xfrm>
              <a:off x="909827" y="1900427"/>
              <a:ext cx="8239759" cy="1043305"/>
            </a:xfrm>
            <a:custGeom>
              <a:avLst/>
              <a:gdLst/>
              <a:ahLst/>
              <a:cxnLst/>
              <a:rect l="l" t="t" r="r" b="b"/>
              <a:pathLst>
                <a:path w="8239759" h="1043305">
                  <a:moveTo>
                    <a:pt x="8239506" y="1040891"/>
                  </a:moveTo>
                  <a:lnTo>
                    <a:pt x="8239506" y="2285"/>
                  </a:lnTo>
                  <a:lnTo>
                    <a:pt x="8237220" y="0"/>
                  </a:lnTo>
                  <a:lnTo>
                    <a:pt x="2285" y="0"/>
                  </a:lnTo>
                  <a:lnTo>
                    <a:pt x="0" y="2286"/>
                  </a:lnTo>
                  <a:lnTo>
                    <a:pt x="0" y="1040892"/>
                  </a:lnTo>
                  <a:lnTo>
                    <a:pt x="2286" y="1043178"/>
                  </a:lnTo>
                  <a:lnTo>
                    <a:pt x="4572" y="1043178"/>
                  </a:lnTo>
                  <a:lnTo>
                    <a:pt x="4572" y="9906"/>
                  </a:lnTo>
                  <a:lnTo>
                    <a:pt x="9905" y="4572"/>
                  </a:lnTo>
                  <a:lnTo>
                    <a:pt x="9905" y="9906"/>
                  </a:lnTo>
                  <a:lnTo>
                    <a:pt x="8229600" y="9905"/>
                  </a:lnTo>
                  <a:lnTo>
                    <a:pt x="8229600" y="4571"/>
                  </a:lnTo>
                  <a:lnTo>
                    <a:pt x="8234172" y="9905"/>
                  </a:lnTo>
                  <a:lnTo>
                    <a:pt x="8234172" y="1043177"/>
                  </a:lnTo>
                  <a:lnTo>
                    <a:pt x="8237220" y="1043177"/>
                  </a:lnTo>
                  <a:lnTo>
                    <a:pt x="8239506" y="1040891"/>
                  </a:lnTo>
                  <a:close/>
                </a:path>
                <a:path w="8239759" h="1043305">
                  <a:moveTo>
                    <a:pt x="9905" y="9906"/>
                  </a:moveTo>
                  <a:lnTo>
                    <a:pt x="9905" y="4572"/>
                  </a:lnTo>
                  <a:lnTo>
                    <a:pt x="4572" y="9906"/>
                  </a:lnTo>
                  <a:lnTo>
                    <a:pt x="9905" y="9906"/>
                  </a:lnTo>
                  <a:close/>
                </a:path>
                <a:path w="8239759" h="1043305">
                  <a:moveTo>
                    <a:pt x="9905" y="1033272"/>
                  </a:moveTo>
                  <a:lnTo>
                    <a:pt x="9905" y="9906"/>
                  </a:lnTo>
                  <a:lnTo>
                    <a:pt x="4572" y="9906"/>
                  </a:lnTo>
                  <a:lnTo>
                    <a:pt x="4572" y="1033272"/>
                  </a:lnTo>
                  <a:lnTo>
                    <a:pt x="9905" y="1033272"/>
                  </a:lnTo>
                  <a:close/>
                </a:path>
                <a:path w="8239759" h="1043305">
                  <a:moveTo>
                    <a:pt x="8234172" y="1033271"/>
                  </a:moveTo>
                  <a:lnTo>
                    <a:pt x="4572" y="1033272"/>
                  </a:lnTo>
                  <a:lnTo>
                    <a:pt x="9905" y="1037843"/>
                  </a:lnTo>
                  <a:lnTo>
                    <a:pt x="9905" y="1043178"/>
                  </a:lnTo>
                  <a:lnTo>
                    <a:pt x="8229600" y="1043177"/>
                  </a:lnTo>
                  <a:lnTo>
                    <a:pt x="8229600" y="1037843"/>
                  </a:lnTo>
                  <a:lnTo>
                    <a:pt x="8234172" y="1033271"/>
                  </a:lnTo>
                  <a:close/>
                </a:path>
                <a:path w="8239759" h="1043305">
                  <a:moveTo>
                    <a:pt x="9905" y="1043178"/>
                  </a:moveTo>
                  <a:lnTo>
                    <a:pt x="9905" y="1037843"/>
                  </a:lnTo>
                  <a:lnTo>
                    <a:pt x="4572" y="1033272"/>
                  </a:lnTo>
                  <a:lnTo>
                    <a:pt x="4572" y="1043178"/>
                  </a:lnTo>
                  <a:lnTo>
                    <a:pt x="9905" y="1043178"/>
                  </a:lnTo>
                  <a:close/>
                </a:path>
                <a:path w="8239759" h="1043305">
                  <a:moveTo>
                    <a:pt x="8234172" y="9905"/>
                  </a:moveTo>
                  <a:lnTo>
                    <a:pt x="8229600" y="4571"/>
                  </a:lnTo>
                  <a:lnTo>
                    <a:pt x="8229600" y="9905"/>
                  </a:lnTo>
                  <a:lnTo>
                    <a:pt x="8234172" y="9905"/>
                  </a:lnTo>
                  <a:close/>
                </a:path>
                <a:path w="8239759" h="1043305">
                  <a:moveTo>
                    <a:pt x="8234172" y="1033271"/>
                  </a:moveTo>
                  <a:lnTo>
                    <a:pt x="8234172" y="9905"/>
                  </a:lnTo>
                  <a:lnTo>
                    <a:pt x="8229600" y="9905"/>
                  </a:lnTo>
                  <a:lnTo>
                    <a:pt x="8229600" y="1033271"/>
                  </a:lnTo>
                  <a:lnTo>
                    <a:pt x="8234172" y="1033271"/>
                  </a:lnTo>
                  <a:close/>
                </a:path>
                <a:path w="8239759" h="1043305">
                  <a:moveTo>
                    <a:pt x="8234172" y="1043177"/>
                  </a:moveTo>
                  <a:lnTo>
                    <a:pt x="8234172" y="1033271"/>
                  </a:lnTo>
                  <a:lnTo>
                    <a:pt x="8229600" y="1037843"/>
                  </a:lnTo>
                  <a:lnTo>
                    <a:pt x="8229600" y="1043177"/>
                  </a:lnTo>
                  <a:lnTo>
                    <a:pt x="8234172" y="1043177"/>
                  </a:lnTo>
                  <a:close/>
                </a:path>
              </a:pathLst>
            </a:custGeom>
            <a:solidFill>
              <a:srgbClr val="474B78"/>
            </a:solidFill>
          </p:spPr>
          <p:txBody>
            <a:bodyPr wrap="square" lIns="0" tIns="0" rIns="0" bIns="0" rtlCol="0"/>
            <a:lstStyle/>
            <a:p>
              <a:endParaRPr/>
            </a:p>
          </p:txBody>
        </p:sp>
      </p:grpSp>
      <p:sp>
        <p:nvSpPr>
          <p:cNvPr id="9" name="object 9"/>
          <p:cNvSpPr txBox="1">
            <a:spLocks noGrp="1"/>
          </p:cNvSpPr>
          <p:nvPr>
            <p:ph type="title"/>
          </p:nvPr>
        </p:nvSpPr>
        <p:spPr>
          <a:xfrm>
            <a:off x="2396744" y="1828291"/>
            <a:ext cx="5264785"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0000"/>
                </a:solidFill>
                <a:latin typeface="Lucida Sans Unicode" panose="020B0602030504020204"/>
                <a:cs typeface="Lucida Sans Unicode" panose="020B0602030504020204"/>
              </a:rPr>
              <a:t>TERIMA</a:t>
            </a:r>
            <a:r>
              <a:rPr sz="6000" b="1" spc="-200" dirty="0">
                <a:solidFill>
                  <a:srgbClr val="FF0000"/>
                </a:solidFill>
                <a:latin typeface="Lucida Sans Unicode" panose="020B0602030504020204"/>
                <a:cs typeface="Lucida Sans Unicode" panose="020B0602030504020204"/>
              </a:rPr>
              <a:t> </a:t>
            </a:r>
            <a:r>
              <a:rPr sz="6000" b="1" spc="-10" dirty="0">
                <a:solidFill>
                  <a:srgbClr val="FF0000"/>
                </a:solidFill>
                <a:latin typeface="Lucida Sans Unicode" panose="020B0602030504020204"/>
                <a:cs typeface="Lucida Sans Unicode" panose="020B0602030504020204"/>
              </a:rPr>
              <a:t>KASIH</a:t>
            </a:r>
            <a:endParaRPr sz="6000">
              <a:latin typeface="Lucida Sans Unicode" panose="020B0602030504020204"/>
              <a:cs typeface="Lucida Sans Unicode" panose="020B0602030504020204"/>
            </a:endParaRPr>
          </a:p>
        </p:txBody>
      </p:sp>
      <p:sp>
        <p:nvSpPr>
          <p:cNvPr id="10" name="object 10"/>
          <p:cNvSpPr txBox="1"/>
          <p:nvPr/>
        </p:nvSpPr>
        <p:spPr>
          <a:xfrm>
            <a:off x="7263636" y="7001509"/>
            <a:ext cx="1379855" cy="178435"/>
          </a:xfrm>
          <a:prstGeom prst="rect">
            <a:avLst/>
          </a:prstGeom>
        </p:spPr>
        <p:txBody>
          <a:bodyPr vert="horz" wrap="square" lIns="0" tIns="12700" rIns="0" bIns="0" rtlCol="0">
            <a:spAutoFit/>
          </a:bodyPr>
          <a:lstStyle/>
          <a:p>
            <a:pPr marL="12700">
              <a:lnSpc>
                <a:spcPct val="100000"/>
              </a:lnSpc>
              <a:spcBef>
                <a:spcPts val="100"/>
              </a:spcBef>
            </a:pPr>
            <a:r>
              <a:rPr sz="1000" dirty="0">
                <a:latin typeface="Lucida Sans Unicode" panose="020B0602030504020204"/>
                <a:cs typeface="Lucida Sans Unicode" panose="020B0602030504020204"/>
              </a:rPr>
              <a:t>Monday,</a:t>
            </a:r>
            <a:r>
              <a:rPr sz="1000" spc="-3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June</a:t>
            </a:r>
            <a:r>
              <a:rPr sz="1000" spc="-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7,</a:t>
            </a:r>
            <a:r>
              <a:rPr sz="1000" spc="-20" dirty="0">
                <a:latin typeface="Lucida Sans Unicode" panose="020B0602030504020204"/>
                <a:cs typeface="Lucida Sans Unicode" panose="020B0602030504020204"/>
              </a:rPr>
              <a:t> 2021</a:t>
            </a:r>
            <a:endParaRPr sz="1000">
              <a:latin typeface="Lucida Sans Unicode" panose="020B0602030504020204"/>
              <a:cs typeface="Lucida Sans Unicode" panose="020B0602030504020204"/>
            </a:endParaRPr>
          </a:p>
        </p:txBody>
      </p:sp>
      <p:sp>
        <p:nvSpPr>
          <p:cNvPr id="11" name="object 11"/>
          <p:cNvSpPr txBox="1"/>
          <p:nvPr/>
        </p:nvSpPr>
        <p:spPr>
          <a:xfrm>
            <a:off x="5054596" y="6849109"/>
            <a:ext cx="2055495" cy="330835"/>
          </a:xfrm>
          <a:prstGeom prst="rect">
            <a:avLst/>
          </a:prstGeom>
        </p:spPr>
        <p:txBody>
          <a:bodyPr vert="horz" wrap="square" lIns="0" tIns="12700" rIns="0" bIns="0" rtlCol="0">
            <a:spAutoFit/>
          </a:bodyPr>
          <a:lstStyle/>
          <a:p>
            <a:pPr marR="5080" algn="r">
              <a:lnSpc>
                <a:spcPct val="100000"/>
              </a:lnSpc>
              <a:spcBef>
                <a:spcPts val="100"/>
              </a:spcBef>
            </a:pPr>
            <a:r>
              <a:rPr sz="1000" dirty="0">
                <a:latin typeface="Lucida Sans Unicode" panose="020B0602030504020204"/>
                <a:cs typeface="Lucida Sans Unicode" panose="020B0602030504020204"/>
              </a:rPr>
              <a:t>by</a:t>
            </a:r>
            <a:r>
              <a:rPr sz="1000" spc="-1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Maret</a:t>
            </a:r>
            <a:r>
              <a:rPr sz="1000" spc="-1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SUEKEN</a:t>
            </a:r>
            <a:r>
              <a:rPr sz="1000" spc="-35"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_</a:t>
            </a:r>
            <a:r>
              <a:rPr sz="1000" spc="-20" dirty="0">
                <a:latin typeface="Lucida Sans Unicode" panose="020B0602030504020204"/>
                <a:cs typeface="Lucida Sans Unicode" panose="020B0602030504020204"/>
              </a:rPr>
              <a:t> </a:t>
            </a:r>
            <a:r>
              <a:rPr sz="1000" dirty="0">
                <a:latin typeface="Lucida Sans Unicode" panose="020B0602030504020204"/>
                <a:cs typeface="Lucida Sans Unicode" panose="020B0602030504020204"/>
              </a:rPr>
              <a:t>KETUA</a:t>
            </a:r>
            <a:r>
              <a:rPr sz="1000" spc="-35" dirty="0">
                <a:latin typeface="Lucida Sans Unicode" panose="020B0602030504020204"/>
                <a:cs typeface="Lucida Sans Unicode" panose="020B0602030504020204"/>
              </a:rPr>
              <a:t> </a:t>
            </a:r>
            <a:r>
              <a:rPr sz="1000" spc="-20" dirty="0">
                <a:latin typeface="Lucida Sans Unicode" panose="020B0602030504020204"/>
                <a:cs typeface="Lucida Sans Unicode" panose="020B0602030504020204"/>
              </a:rPr>
              <a:t>UMUM</a:t>
            </a:r>
            <a:endParaRPr sz="1000">
              <a:latin typeface="Lucida Sans Unicode" panose="020B0602030504020204"/>
              <a:cs typeface="Lucida Sans Unicode" panose="020B0602030504020204"/>
            </a:endParaRPr>
          </a:p>
          <a:p>
            <a:pPr marR="5080" algn="r">
              <a:lnSpc>
                <a:spcPct val="100000"/>
              </a:lnSpc>
            </a:pPr>
            <a:r>
              <a:rPr sz="1000" spc="-20" dirty="0">
                <a:latin typeface="Lucida Sans Unicode" panose="020B0602030504020204"/>
                <a:cs typeface="Lucida Sans Unicode" panose="020B0602030504020204"/>
              </a:rPr>
              <a:t>JPKP</a:t>
            </a:r>
            <a:endParaRPr sz="1000">
              <a:latin typeface="Lucida Sans Unicode" panose="020B0602030504020204"/>
              <a:cs typeface="Lucida Sans Unicode" panose="020B0602030504020204"/>
            </a:endParaRPr>
          </a:p>
        </p:txBody>
      </p:sp>
      <p:sp>
        <p:nvSpPr>
          <p:cNvPr id="12" name="object 12"/>
          <p:cNvSpPr txBox="1"/>
          <p:nvPr/>
        </p:nvSpPr>
        <p:spPr>
          <a:xfrm>
            <a:off x="9205736" y="7001509"/>
            <a:ext cx="186690" cy="178435"/>
          </a:xfrm>
          <a:prstGeom prst="rect">
            <a:avLst/>
          </a:prstGeom>
        </p:spPr>
        <p:txBody>
          <a:bodyPr vert="horz" wrap="square" lIns="0" tIns="12700" rIns="0" bIns="0" rtlCol="0">
            <a:spAutoFit/>
          </a:bodyPr>
          <a:lstStyle/>
          <a:p>
            <a:pPr marL="12700">
              <a:lnSpc>
                <a:spcPct val="100000"/>
              </a:lnSpc>
              <a:spcBef>
                <a:spcPts val="100"/>
              </a:spcBef>
            </a:pPr>
            <a:r>
              <a:rPr sz="1000" spc="-25" dirty="0">
                <a:latin typeface="Lucida Sans Unicode" panose="020B0602030504020204"/>
                <a:cs typeface="Lucida Sans Unicode" panose="020B0602030504020204"/>
              </a:rPr>
              <a:t>40</a:t>
            </a:r>
            <a:endParaRPr sz="1000">
              <a:latin typeface="Lucida Sans Unicode" panose="020B0602030504020204"/>
              <a:cs typeface="Lucida Sans Unicode" panose="020B0602030504020204"/>
            </a:endParaRPr>
          </a:p>
        </p:txBody>
      </p:sp>
      <p:grpSp>
        <p:nvGrpSpPr>
          <p:cNvPr id="13" name="object 13"/>
          <p:cNvGrpSpPr/>
          <p:nvPr/>
        </p:nvGrpSpPr>
        <p:grpSpPr>
          <a:xfrm>
            <a:off x="457200" y="727709"/>
            <a:ext cx="8692515" cy="6587490"/>
            <a:chOff x="457200" y="727709"/>
            <a:chExt cx="8692515" cy="6587490"/>
          </a:xfrm>
        </p:grpSpPr>
        <p:pic>
          <p:nvPicPr>
            <p:cNvPr id="14" name="object 14"/>
            <p:cNvPicPr/>
            <p:nvPr/>
          </p:nvPicPr>
          <p:blipFill>
            <a:blip r:embed="rId5" cstate="print"/>
            <a:stretch>
              <a:fillRect/>
            </a:stretch>
          </p:blipFill>
          <p:spPr>
            <a:xfrm>
              <a:off x="909827" y="727710"/>
              <a:ext cx="8239506" cy="1152144"/>
            </a:xfrm>
            <a:prstGeom prst="rect">
              <a:avLst/>
            </a:prstGeom>
          </p:spPr>
        </p:pic>
        <p:sp>
          <p:nvSpPr>
            <p:cNvPr id="15" name="object 15"/>
            <p:cNvSpPr/>
            <p:nvPr/>
          </p:nvSpPr>
          <p:spPr>
            <a:xfrm>
              <a:off x="909827"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4572" y="1152144"/>
                  </a:lnTo>
                  <a:lnTo>
                    <a:pt x="4572" y="9144"/>
                  </a:lnTo>
                  <a:lnTo>
                    <a:pt x="9905" y="4572"/>
                  </a:lnTo>
                  <a:lnTo>
                    <a:pt x="9905" y="9144"/>
                  </a:lnTo>
                  <a:lnTo>
                    <a:pt x="8229600" y="9143"/>
                  </a:lnTo>
                  <a:lnTo>
                    <a:pt x="8229600" y="4571"/>
                  </a:lnTo>
                  <a:lnTo>
                    <a:pt x="8234172" y="9143"/>
                  </a:lnTo>
                  <a:lnTo>
                    <a:pt x="8234172" y="1152143"/>
                  </a:lnTo>
                  <a:lnTo>
                    <a:pt x="8237220" y="1152143"/>
                  </a:lnTo>
                  <a:lnTo>
                    <a:pt x="8239506" y="1149857"/>
                  </a:lnTo>
                  <a:close/>
                </a:path>
                <a:path w="8239759" h="1152525">
                  <a:moveTo>
                    <a:pt x="9905" y="9144"/>
                  </a:moveTo>
                  <a:lnTo>
                    <a:pt x="9905" y="4572"/>
                  </a:lnTo>
                  <a:lnTo>
                    <a:pt x="4572" y="9144"/>
                  </a:lnTo>
                  <a:lnTo>
                    <a:pt x="9905" y="9144"/>
                  </a:lnTo>
                  <a:close/>
                </a:path>
                <a:path w="8239759" h="1152525">
                  <a:moveTo>
                    <a:pt x="9905" y="1143000"/>
                  </a:moveTo>
                  <a:lnTo>
                    <a:pt x="9905" y="9144"/>
                  </a:lnTo>
                  <a:lnTo>
                    <a:pt x="4572" y="9144"/>
                  </a:lnTo>
                  <a:lnTo>
                    <a:pt x="4572" y="1143000"/>
                  </a:lnTo>
                  <a:lnTo>
                    <a:pt x="9905" y="1143000"/>
                  </a:lnTo>
                  <a:close/>
                </a:path>
                <a:path w="8239759" h="1152525">
                  <a:moveTo>
                    <a:pt x="8234172" y="1142999"/>
                  </a:moveTo>
                  <a:lnTo>
                    <a:pt x="4572" y="1143000"/>
                  </a:lnTo>
                  <a:lnTo>
                    <a:pt x="9905" y="1147571"/>
                  </a:lnTo>
                  <a:lnTo>
                    <a:pt x="9905" y="1152144"/>
                  </a:lnTo>
                  <a:lnTo>
                    <a:pt x="8229600" y="1152143"/>
                  </a:lnTo>
                  <a:lnTo>
                    <a:pt x="8229600" y="1147571"/>
                  </a:lnTo>
                  <a:lnTo>
                    <a:pt x="8234172" y="1142999"/>
                  </a:lnTo>
                  <a:close/>
                </a:path>
                <a:path w="8239759" h="1152525">
                  <a:moveTo>
                    <a:pt x="9905" y="1152144"/>
                  </a:moveTo>
                  <a:lnTo>
                    <a:pt x="9905" y="1147571"/>
                  </a:lnTo>
                  <a:lnTo>
                    <a:pt x="4572" y="1143000"/>
                  </a:lnTo>
                  <a:lnTo>
                    <a:pt x="4572" y="1152144"/>
                  </a:lnTo>
                  <a:lnTo>
                    <a:pt x="9905" y="1152144"/>
                  </a:lnTo>
                  <a:close/>
                </a:path>
                <a:path w="8239759" h="1152525">
                  <a:moveTo>
                    <a:pt x="8234172" y="9143"/>
                  </a:moveTo>
                  <a:lnTo>
                    <a:pt x="8229600" y="4571"/>
                  </a:lnTo>
                  <a:lnTo>
                    <a:pt x="8229600" y="9143"/>
                  </a:lnTo>
                  <a:lnTo>
                    <a:pt x="8234172" y="9143"/>
                  </a:lnTo>
                  <a:close/>
                </a:path>
                <a:path w="8239759" h="1152525">
                  <a:moveTo>
                    <a:pt x="8234172" y="1142999"/>
                  </a:moveTo>
                  <a:lnTo>
                    <a:pt x="8234172" y="9143"/>
                  </a:lnTo>
                  <a:lnTo>
                    <a:pt x="8229600" y="9143"/>
                  </a:lnTo>
                  <a:lnTo>
                    <a:pt x="8229600" y="1142999"/>
                  </a:lnTo>
                  <a:lnTo>
                    <a:pt x="8234172" y="1142999"/>
                  </a:lnTo>
                  <a:close/>
                </a:path>
                <a:path w="8239759" h="1152525">
                  <a:moveTo>
                    <a:pt x="8234172" y="1152143"/>
                  </a:moveTo>
                  <a:lnTo>
                    <a:pt x="8234172" y="1142999"/>
                  </a:lnTo>
                  <a:lnTo>
                    <a:pt x="8229600" y="1147571"/>
                  </a:lnTo>
                  <a:lnTo>
                    <a:pt x="8229600" y="1152143"/>
                  </a:lnTo>
                  <a:lnTo>
                    <a:pt x="8234172" y="1152143"/>
                  </a:lnTo>
                  <a:close/>
                </a:path>
              </a:pathLst>
            </a:custGeom>
            <a:solidFill>
              <a:srgbClr val="DA1F28"/>
            </a:solidFill>
          </p:spPr>
          <p:txBody>
            <a:bodyPr wrap="square" lIns="0" tIns="0" rIns="0" bIns="0" rtlCol="0"/>
            <a:lstStyle/>
            <a:p>
              <a:endParaRPr/>
            </a:p>
          </p:txBody>
        </p:sp>
        <p:pic>
          <p:nvPicPr>
            <p:cNvPr id="16" name="object 16"/>
            <p:cNvPicPr/>
            <p:nvPr/>
          </p:nvPicPr>
          <p:blipFill>
            <a:blip r:embed="rId6" cstate="print"/>
            <a:stretch>
              <a:fillRect/>
            </a:stretch>
          </p:blipFill>
          <p:spPr>
            <a:xfrm>
              <a:off x="3719321" y="972312"/>
              <a:ext cx="2648711" cy="644651"/>
            </a:xfrm>
            <a:prstGeom prst="rect">
              <a:avLst/>
            </a:prstGeom>
          </p:spPr>
        </p:pic>
        <p:pic>
          <p:nvPicPr>
            <p:cNvPr id="17" name="object 17"/>
            <p:cNvPicPr/>
            <p:nvPr/>
          </p:nvPicPr>
          <p:blipFill>
            <a:blip r:embed="rId7" cstate="print"/>
            <a:stretch>
              <a:fillRect/>
            </a:stretch>
          </p:blipFill>
          <p:spPr>
            <a:xfrm>
              <a:off x="457200" y="2971799"/>
              <a:ext cx="8690609" cy="434340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1541"/>
            <a:ext cx="5394960" cy="1073785"/>
            <a:chOff x="457200" y="6241541"/>
            <a:chExt cx="5394960" cy="107378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grpSp>
      <p:grpSp>
        <p:nvGrpSpPr>
          <p:cNvPr id="7" name="object 7"/>
          <p:cNvGrpSpPr/>
          <p:nvPr/>
        </p:nvGrpSpPr>
        <p:grpSpPr>
          <a:xfrm>
            <a:off x="863345" y="727709"/>
            <a:ext cx="8286115" cy="6137910"/>
            <a:chOff x="863345" y="727709"/>
            <a:chExt cx="8286115" cy="6137910"/>
          </a:xfrm>
        </p:grpSpPr>
        <p:pic>
          <p:nvPicPr>
            <p:cNvPr id="8" name="object 8"/>
            <p:cNvPicPr/>
            <p:nvPr/>
          </p:nvPicPr>
          <p:blipFill>
            <a:blip r:embed="rId5" cstate="print"/>
            <a:stretch>
              <a:fillRect/>
            </a:stretch>
          </p:blipFill>
          <p:spPr>
            <a:xfrm>
              <a:off x="863345" y="1870709"/>
              <a:ext cx="8285988" cy="1047750"/>
            </a:xfrm>
            <a:prstGeom prst="rect">
              <a:avLst/>
            </a:prstGeom>
          </p:spPr>
        </p:pic>
        <p:sp>
          <p:nvSpPr>
            <p:cNvPr id="9" name="object 9"/>
            <p:cNvSpPr/>
            <p:nvPr/>
          </p:nvSpPr>
          <p:spPr>
            <a:xfrm>
              <a:off x="863345" y="1870709"/>
              <a:ext cx="8286115" cy="1047750"/>
            </a:xfrm>
            <a:custGeom>
              <a:avLst/>
              <a:gdLst/>
              <a:ahLst/>
              <a:cxnLst/>
              <a:rect l="l" t="t" r="r" b="b"/>
              <a:pathLst>
                <a:path w="8286115" h="1047750">
                  <a:moveTo>
                    <a:pt x="8285988" y="1046225"/>
                  </a:moveTo>
                  <a:lnTo>
                    <a:pt x="8285988" y="1523"/>
                  </a:lnTo>
                  <a:lnTo>
                    <a:pt x="8283702" y="0"/>
                  </a:lnTo>
                  <a:lnTo>
                    <a:pt x="2285" y="0"/>
                  </a:lnTo>
                  <a:lnTo>
                    <a:pt x="0" y="1524"/>
                  </a:lnTo>
                  <a:lnTo>
                    <a:pt x="0" y="1046226"/>
                  </a:lnTo>
                  <a:lnTo>
                    <a:pt x="2286" y="1047750"/>
                  </a:lnTo>
                  <a:lnTo>
                    <a:pt x="5334" y="1047750"/>
                  </a:lnTo>
                  <a:lnTo>
                    <a:pt x="5334" y="9144"/>
                  </a:lnTo>
                  <a:lnTo>
                    <a:pt x="9906" y="4572"/>
                  </a:lnTo>
                  <a:lnTo>
                    <a:pt x="9905" y="9144"/>
                  </a:lnTo>
                  <a:lnTo>
                    <a:pt x="8276081" y="9143"/>
                  </a:lnTo>
                  <a:lnTo>
                    <a:pt x="8276081" y="4571"/>
                  </a:lnTo>
                  <a:lnTo>
                    <a:pt x="8280654" y="9143"/>
                  </a:lnTo>
                  <a:lnTo>
                    <a:pt x="8280654" y="1047749"/>
                  </a:lnTo>
                  <a:lnTo>
                    <a:pt x="8283702" y="1047749"/>
                  </a:lnTo>
                  <a:lnTo>
                    <a:pt x="8285988" y="1046225"/>
                  </a:lnTo>
                  <a:close/>
                </a:path>
                <a:path w="8286115" h="1047750">
                  <a:moveTo>
                    <a:pt x="9906" y="9144"/>
                  </a:moveTo>
                  <a:lnTo>
                    <a:pt x="9906" y="4572"/>
                  </a:lnTo>
                  <a:lnTo>
                    <a:pt x="5334" y="9144"/>
                  </a:lnTo>
                  <a:lnTo>
                    <a:pt x="9906" y="9144"/>
                  </a:lnTo>
                  <a:close/>
                </a:path>
                <a:path w="8286115" h="1047750">
                  <a:moveTo>
                    <a:pt x="9906" y="1038606"/>
                  </a:moveTo>
                  <a:lnTo>
                    <a:pt x="9906" y="9144"/>
                  </a:lnTo>
                  <a:lnTo>
                    <a:pt x="5334" y="9144"/>
                  </a:lnTo>
                  <a:lnTo>
                    <a:pt x="5334" y="1038606"/>
                  </a:lnTo>
                  <a:lnTo>
                    <a:pt x="9906" y="1038606"/>
                  </a:lnTo>
                  <a:close/>
                </a:path>
                <a:path w="8286115" h="1047750">
                  <a:moveTo>
                    <a:pt x="8280654" y="1038605"/>
                  </a:moveTo>
                  <a:lnTo>
                    <a:pt x="5334" y="1038606"/>
                  </a:lnTo>
                  <a:lnTo>
                    <a:pt x="9906" y="1043178"/>
                  </a:lnTo>
                  <a:lnTo>
                    <a:pt x="9905" y="1047750"/>
                  </a:lnTo>
                  <a:lnTo>
                    <a:pt x="8276081" y="1047749"/>
                  </a:lnTo>
                  <a:lnTo>
                    <a:pt x="8276081" y="1043178"/>
                  </a:lnTo>
                  <a:lnTo>
                    <a:pt x="8280654" y="1038605"/>
                  </a:lnTo>
                  <a:close/>
                </a:path>
                <a:path w="8286115" h="1047750">
                  <a:moveTo>
                    <a:pt x="9905" y="1047750"/>
                  </a:moveTo>
                  <a:lnTo>
                    <a:pt x="9906" y="1043178"/>
                  </a:lnTo>
                  <a:lnTo>
                    <a:pt x="5334" y="1038606"/>
                  </a:lnTo>
                  <a:lnTo>
                    <a:pt x="5334" y="1047750"/>
                  </a:lnTo>
                  <a:lnTo>
                    <a:pt x="9905" y="1047750"/>
                  </a:lnTo>
                  <a:close/>
                </a:path>
                <a:path w="8286115" h="1047750">
                  <a:moveTo>
                    <a:pt x="8280654" y="9143"/>
                  </a:moveTo>
                  <a:lnTo>
                    <a:pt x="8276081" y="4571"/>
                  </a:lnTo>
                  <a:lnTo>
                    <a:pt x="8276081" y="9143"/>
                  </a:lnTo>
                  <a:lnTo>
                    <a:pt x="8280654" y="9143"/>
                  </a:lnTo>
                  <a:close/>
                </a:path>
                <a:path w="8286115" h="1047750">
                  <a:moveTo>
                    <a:pt x="8280654" y="1038605"/>
                  </a:moveTo>
                  <a:lnTo>
                    <a:pt x="8280654" y="9143"/>
                  </a:lnTo>
                  <a:lnTo>
                    <a:pt x="8276081" y="9143"/>
                  </a:lnTo>
                  <a:lnTo>
                    <a:pt x="8276081" y="1038605"/>
                  </a:lnTo>
                  <a:lnTo>
                    <a:pt x="8280654" y="1038605"/>
                  </a:lnTo>
                  <a:close/>
                </a:path>
                <a:path w="8286115" h="1047750">
                  <a:moveTo>
                    <a:pt x="8280654" y="1047749"/>
                  </a:moveTo>
                  <a:lnTo>
                    <a:pt x="8280654" y="1038605"/>
                  </a:lnTo>
                  <a:lnTo>
                    <a:pt x="8276081" y="1043178"/>
                  </a:lnTo>
                  <a:lnTo>
                    <a:pt x="8276081" y="1047749"/>
                  </a:lnTo>
                  <a:lnTo>
                    <a:pt x="8280654" y="1047749"/>
                  </a:lnTo>
                  <a:close/>
                </a:path>
              </a:pathLst>
            </a:custGeom>
            <a:solidFill>
              <a:srgbClr val="2DA2BF"/>
            </a:solidFill>
          </p:spPr>
          <p:txBody>
            <a:bodyPr wrap="square" lIns="0" tIns="0" rIns="0" bIns="0" rtlCol="0"/>
            <a:lstStyle/>
            <a:p>
              <a:endParaRPr/>
            </a:p>
          </p:txBody>
        </p:sp>
        <p:pic>
          <p:nvPicPr>
            <p:cNvPr id="10" name="object 10"/>
            <p:cNvPicPr/>
            <p:nvPr/>
          </p:nvPicPr>
          <p:blipFill>
            <a:blip r:embed="rId6" cstate="print"/>
            <a:stretch>
              <a:fillRect/>
            </a:stretch>
          </p:blipFill>
          <p:spPr>
            <a:xfrm>
              <a:off x="2593466" y="1935098"/>
              <a:ext cx="1357122" cy="214884"/>
            </a:xfrm>
            <a:prstGeom prst="rect">
              <a:avLst/>
            </a:prstGeom>
          </p:spPr>
        </p:pic>
        <p:pic>
          <p:nvPicPr>
            <p:cNvPr id="11" name="object 11"/>
            <p:cNvPicPr/>
            <p:nvPr/>
          </p:nvPicPr>
          <p:blipFill>
            <a:blip r:embed="rId7" cstate="print"/>
            <a:stretch>
              <a:fillRect/>
            </a:stretch>
          </p:blipFill>
          <p:spPr>
            <a:xfrm>
              <a:off x="4061079" y="1922145"/>
              <a:ext cx="975359" cy="227837"/>
            </a:xfrm>
            <a:prstGeom prst="rect">
              <a:avLst/>
            </a:prstGeom>
          </p:spPr>
        </p:pic>
        <p:pic>
          <p:nvPicPr>
            <p:cNvPr id="12" name="object 12"/>
            <p:cNvPicPr/>
            <p:nvPr/>
          </p:nvPicPr>
          <p:blipFill>
            <a:blip r:embed="rId8" cstate="print"/>
            <a:stretch>
              <a:fillRect/>
            </a:stretch>
          </p:blipFill>
          <p:spPr>
            <a:xfrm>
              <a:off x="5143881" y="1957959"/>
              <a:ext cx="522731" cy="192024"/>
            </a:xfrm>
            <a:prstGeom prst="rect">
              <a:avLst/>
            </a:prstGeom>
          </p:spPr>
        </p:pic>
        <p:sp>
          <p:nvSpPr>
            <p:cNvPr id="13" name="object 13"/>
            <p:cNvSpPr/>
            <p:nvPr/>
          </p:nvSpPr>
          <p:spPr>
            <a:xfrm>
              <a:off x="5772149" y="1930907"/>
              <a:ext cx="641985" cy="210820"/>
            </a:xfrm>
            <a:custGeom>
              <a:avLst/>
              <a:gdLst/>
              <a:ahLst/>
              <a:cxnLst/>
              <a:rect l="l" t="t" r="r" b="b"/>
              <a:pathLst>
                <a:path w="641985" h="210819">
                  <a:moveTo>
                    <a:pt x="431292" y="140208"/>
                  </a:moveTo>
                  <a:lnTo>
                    <a:pt x="431292" y="120396"/>
                  </a:lnTo>
                  <a:lnTo>
                    <a:pt x="425577" y="120476"/>
                  </a:lnTo>
                  <a:lnTo>
                    <a:pt x="382262" y="127146"/>
                  </a:lnTo>
                  <a:lnTo>
                    <a:pt x="352555" y="158519"/>
                  </a:lnTo>
                  <a:lnTo>
                    <a:pt x="351282" y="169926"/>
                  </a:lnTo>
                  <a:lnTo>
                    <a:pt x="352008" y="178200"/>
                  </a:lnTo>
                  <a:lnTo>
                    <a:pt x="376999" y="207454"/>
                  </a:lnTo>
                  <a:lnTo>
                    <a:pt x="381762" y="208711"/>
                  </a:lnTo>
                  <a:lnTo>
                    <a:pt x="381762" y="157734"/>
                  </a:lnTo>
                  <a:lnTo>
                    <a:pt x="385572" y="151638"/>
                  </a:lnTo>
                  <a:lnTo>
                    <a:pt x="423421" y="140289"/>
                  </a:lnTo>
                  <a:lnTo>
                    <a:pt x="431292" y="140208"/>
                  </a:lnTo>
                  <a:close/>
                </a:path>
                <a:path w="641985" h="210819">
                  <a:moveTo>
                    <a:pt x="481584" y="204978"/>
                  </a:moveTo>
                  <a:lnTo>
                    <a:pt x="479298" y="187452"/>
                  </a:lnTo>
                  <a:lnTo>
                    <a:pt x="464820" y="187452"/>
                  </a:lnTo>
                  <a:lnTo>
                    <a:pt x="461772" y="181356"/>
                  </a:lnTo>
                  <a:lnTo>
                    <a:pt x="461772" y="105918"/>
                  </a:lnTo>
                  <a:lnTo>
                    <a:pt x="460938" y="95202"/>
                  </a:lnTo>
                  <a:lnTo>
                    <a:pt x="434816" y="63055"/>
                  </a:lnTo>
                  <a:lnTo>
                    <a:pt x="413766" y="60198"/>
                  </a:lnTo>
                  <a:lnTo>
                    <a:pt x="402038" y="60912"/>
                  </a:lnTo>
                  <a:lnTo>
                    <a:pt x="389667" y="63055"/>
                  </a:lnTo>
                  <a:lnTo>
                    <a:pt x="376582" y="66627"/>
                  </a:lnTo>
                  <a:lnTo>
                    <a:pt x="362712" y="71628"/>
                  </a:lnTo>
                  <a:lnTo>
                    <a:pt x="362712" y="96774"/>
                  </a:lnTo>
                  <a:lnTo>
                    <a:pt x="375749" y="91332"/>
                  </a:lnTo>
                  <a:lnTo>
                    <a:pt x="387572" y="87534"/>
                  </a:lnTo>
                  <a:lnTo>
                    <a:pt x="398395" y="85308"/>
                  </a:lnTo>
                  <a:lnTo>
                    <a:pt x="408432" y="84582"/>
                  </a:lnTo>
                  <a:lnTo>
                    <a:pt x="418433" y="85879"/>
                  </a:lnTo>
                  <a:lnTo>
                    <a:pt x="425577" y="89820"/>
                  </a:lnTo>
                  <a:lnTo>
                    <a:pt x="429863" y="96476"/>
                  </a:lnTo>
                  <a:lnTo>
                    <a:pt x="431292" y="105918"/>
                  </a:lnTo>
                  <a:lnTo>
                    <a:pt x="431292" y="193733"/>
                  </a:lnTo>
                  <a:lnTo>
                    <a:pt x="435864" y="189738"/>
                  </a:lnTo>
                  <a:lnTo>
                    <a:pt x="439019" y="198739"/>
                  </a:lnTo>
                  <a:lnTo>
                    <a:pt x="443960" y="205168"/>
                  </a:lnTo>
                  <a:lnTo>
                    <a:pt x="450758" y="209026"/>
                  </a:lnTo>
                  <a:lnTo>
                    <a:pt x="459486" y="210312"/>
                  </a:lnTo>
                  <a:lnTo>
                    <a:pt x="467106" y="210312"/>
                  </a:lnTo>
                  <a:lnTo>
                    <a:pt x="473964" y="208788"/>
                  </a:lnTo>
                  <a:lnTo>
                    <a:pt x="481584" y="204978"/>
                  </a:lnTo>
                  <a:close/>
                </a:path>
                <a:path w="641985" h="210819">
                  <a:moveTo>
                    <a:pt x="431292" y="193733"/>
                  </a:moveTo>
                  <a:lnTo>
                    <a:pt x="431292" y="172212"/>
                  </a:lnTo>
                  <a:lnTo>
                    <a:pt x="423421" y="177653"/>
                  </a:lnTo>
                  <a:lnTo>
                    <a:pt x="415766" y="181451"/>
                  </a:lnTo>
                  <a:lnTo>
                    <a:pt x="408253" y="183677"/>
                  </a:lnTo>
                  <a:lnTo>
                    <a:pt x="402038" y="184284"/>
                  </a:lnTo>
                  <a:lnTo>
                    <a:pt x="395287" y="184340"/>
                  </a:lnTo>
                  <a:lnTo>
                    <a:pt x="390906" y="182880"/>
                  </a:lnTo>
                  <a:lnTo>
                    <a:pt x="383286" y="175260"/>
                  </a:lnTo>
                  <a:lnTo>
                    <a:pt x="381762" y="170688"/>
                  </a:lnTo>
                  <a:lnTo>
                    <a:pt x="381762" y="208711"/>
                  </a:lnTo>
                  <a:lnTo>
                    <a:pt x="385119" y="209597"/>
                  </a:lnTo>
                  <a:lnTo>
                    <a:pt x="393954" y="210312"/>
                  </a:lnTo>
                  <a:lnTo>
                    <a:pt x="404681" y="209026"/>
                  </a:lnTo>
                  <a:lnTo>
                    <a:pt x="415194" y="205168"/>
                  </a:lnTo>
                  <a:lnTo>
                    <a:pt x="425577" y="198728"/>
                  </a:lnTo>
                  <a:lnTo>
                    <a:pt x="431292" y="193733"/>
                  </a:lnTo>
                  <a:close/>
                </a:path>
                <a:path w="641985" h="210819">
                  <a:moveTo>
                    <a:pt x="609600" y="201655"/>
                  </a:moveTo>
                  <a:lnTo>
                    <a:pt x="609600" y="133350"/>
                  </a:lnTo>
                  <a:lnTo>
                    <a:pt x="609028" y="145649"/>
                  </a:lnTo>
                  <a:lnTo>
                    <a:pt x="607314" y="156305"/>
                  </a:lnTo>
                  <a:lnTo>
                    <a:pt x="576072" y="185928"/>
                  </a:lnTo>
                  <a:lnTo>
                    <a:pt x="567487" y="184939"/>
                  </a:lnTo>
                  <a:lnTo>
                    <a:pt x="558831" y="182022"/>
                  </a:lnTo>
                  <a:lnTo>
                    <a:pt x="550033" y="177248"/>
                  </a:lnTo>
                  <a:lnTo>
                    <a:pt x="541020" y="170688"/>
                  </a:lnTo>
                  <a:lnTo>
                    <a:pt x="541020" y="0"/>
                  </a:lnTo>
                  <a:lnTo>
                    <a:pt x="510540" y="0"/>
                  </a:lnTo>
                  <a:lnTo>
                    <a:pt x="510540" y="208788"/>
                  </a:lnTo>
                  <a:lnTo>
                    <a:pt x="537972" y="208788"/>
                  </a:lnTo>
                  <a:lnTo>
                    <a:pt x="540258" y="191262"/>
                  </a:lnTo>
                  <a:lnTo>
                    <a:pt x="547842" y="199703"/>
                  </a:lnTo>
                  <a:lnTo>
                    <a:pt x="556926" y="205644"/>
                  </a:lnTo>
                  <a:lnTo>
                    <a:pt x="567582" y="209157"/>
                  </a:lnTo>
                  <a:lnTo>
                    <a:pt x="579882" y="210312"/>
                  </a:lnTo>
                  <a:lnTo>
                    <a:pt x="593014" y="208895"/>
                  </a:lnTo>
                  <a:lnTo>
                    <a:pt x="604932" y="204692"/>
                  </a:lnTo>
                  <a:lnTo>
                    <a:pt x="609600" y="201655"/>
                  </a:lnTo>
                  <a:close/>
                </a:path>
                <a:path w="641985" h="210819">
                  <a:moveTo>
                    <a:pt x="641604" y="131064"/>
                  </a:moveTo>
                  <a:lnTo>
                    <a:pt x="632924" y="89808"/>
                  </a:lnTo>
                  <a:lnTo>
                    <a:pt x="597646" y="61352"/>
                  </a:lnTo>
                  <a:lnTo>
                    <a:pt x="585216" y="60198"/>
                  </a:lnTo>
                  <a:lnTo>
                    <a:pt x="570059" y="62043"/>
                  </a:lnTo>
                  <a:lnTo>
                    <a:pt x="557688" y="67532"/>
                  </a:lnTo>
                  <a:lnTo>
                    <a:pt x="548032" y="76592"/>
                  </a:lnTo>
                  <a:lnTo>
                    <a:pt x="541020" y="89154"/>
                  </a:lnTo>
                  <a:lnTo>
                    <a:pt x="541020" y="108966"/>
                  </a:lnTo>
                  <a:lnTo>
                    <a:pt x="550735" y="99524"/>
                  </a:lnTo>
                  <a:lnTo>
                    <a:pt x="560451" y="92868"/>
                  </a:lnTo>
                  <a:lnTo>
                    <a:pt x="570166" y="88927"/>
                  </a:lnTo>
                  <a:lnTo>
                    <a:pt x="579882" y="87630"/>
                  </a:lnTo>
                  <a:lnTo>
                    <a:pt x="592883" y="90487"/>
                  </a:lnTo>
                  <a:lnTo>
                    <a:pt x="602170" y="99060"/>
                  </a:lnTo>
                  <a:lnTo>
                    <a:pt x="607742" y="113347"/>
                  </a:lnTo>
                  <a:lnTo>
                    <a:pt x="609600" y="133350"/>
                  </a:lnTo>
                  <a:lnTo>
                    <a:pt x="609600" y="201655"/>
                  </a:lnTo>
                  <a:lnTo>
                    <a:pt x="615565" y="197774"/>
                  </a:lnTo>
                  <a:lnTo>
                    <a:pt x="624840" y="188214"/>
                  </a:lnTo>
                  <a:lnTo>
                    <a:pt x="631959" y="176498"/>
                  </a:lnTo>
                  <a:lnTo>
                    <a:pt x="637222" y="163068"/>
                  </a:lnTo>
                  <a:lnTo>
                    <a:pt x="640484" y="147923"/>
                  </a:lnTo>
                  <a:lnTo>
                    <a:pt x="641604" y="131064"/>
                  </a:lnTo>
                  <a:close/>
                </a:path>
                <a:path w="641985" h="210819">
                  <a:moveTo>
                    <a:pt x="205740" y="207264"/>
                  </a:moveTo>
                  <a:lnTo>
                    <a:pt x="205740" y="63246"/>
                  </a:lnTo>
                  <a:lnTo>
                    <a:pt x="175260" y="63246"/>
                  </a:lnTo>
                  <a:lnTo>
                    <a:pt x="175260" y="207264"/>
                  </a:lnTo>
                  <a:lnTo>
                    <a:pt x="205740" y="207264"/>
                  </a:lnTo>
                  <a:close/>
                </a:path>
                <a:path w="641985" h="210819">
                  <a:moveTo>
                    <a:pt x="283464" y="207264"/>
                  </a:moveTo>
                  <a:lnTo>
                    <a:pt x="283464" y="63246"/>
                  </a:lnTo>
                  <a:lnTo>
                    <a:pt x="252984" y="63246"/>
                  </a:lnTo>
                  <a:lnTo>
                    <a:pt x="252984" y="207264"/>
                  </a:lnTo>
                  <a:lnTo>
                    <a:pt x="283464" y="207264"/>
                  </a:lnTo>
                  <a:close/>
                </a:path>
                <a:path w="641985" h="210819">
                  <a:moveTo>
                    <a:pt x="335280" y="89916"/>
                  </a:moveTo>
                  <a:lnTo>
                    <a:pt x="335280" y="60960"/>
                  </a:lnTo>
                  <a:lnTo>
                    <a:pt x="330708" y="60960"/>
                  </a:lnTo>
                  <a:lnTo>
                    <a:pt x="326898" y="60198"/>
                  </a:lnTo>
                  <a:lnTo>
                    <a:pt x="290322" y="76592"/>
                  </a:lnTo>
                  <a:lnTo>
                    <a:pt x="283464" y="89154"/>
                  </a:lnTo>
                  <a:lnTo>
                    <a:pt x="283464" y="114300"/>
                  </a:lnTo>
                  <a:lnTo>
                    <a:pt x="291762" y="102739"/>
                  </a:lnTo>
                  <a:lnTo>
                    <a:pt x="300704" y="94392"/>
                  </a:lnTo>
                  <a:lnTo>
                    <a:pt x="310360" y="89332"/>
                  </a:lnTo>
                  <a:lnTo>
                    <a:pt x="320802" y="87630"/>
                  </a:lnTo>
                  <a:lnTo>
                    <a:pt x="324612" y="87757"/>
                  </a:lnTo>
                  <a:lnTo>
                    <a:pt x="328422" y="88392"/>
                  </a:lnTo>
                  <a:lnTo>
                    <a:pt x="335280" y="89916"/>
                  </a:lnTo>
                  <a:close/>
                </a:path>
                <a:path w="641985" h="210819">
                  <a:moveTo>
                    <a:pt x="205740" y="43434"/>
                  </a:moveTo>
                  <a:lnTo>
                    <a:pt x="205740" y="12954"/>
                  </a:lnTo>
                  <a:lnTo>
                    <a:pt x="175260" y="12954"/>
                  </a:lnTo>
                  <a:lnTo>
                    <a:pt x="175260" y="43434"/>
                  </a:lnTo>
                  <a:lnTo>
                    <a:pt x="205740" y="43434"/>
                  </a:lnTo>
                  <a:close/>
                </a:path>
                <a:path w="641985" h="210819">
                  <a:moveTo>
                    <a:pt x="30480" y="207264"/>
                  </a:moveTo>
                  <a:lnTo>
                    <a:pt x="30480" y="12954"/>
                  </a:lnTo>
                  <a:lnTo>
                    <a:pt x="0" y="12954"/>
                  </a:lnTo>
                  <a:lnTo>
                    <a:pt x="0" y="207264"/>
                  </a:lnTo>
                  <a:lnTo>
                    <a:pt x="30480" y="207264"/>
                  </a:lnTo>
                  <a:close/>
                </a:path>
                <a:path w="641985" h="210819">
                  <a:moveTo>
                    <a:pt x="134112" y="12954"/>
                  </a:moveTo>
                  <a:lnTo>
                    <a:pt x="103632" y="12954"/>
                  </a:lnTo>
                  <a:lnTo>
                    <a:pt x="30480" y="105918"/>
                  </a:lnTo>
                  <a:lnTo>
                    <a:pt x="30480" y="111252"/>
                  </a:lnTo>
                  <a:lnTo>
                    <a:pt x="60198" y="147256"/>
                  </a:lnTo>
                  <a:lnTo>
                    <a:pt x="60198" y="105918"/>
                  </a:lnTo>
                  <a:lnTo>
                    <a:pt x="134112" y="12954"/>
                  </a:lnTo>
                  <a:close/>
                </a:path>
                <a:path w="641985" h="210819">
                  <a:moveTo>
                    <a:pt x="147066" y="207264"/>
                  </a:moveTo>
                  <a:lnTo>
                    <a:pt x="60198" y="105918"/>
                  </a:lnTo>
                  <a:lnTo>
                    <a:pt x="60198" y="147256"/>
                  </a:lnTo>
                  <a:lnTo>
                    <a:pt x="109728" y="207264"/>
                  </a:lnTo>
                  <a:lnTo>
                    <a:pt x="147066" y="207264"/>
                  </a:lnTo>
                  <a:close/>
                </a:path>
              </a:pathLst>
            </a:custGeom>
            <a:solidFill>
              <a:srgbClr val="000000"/>
            </a:solidFill>
          </p:spPr>
          <p:txBody>
            <a:bodyPr wrap="square" lIns="0" tIns="0" rIns="0" bIns="0" rtlCol="0"/>
            <a:lstStyle/>
            <a:p>
              <a:endParaRPr/>
            </a:p>
          </p:txBody>
        </p:sp>
        <p:sp>
          <p:nvSpPr>
            <p:cNvPr id="14" name="object 14"/>
            <p:cNvSpPr/>
            <p:nvPr/>
          </p:nvSpPr>
          <p:spPr>
            <a:xfrm>
              <a:off x="6153912" y="2071115"/>
              <a:ext cx="49530" cy="44450"/>
            </a:xfrm>
            <a:custGeom>
              <a:avLst/>
              <a:gdLst/>
              <a:ahLst/>
              <a:cxnLst/>
              <a:rect l="l" t="t" r="r" b="b"/>
              <a:pathLst>
                <a:path w="49529" h="44450">
                  <a:moveTo>
                    <a:pt x="43434" y="0"/>
                  </a:moveTo>
                  <a:lnTo>
                    <a:pt x="3810" y="11430"/>
                  </a:lnTo>
                  <a:lnTo>
                    <a:pt x="0" y="17526"/>
                  </a:lnTo>
                  <a:lnTo>
                    <a:pt x="0" y="25146"/>
                  </a:lnTo>
                  <a:lnTo>
                    <a:pt x="0" y="30480"/>
                  </a:lnTo>
                  <a:lnTo>
                    <a:pt x="1524" y="35052"/>
                  </a:lnTo>
                  <a:lnTo>
                    <a:pt x="5334" y="38862"/>
                  </a:lnTo>
                  <a:lnTo>
                    <a:pt x="9144" y="42672"/>
                  </a:lnTo>
                  <a:lnTo>
                    <a:pt x="13716" y="44196"/>
                  </a:lnTo>
                  <a:lnTo>
                    <a:pt x="19050" y="44196"/>
                  </a:lnTo>
                  <a:lnTo>
                    <a:pt x="26491" y="43469"/>
                  </a:lnTo>
                  <a:lnTo>
                    <a:pt x="34004" y="41243"/>
                  </a:lnTo>
                  <a:lnTo>
                    <a:pt x="41659" y="37445"/>
                  </a:lnTo>
                  <a:lnTo>
                    <a:pt x="49530" y="32004"/>
                  </a:lnTo>
                  <a:lnTo>
                    <a:pt x="49530" y="0"/>
                  </a:lnTo>
                  <a:lnTo>
                    <a:pt x="43434" y="0"/>
                  </a:lnTo>
                  <a:close/>
                </a:path>
              </a:pathLst>
            </a:custGeom>
            <a:ln w="17526">
              <a:solidFill>
                <a:srgbClr val="FFFFFF"/>
              </a:solidFill>
            </a:ln>
          </p:spPr>
          <p:txBody>
            <a:bodyPr wrap="square" lIns="0" tIns="0" rIns="0" bIns="0" rtlCol="0"/>
            <a:lstStyle/>
            <a:p>
              <a:endParaRPr/>
            </a:p>
          </p:txBody>
        </p:sp>
        <p:sp>
          <p:nvSpPr>
            <p:cNvPr id="15" name="object 15"/>
            <p:cNvSpPr/>
            <p:nvPr/>
          </p:nvSpPr>
          <p:spPr>
            <a:xfrm>
              <a:off x="5947410" y="1994154"/>
              <a:ext cx="434340" cy="144145"/>
            </a:xfrm>
            <a:custGeom>
              <a:avLst/>
              <a:gdLst/>
              <a:ahLst/>
              <a:cxnLst/>
              <a:rect l="l" t="t" r="r" b="b"/>
              <a:pathLst>
                <a:path w="434339" h="144144">
                  <a:moveTo>
                    <a:pt x="404622" y="24384"/>
                  </a:moveTo>
                  <a:lnTo>
                    <a:pt x="394906" y="25681"/>
                  </a:lnTo>
                  <a:lnTo>
                    <a:pt x="385191" y="29622"/>
                  </a:lnTo>
                  <a:lnTo>
                    <a:pt x="375475" y="36278"/>
                  </a:lnTo>
                  <a:lnTo>
                    <a:pt x="365760" y="45720"/>
                  </a:lnTo>
                  <a:lnTo>
                    <a:pt x="365760" y="107442"/>
                  </a:lnTo>
                  <a:lnTo>
                    <a:pt x="374773" y="114002"/>
                  </a:lnTo>
                  <a:lnTo>
                    <a:pt x="383571" y="118776"/>
                  </a:lnTo>
                  <a:lnTo>
                    <a:pt x="392227" y="121693"/>
                  </a:lnTo>
                  <a:lnTo>
                    <a:pt x="400812" y="122682"/>
                  </a:lnTo>
                  <a:lnTo>
                    <a:pt x="407943" y="121836"/>
                  </a:lnTo>
                  <a:lnTo>
                    <a:pt x="433768" y="82403"/>
                  </a:lnTo>
                  <a:lnTo>
                    <a:pt x="434340" y="70104"/>
                  </a:lnTo>
                  <a:lnTo>
                    <a:pt x="432482" y="50101"/>
                  </a:lnTo>
                  <a:lnTo>
                    <a:pt x="426910" y="35814"/>
                  </a:lnTo>
                  <a:lnTo>
                    <a:pt x="417623" y="27241"/>
                  </a:lnTo>
                  <a:lnTo>
                    <a:pt x="404622" y="24384"/>
                  </a:lnTo>
                  <a:close/>
                </a:path>
                <a:path w="434339" h="144144">
                  <a:moveTo>
                    <a:pt x="0" y="144018"/>
                  </a:moveTo>
                  <a:lnTo>
                    <a:pt x="0" y="0"/>
                  </a:lnTo>
                  <a:lnTo>
                    <a:pt x="30480" y="0"/>
                  </a:lnTo>
                  <a:lnTo>
                    <a:pt x="30480" y="144018"/>
                  </a:lnTo>
                  <a:lnTo>
                    <a:pt x="0" y="144018"/>
                  </a:lnTo>
                  <a:close/>
                </a:path>
              </a:pathLst>
            </a:custGeom>
            <a:ln w="17526">
              <a:solidFill>
                <a:srgbClr val="FFFFFF"/>
              </a:solidFill>
            </a:ln>
          </p:spPr>
          <p:txBody>
            <a:bodyPr wrap="square" lIns="0" tIns="0" rIns="0" bIns="0" rtlCol="0"/>
            <a:lstStyle/>
            <a:p>
              <a:endParaRPr/>
            </a:p>
          </p:txBody>
        </p:sp>
        <p:sp>
          <p:nvSpPr>
            <p:cNvPr id="16" name="object 16"/>
            <p:cNvSpPr/>
            <p:nvPr/>
          </p:nvSpPr>
          <p:spPr>
            <a:xfrm>
              <a:off x="6123431" y="1991106"/>
              <a:ext cx="130810" cy="150495"/>
            </a:xfrm>
            <a:custGeom>
              <a:avLst/>
              <a:gdLst/>
              <a:ahLst/>
              <a:cxnLst/>
              <a:rect l="l" t="t" r="r" b="b"/>
              <a:pathLst>
                <a:path w="130810" h="150494">
                  <a:moveTo>
                    <a:pt x="62484" y="0"/>
                  </a:moveTo>
                  <a:lnTo>
                    <a:pt x="103417" y="17859"/>
                  </a:lnTo>
                  <a:lnTo>
                    <a:pt x="110490" y="45719"/>
                  </a:lnTo>
                  <a:lnTo>
                    <a:pt x="110490" y="108204"/>
                  </a:lnTo>
                  <a:lnTo>
                    <a:pt x="110490" y="121157"/>
                  </a:lnTo>
                  <a:lnTo>
                    <a:pt x="113538" y="127254"/>
                  </a:lnTo>
                  <a:lnTo>
                    <a:pt x="120396" y="127254"/>
                  </a:lnTo>
                  <a:lnTo>
                    <a:pt x="121920" y="127254"/>
                  </a:lnTo>
                  <a:lnTo>
                    <a:pt x="124206" y="127254"/>
                  </a:lnTo>
                  <a:lnTo>
                    <a:pt x="128016" y="127254"/>
                  </a:lnTo>
                  <a:lnTo>
                    <a:pt x="130302" y="144780"/>
                  </a:lnTo>
                  <a:lnTo>
                    <a:pt x="122682" y="148590"/>
                  </a:lnTo>
                  <a:lnTo>
                    <a:pt x="115824" y="150114"/>
                  </a:lnTo>
                  <a:lnTo>
                    <a:pt x="108204" y="150114"/>
                  </a:lnTo>
                  <a:lnTo>
                    <a:pt x="99476" y="148828"/>
                  </a:lnTo>
                  <a:lnTo>
                    <a:pt x="92678" y="144970"/>
                  </a:lnTo>
                  <a:lnTo>
                    <a:pt x="87737" y="138541"/>
                  </a:lnTo>
                  <a:lnTo>
                    <a:pt x="84582" y="129539"/>
                  </a:lnTo>
                  <a:lnTo>
                    <a:pt x="74283" y="138541"/>
                  </a:lnTo>
                  <a:lnTo>
                    <a:pt x="63912" y="144970"/>
                  </a:lnTo>
                  <a:lnTo>
                    <a:pt x="53399" y="148828"/>
                  </a:lnTo>
                  <a:lnTo>
                    <a:pt x="42672" y="150114"/>
                  </a:lnTo>
                  <a:lnTo>
                    <a:pt x="33837" y="149399"/>
                  </a:lnTo>
                  <a:lnTo>
                    <a:pt x="2952" y="125634"/>
                  </a:lnTo>
                  <a:lnTo>
                    <a:pt x="0" y="109728"/>
                  </a:lnTo>
                  <a:lnTo>
                    <a:pt x="1273" y="98321"/>
                  </a:lnTo>
                  <a:lnTo>
                    <a:pt x="30980" y="66948"/>
                  </a:lnTo>
                  <a:lnTo>
                    <a:pt x="76200" y="60198"/>
                  </a:lnTo>
                  <a:lnTo>
                    <a:pt x="80010" y="60198"/>
                  </a:lnTo>
                  <a:lnTo>
                    <a:pt x="80010" y="45720"/>
                  </a:lnTo>
                  <a:lnTo>
                    <a:pt x="78581" y="36278"/>
                  </a:lnTo>
                  <a:lnTo>
                    <a:pt x="74295" y="29622"/>
                  </a:lnTo>
                  <a:lnTo>
                    <a:pt x="67151" y="25681"/>
                  </a:lnTo>
                  <a:lnTo>
                    <a:pt x="57150" y="24384"/>
                  </a:lnTo>
                  <a:lnTo>
                    <a:pt x="47113" y="25110"/>
                  </a:lnTo>
                  <a:lnTo>
                    <a:pt x="36290" y="27336"/>
                  </a:lnTo>
                  <a:lnTo>
                    <a:pt x="24467" y="31134"/>
                  </a:lnTo>
                  <a:lnTo>
                    <a:pt x="11430" y="36576"/>
                  </a:lnTo>
                  <a:lnTo>
                    <a:pt x="11430" y="11430"/>
                  </a:lnTo>
                  <a:lnTo>
                    <a:pt x="25300" y="6429"/>
                  </a:lnTo>
                  <a:lnTo>
                    <a:pt x="38385" y="2857"/>
                  </a:lnTo>
                  <a:lnTo>
                    <a:pt x="50756" y="714"/>
                  </a:lnTo>
                  <a:lnTo>
                    <a:pt x="62484" y="0"/>
                  </a:lnTo>
                  <a:close/>
                </a:path>
              </a:pathLst>
            </a:custGeom>
            <a:ln w="17526">
              <a:solidFill>
                <a:srgbClr val="FFFFFF"/>
              </a:solidFill>
            </a:ln>
          </p:spPr>
          <p:txBody>
            <a:bodyPr wrap="square" lIns="0" tIns="0" rIns="0" bIns="0" rtlCol="0"/>
            <a:lstStyle/>
            <a:p>
              <a:endParaRPr/>
            </a:p>
          </p:txBody>
        </p:sp>
        <p:sp>
          <p:nvSpPr>
            <p:cNvPr id="17" name="object 17"/>
            <p:cNvSpPr/>
            <p:nvPr/>
          </p:nvSpPr>
          <p:spPr>
            <a:xfrm>
              <a:off x="5947410" y="1943862"/>
              <a:ext cx="160020" cy="194310"/>
            </a:xfrm>
            <a:custGeom>
              <a:avLst/>
              <a:gdLst/>
              <a:ahLst/>
              <a:cxnLst/>
              <a:rect l="l" t="t" r="r" b="b"/>
              <a:pathLst>
                <a:path w="160020" h="194310">
                  <a:moveTo>
                    <a:pt x="149351" y="47244"/>
                  </a:moveTo>
                  <a:lnTo>
                    <a:pt x="151637" y="47244"/>
                  </a:lnTo>
                  <a:lnTo>
                    <a:pt x="155447" y="48006"/>
                  </a:lnTo>
                  <a:lnTo>
                    <a:pt x="160019" y="48006"/>
                  </a:lnTo>
                  <a:lnTo>
                    <a:pt x="160019" y="76962"/>
                  </a:lnTo>
                  <a:lnTo>
                    <a:pt x="153161" y="75438"/>
                  </a:lnTo>
                  <a:lnTo>
                    <a:pt x="148589" y="74676"/>
                  </a:lnTo>
                  <a:lnTo>
                    <a:pt x="145541" y="74676"/>
                  </a:lnTo>
                  <a:lnTo>
                    <a:pt x="135100" y="76378"/>
                  </a:lnTo>
                  <a:lnTo>
                    <a:pt x="125444" y="81438"/>
                  </a:lnTo>
                  <a:lnTo>
                    <a:pt x="116502" y="89785"/>
                  </a:lnTo>
                  <a:lnTo>
                    <a:pt x="108203" y="101346"/>
                  </a:lnTo>
                  <a:lnTo>
                    <a:pt x="108203" y="194310"/>
                  </a:lnTo>
                  <a:lnTo>
                    <a:pt x="77723" y="194310"/>
                  </a:lnTo>
                  <a:lnTo>
                    <a:pt x="77723" y="50292"/>
                  </a:lnTo>
                  <a:lnTo>
                    <a:pt x="108203" y="50292"/>
                  </a:lnTo>
                  <a:lnTo>
                    <a:pt x="108203" y="76200"/>
                  </a:lnTo>
                  <a:lnTo>
                    <a:pt x="115061" y="63638"/>
                  </a:lnTo>
                  <a:lnTo>
                    <a:pt x="124205" y="54578"/>
                  </a:lnTo>
                  <a:lnTo>
                    <a:pt x="135635" y="49089"/>
                  </a:lnTo>
                  <a:lnTo>
                    <a:pt x="149351" y="47244"/>
                  </a:lnTo>
                  <a:close/>
                </a:path>
                <a:path w="160020" h="194310">
                  <a:moveTo>
                    <a:pt x="0" y="30480"/>
                  </a:moveTo>
                  <a:lnTo>
                    <a:pt x="0" y="0"/>
                  </a:lnTo>
                  <a:lnTo>
                    <a:pt x="30479" y="0"/>
                  </a:lnTo>
                  <a:lnTo>
                    <a:pt x="30479" y="30480"/>
                  </a:lnTo>
                  <a:lnTo>
                    <a:pt x="0" y="30480"/>
                  </a:lnTo>
                  <a:close/>
                </a:path>
              </a:pathLst>
            </a:custGeom>
            <a:ln w="17526">
              <a:solidFill>
                <a:srgbClr val="FFFFFF"/>
              </a:solidFill>
            </a:ln>
          </p:spPr>
          <p:txBody>
            <a:bodyPr wrap="square" lIns="0" tIns="0" rIns="0" bIns="0" rtlCol="0"/>
            <a:lstStyle/>
            <a:p>
              <a:endParaRPr/>
            </a:p>
          </p:txBody>
        </p:sp>
        <p:sp>
          <p:nvSpPr>
            <p:cNvPr id="18" name="object 18"/>
            <p:cNvSpPr/>
            <p:nvPr/>
          </p:nvSpPr>
          <p:spPr>
            <a:xfrm>
              <a:off x="5772149" y="1943862"/>
              <a:ext cx="147320" cy="194310"/>
            </a:xfrm>
            <a:custGeom>
              <a:avLst/>
              <a:gdLst/>
              <a:ahLst/>
              <a:cxnLst/>
              <a:rect l="l" t="t" r="r" b="b"/>
              <a:pathLst>
                <a:path w="147320" h="194310">
                  <a:moveTo>
                    <a:pt x="0" y="0"/>
                  </a:moveTo>
                  <a:lnTo>
                    <a:pt x="30480" y="0"/>
                  </a:lnTo>
                  <a:lnTo>
                    <a:pt x="30480" y="92964"/>
                  </a:lnTo>
                  <a:lnTo>
                    <a:pt x="103632" y="0"/>
                  </a:lnTo>
                  <a:lnTo>
                    <a:pt x="134112" y="0"/>
                  </a:lnTo>
                  <a:lnTo>
                    <a:pt x="60198" y="92964"/>
                  </a:lnTo>
                  <a:lnTo>
                    <a:pt x="147066" y="194310"/>
                  </a:lnTo>
                  <a:lnTo>
                    <a:pt x="109728" y="194310"/>
                  </a:lnTo>
                  <a:lnTo>
                    <a:pt x="30480" y="98298"/>
                  </a:lnTo>
                  <a:lnTo>
                    <a:pt x="30480" y="194310"/>
                  </a:lnTo>
                  <a:lnTo>
                    <a:pt x="0" y="194310"/>
                  </a:lnTo>
                  <a:lnTo>
                    <a:pt x="0" y="0"/>
                  </a:lnTo>
                  <a:close/>
                </a:path>
              </a:pathLst>
            </a:custGeom>
            <a:ln w="17526">
              <a:solidFill>
                <a:srgbClr val="FFFFFF"/>
              </a:solidFill>
            </a:ln>
          </p:spPr>
          <p:txBody>
            <a:bodyPr wrap="square" lIns="0" tIns="0" rIns="0" bIns="0" rtlCol="0"/>
            <a:lstStyle/>
            <a:p>
              <a:endParaRPr/>
            </a:p>
          </p:txBody>
        </p:sp>
        <p:sp>
          <p:nvSpPr>
            <p:cNvPr id="19" name="object 19"/>
            <p:cNvSpPr/>
            <p:nvPr/>
          </p:nvSpPr>
          <p:spPr>
            <a:xfrm>
              <a:off x="6282689" y="1930907"/>
              <a:ext cx="131445" cy="210820"/>
            </a:xfrm>
            <a:custGeom>
              <a:avLst/>
              <a:gdLst/>
              <a:ahLst/>
              <a:cxnLst/>
              <a:rect l="l" t="t" r="r" b="b"/>
              <a:pathLst>
                <a:path w="131445" h="210819">
                  <a:moveTo>
                    <a:pt x="0" y="0"/>
                  </a:moveTo>
                  <a:lnTo>
                    <a:pt x="30480" y="0"/>
                  </a:lnTo>
                  <a:lnTo>
                    <a:pt x="30480" y="89154"/>
                  </a:lnTo>
                  <a:lnTo>
                    <a:pt x="37492" y="76592"/>
                  </a:lnTo>
                  <a:lnTo>
                    <a:pt x="47148" y="67532"/>
                  </a:lnTo>
                  <a:lnTo>
                    <a:pt x="59519" y="62043"/>
                  </a:lnTo>
                  <a:lnTo>
                    <a:pt x="74676" y="60198"/>
                  </a:lnTo>
                  <a:lnTo>
                    <a:pt x="87106" y="61352"/>
                  </a:lnTo>
                  <a:lnTo>
                    <a:pt x="122384" y="89808"/>
                  </a:lnTo>
                  <a:lnTo>
                    <a:pt x="131064" y="131064"/>
                  </a:lnTo>
                  <a:lnTo>
                    <a:pt x="129944" y="147923"/>
                  </a:lnTo>
                  <a:lnTo>
                    <a:pt x="114300" y="188214"/>
                  </a:lnTo>
                  <a:lnTo>
                    <a:pt x="69342" y="210311"/>
                  </a:lnTo>
                  <a:lnTo>
                    <a:pt x="57042" y="209157"/>
                  </a:lnTo>
                  <a:lnTo>
                    <a:pt x="46386" y="205644"/>
                  </a:lnTo>
                  <a:lnTo>
                    <a:pt x="37302" y="199703"/>
                  </a:lnTo>
                  <a:lnTo>
                    <a:pt x="29718" y="191262"/>
                  </a:lnTo>
                  <a:lnTo>
                    <a:pt x="27432" y="208788"/>
                  </a:lnTo>
                  <a:lnTo>
                    <a:pt x="0" y="208788"/>
                  </a:lnTo>
                  <a:lnTo>
                    <a:pt x="0" y="0"/>
                  </a:lnTo>
                  <a:close/>
                </a:path>
              </a:pathLst>
            </a:custGeom>
            <a:ln w="17526">
              <a:solidFill>
                <a:srgbClr val="FFFFFF"/>
              </a:solidFill>
            </a:ln>
          </p:spPr>
          <p:txBody>
            <a:bodyPr wrap="square" lIns="0" tIns="0" rIns="0" bIns="0" rtlCol="0"/>
            <a:lstStyle/>
            <a:p>
              <a:endParaRPr/>
            </a:p>
          </p:txBody>
        </p:sp>
        <p:sp>
          <p:nvSpPr>
            <p:cNvPr id="20" name="object 20"/>
            <p:cNvSpPr/>
            <p:nvPr/>
          </p:nvSpPr>
          <p:spPr>
            <a:xfrm>
              <a:off x="1831847" y="2286762"/>
              <a:ext cx="650875" cy="222250"/>
            </a:xfrm>
            <a:custGeom>
              <a:avLst/>
              <a:gdLst/>
              <a:ahLst/>
              <a:cxnLst/>
              <a:rect l="l" t="t" r="r" b="b"/>
              <a:pathLst>
                <a:path w="650875" h="222250">
                  <a:moveTo>
                    <a:pt x="502920" y="104394"/>
                  </a:moveTo>
                  <a:lnTo>
                    <a:pt x="502920" y="84582"/>
                  </a:lnTo>
                  <a:lnTo>
                    <a:pt x="497205" y="84662"/>
                  </a:lnTo>
                  <a:lnTo>
                    <a:pt x="453890" y="91332"/>
                  </a:lnTo>
                  <a:lnTo>
                    <a:pt x="424183" y="122705"/>
                  </a:lnTo>
                  <a:lnTo>
                    <a:pt x="422910" y="134112"/>
                  </a:lnTo>
                  <a:lnTo>
                    <a:pt x="423636" y="142386"/>
                  </a:lnTo>
                  <a:lnTo>
                    <a:pt x="448627" y="171640"/>
                  </a:lnTo>
                  <a:lnTo>
                    <a:pt x="453390" y="172897"/>
                  </a:lnTo>
                  <a:lnTo>
                    <a:pt x="453390" y="121920"/>
                  </a:lnTo>
                  <a:lnTo>
                    <a:pt x="457200" y="115824"/>
                  </a:lnTo>
                  <a:lnTo>
                    <a:pt x="495049" y="104475"/>
                  </a:lnTo>
                  <a:lnTo>
                    <a:pt x="502920" y="104394"/>
                  </a:lnTo>
                  <a:close/>
                </a:path>
                <a:path w="650875" h="222250">
                  <a:moveTo>
                    <a:pt x="553212" y="169164"/>
                  </a:moveTo>
                  <a:lnTo>
                    <a:pt x="550926" y="151638"/>
                  </a:lnTo>
                  <a:lnTo>
                    <a:pt x="536448" y="151638"/>
                  </a:lnTo>
                  <a:lnTo>
                    <a:pt x="533400" y="145542"/>
                  </a:lnTo>
                  <a:lnTo>
                    <a:pt x="533400" y="70104"/>
                  </a:lnTo>
                  <a:lnTo>
                    <a:pt x="532566" y="59388"/>
                  </a:lnTo>
                  <a:lnTo>
                    <a:pt x="506444" y="27241"/>
                  </a:lnTo>
                  <a:lnTo>
                    <a:pt x="485394" y="24384"/>
                  </a:lnTo>
                  <a:lnTo>
                    <a:pt x="473666" y="25098"/>
                  </a:lnTo>
                  <a:lnTo>
                    <a:pt x="461295" y="27241"/>
                  </a:lnTo>
                  <a:lnTo>
                    <a:pt x="448210" y="30813"/>
                  </a:lnTo>
                  <a:lnTo>
                    <a:pt x="434340" y="35814"/>
                  </a:lnTo>
                  <a:lnTo>
                    <a:pt x="434340" y="60960"/>
                  </a:lnTo>
                  <a:lnTo>
                    <a:pt x="447377" y="55518"/>
                  </a:lnTo>
                  <a:lnTo>
                    <a:pt x="459200" y="51720"/>
                  </a:lnTo>
                  <a:lnTo>
                    <a:pt x="470023" y="49494"/>
                  </a:lnTo>
                  <a:lnTo>
                    <a:pt x="480060" y="48768"/>
                  </a:lnTo>
                  <a:lnTo>
                    <a:pt x="490061" y="50065"/>
                  </a:lnTo>
                  <a:lnTo>
                    <a:pt x="497205" y="54006"/>
                  </a:lnTo>
                  <a:lnTo>
                    <a:pt x="501491" y="60662"/>
                  </a:lnTo>
                  <a:lnTo>
                    <a:pt x="502920" y="70104"/>
                  </a:lnTo>
                  <a:lnTo>
                    <a:pt x="502920" y="157919"/>
                  </a:lnTo>
                  <a:lnTo>
                    <a:pt x="507492" y="153924"/>
                  </a:lnTo>
                  <a:lnTo>
                    <a:pt x="510647" y="162925"/>
                  </a:lnTo>
                  <a:lnTo>
                    <a:pt x="515588" y="169354"/>
                  </a:lnTo>
                  <a:lnTo>
                    <a:pt x="522386" y="173212"/>
                  </a:lnTo>
                  <a:lnTo>
                    <a:pt x="531114" y="174498"/>
                  </a:lnTo>
                  <a:lnTo>
                    <a:pt x="538734" y="174498"/>
                  </a:lnTo>
                  <a:lnTo>
                    <a:pt x="545592" y="172974"/>
                  </a:lnTo>
                  <a:lnTo>
                    <a:pt x="553212" y="169164"/>
                  </a:lnTo>
                  <a:close/>
                </a:path>
                <a:path w="650875" h="222250">
                  <a:moveTo>
                    <a:pt x="502920" y="157919"/>
                  </a:moveTo>
                  <a:lnTo>
                    <a:pt x="502920" y="136398"/>
                  </a:lnTo>
                  <a:lnTo>
                    <a:pt x="495049" y="141839"/>
                  </a:lnTo>
                  <a:lnTo>
                    <a:pt x="487394" y="145637"/>
                  </a:lnTo>
                  <a:lnTo>
                    <a:pt x="479881" y="147863"/>
                  </a:lnTo>
                  <a:lnTo>
                    <a:pt x="473666" y="148470"/>
                  </a:lnTo>
                  <a:lnTo>
                    <a:pt x="466915" y="148526"/>
                  </a:lnTo>
                  <a:lnTo>
                    <a:pt x="462534" y="147066"/>
                  </a:lnTo>
                  <a:lnTo>
                    <a:pt x="454914" y="139446"/>
                  </a:lnTo>
                  <a:lnTo>
                    <a:pt x="453390" y="134874"/>
                  </a:lnTo>
                  <a:lnTo>
                    <a:pt x="453390" y="172897"/>
                  </a:lnTo>
                  <a:lnTo>
                    <a:pt x="456747" y="173783"/>
                  </a:lnTo>
                  <a:lnTo>
                    <a:pt x="465582" y="174498"/>
                  </a:lnTo>
                  <a:lnTo>
                    <a:pt x="476309" y="173212"/>
                  </a:lnTo>
                  <a:lnTo>
                    <a:pt x="486822" y="169354"/>
                  </a:lnTo>
                  <a:lnTo>
                    <a:pt x="497205" y="162914"/>
                  </a:lnTo>
                  <a:lnTo>
                    <a:pt x="502920" y="157919"/>
                  </a:lnTo>
                  <a:close/>
                </a:path>
                <a:path w="650875" h="222250">
                  <a:moveTo>
                    <a:pt x="296418" y="221742"/>
                  </a:moveTo>
                  <a:lnTo>
                    <a:pt x="296418" y="27432"/>
                  </a:lnTo>
                  <a:lnTo>
                    <a:pt x="265938" y="27432"/>
                  </a:lnTo>
                  <a:lnTo>
                    <a:pt x="265938" y="221742"/>
                  </a:lnTo>
                  <a:lnTo>
                    <a:pt x="296418" y="221742"/>
                  </a:lnTo>
                  <a:close/>
                </a:path>
                <a:path w="650875" h="222250">
                  <a:moveTo>
                    <a:pt x="397002" y="95250"/>
                  </a:moveTo>
                  <a:lnTo>
                    <a:pt x="388322" y="53994"/>
                  </a:lnTo>
                  <a:lnTo>
                    <a:pt x="353044" y="25538"/>
                  </a:lnTo>
                  <a:lnTo>
                    <a:pt x="340614" y="24384"/>
                  </a:lnTo>
                  <a:lnTo>
                    <a:pt x="325457" y="26229"/>
                  </a:lnTo>
                  <a:lnTo>
                    <a:pt x="313086" y="31718"/>
                  </a:lnTo>
                  <a:lnTo>
                    <a:pt x="303430" y="40778"/>
                  </a:lnTo>
                  <a:lnTo>
                    <a:pt x="296418" y="53340"/>
                  </a:lnTo>
                  <a:lnTo>
                    <a:pt x="296418" y="73152"/>
                  </a:lnTo>
                  <a:lnTo>
                    <a:pt x="306133" y="63710"/>
                  </a:lnTo>
                  <a:lnTo>
                    <a:pt x="315849" y="57054"/>
                  </a:lnTo>
                  <a:lnTo>
                    <a:pt x="325564" y="53113"/>
                  </a:lnTo>
                  <a:lnTo>
                    <a:pt x="335280" y="51816"/>
                  </a:lnTo>
                  <a:lnTo>
                    <a:pt x="348281" y="54673"/>
                  </a:lnTo>
                  <a:lnTo>
                    <a:pt x="357568" y="63246"/>
                  </a:lnTo>
                  <a:lnTo>
                    <a:pt x="363140" y="77533"/>
                  </a:lnTo>
                  <a:lnTo>
                    <a:pt x="364998" y="97536"/>
                  </a:lnTo>
                  <a:lnTo>
                    <a:pt x="364998" y="165841"/>
                  </a:lnTo>
                  <a:lnTo>
                    <a:pt x="370963" y="161960"/>
                  </a:lnTo>
                  <a:lnTo>
                    <a:pt x="380238" y="152400"/>
                  </a:lnTo>
                  <a:lnTo>
                    <a:pt x="387357" y="140684"/>
                  </a:lnTo>
                  <a:lnTo>
                    <a:pt x="392620" y="127254"/>
                  </a:lnTo>
                  <a:lnTo>
                    <a:pt x="395882" y="112109"/>
                  </a:lnTo>
                  <a:lnTo>
                    <a:pt x="397002" y="95250"/>
                  </a:lnTo>
                  <a:close/>
                </a:path>
                <a:path w="650875" h="222250">
                  <a:moveTo>
                    <a:pt x="364998" y="165841"/>
                  </a:moveTo>
                  <a:lnTo>
                    <a:pt x="364998" y="97536"/>
                  </a:lnTo>
                  <a:lnTo>
                    <a:pt x="364426" y="109835"/>
                  </a:lnTo>
                  <a:lnTo>
                    <a:pt x="362712" y="120491"/>
                  </a:lnTo>
                  <a:lnTo>
                    <a:pt x="331470" y="150114"/>
                  </a:lnTo>
                  <a:lnTo>
                    <a:pt x="322885" y="149125"/>
                  </a:lnTo>
                  <a:lnTo>
                    <a:pt x="314229" y="146208"/>
                  </a:lnTo>
                  <a:lnTo>
                    <a:pt x="305431" y="141434"/>
                  </a:lnTo>
                  <a:lnTo>
                    <a:pt x="296418" y="134874"/>
                  </a:lnTo>
                  <a:lnTo>
                    <a:pt x="296418" y="155448"/>
                  </a:lnTo>
                  <a:lnTo>
                    <a:pt x="303561" y="163889"/>
                  </a:lnTo>
                  <a:lnTo>
                    <a:pt x="312420" y="169830"/>
                  </a:lnTo>
                  <a:lnTo>
                    <a:pt x="322992" y="173343"/>
                  </a:lnTo>
                  <a:lnTo>
                    <a:pt x="335280" y="174498"/>
                  </a:lnTo>
                  <a:lnTo>
                    <a:pt x="348412" y="173081"/>
                  </a:lnTo>
                  <a:lnTo>
                    <a:pt x="360330" y="168878"/>
                  </a:lnTo>
                  <a:lnTo>
                    <a:pt x="364998" y="165841"/>
                  </a:lnTo>
                  <a:close/>
                </a:path>
                <a:path w="650875" h="222250">
                  <a:moveTo>
                    <a:pt x="224790" y="105918"/>
                  </a:moveTo>
                  <a:lnTo>
                    <a:pt x="224790" y="92964"/>
                  </a:lnTo>
                  <a:lnTo>
                    <a:pt x="223920" y="78259"/>
                  </a:lnTo>
                  <a:lnTo>
                    <a:pt x="202168" y="34992"/>
                  </a:lnTo>
                  <a:lnTo>
                    <a:pt x="169164" y="24384"/>
                  </a:lnTo>
                  <a:lnTo>
                    <a:pt x="156019" y="25669"/>
                  </a:lnTo>
                  <a:lnTo>
                    <a:pt x="115883" y="56411"/>
                  </a:lnTo>
                  <a:lnTo>
                    <a:pt x="105918" y="99060"/>
                  </a:lnTo>
                  <a:lnTo>
                    <a:pt x="107191" y="114907"/>
                  </a:lnTo>
                  <a:lnTo>
                    <a:pt x="125730" y="153162"/>
                  </a:lnTo>
                  <a:lnTo>
                    <a:pt x="137160" y="162833"/>
                  </a:lnTo>
                  <a:lnTo>
                    <a:pt x="137160" y="105918"/>
                  </a:lnTo>
                  <a:lnTo>
                    <a:pt x="137922" y="105918"/>
                  </a:lnTo>
                  <a:lnTo>
                    <a:pt x="137922" y="81534"/>
                  </a:lnTo>
                  <a:lnTo>
                    <a:pt x="141065" y="67091"/>
                  </a:lnTo>
                  <a:lnTo>
                    <a:pt x="147066" y="56864"/>
                  </a:lnTo>
                  <a:lnTo>
                    <a:pt x="155924" y="50780"/>
                  </a:lnTo>
                  <a:lnTo>
                    <a:pt x="167640" y="48768"/>
                  </a:lnTo>
                  <a:lnTo>
                    <a:pt x="179200" y="50780"/>
                  </a:lnTo>
                  <a:lnTo>
                    <a:pt x="187547" y="56864"/>
                  </a:lnTo>
                  <a:lnTo>
                    <a:pt x="192607" y="67091"/>
                  </a:lnTo>
                  <a:lnTo>
                    <a:pt x="194310" y="81534"/>
                  </a:lnTo>
                  <a:lnTo>
                    <a:pt x="194310" y="105918"/>
                  </a:lnTo>
                  <a:lnTo>
                    <a:pt x="224790" y="105918"/>
                  </a:lnTo>
                  <a:close/>
                </a:path>
                <a:path w="650875" h="222250">
                  <a:moveTo>
                    <a:pt x="224028" y="166116"/>
                  </a:moveTo>
                  <a:lnTo>
                    <a:pt x="224028" y="141732"/>
                  </a:lnTo>
                  <a:lnTo>
                    <a:pt x="211597" y="145291"/>
                  </a:lnTo>
                  <a:lnTo>
                    <a:pt x="200596" y="147923"/>
                  </a:lnTo>
                  <a:lnTo>
                    <a:pt x="191023" y="149554"/>
                  </a:lnTo>
                  <a:lnTo>
                    <a:pt x="182880" y="150114"/>
                  </a:lnTo>
                  <a:lnTo>
                    <a:pt x="164592" y="147387"/>
                  </a:lnTo>
                  <a:lnTo>
                    <a:pt x="150876" y="139160"/>
                  </a:lnTo>
                  <a:lnTo>
                    <a:pt x="141732" y="125360"/>
                  </a:lnTo>
                  <a:lnTo>
                    <a:pt x="137160" y="105918"/>
                  </a:lnTo>
                  <a:lnTo>
                    <a:pt x="137160" y="162833"/>
                  </a:lnTo>
                  <a:lnTo>
                    <a:pt x="149161" y="169259"/>
                  </a:lnTo>
                  <a:lnTo>
                    <a:pt x="163020" y="173200"/>
                  </a:lnTo>
                  <a:lnTo>
                    <a:pt x="178308" y="174498"/>
                  </a:lnTo>
                  <a:lnTo>
                    <a:pt x="188023" y="173938"/>
                  </a:lnTo>
                  <a:lnTo>
                    <a:pt x="198882" y="172307"/>
                  </a:lnTo>
                  <a:lnTo>
                    <a:pt x="210883" y="169675"/>
                  </a:lnTo>
                  <a:lnTo>
                    <a:pt x="224028" y="166116"/>
                  </a:lnTo>
                  <a:close/>
                </a:path>
                <a:path w="650875" h="222250">
                  <a:moveTo>
                    <a:pt x="194310" y="105918"/>
                  </a:moveTo>
                  <a:lnTo>
                    <a:pt x="194310" y="81534"/>
                  </a:lnTo>
                  <a:lnTo>
                    <a:pt x="137922" y="81534"/>
                  </a:lnTo>
                  <a:lnTo>
                    <a:pt x="137922" y="105918"/>
                  </a:lnTo>
                  <a:lnTo>
                    <a:pt x="194310" y="105918"/>
                  </a:lnTo>
                  <a:close/>
                </a:path>
                <a:path w="650875" h="222250">
                  <a:moveTo>
                    <a:pt x="583692" y="51816"/>
                  </a:moveTo>
                  <a:lnTo>
                    <a:pt x="583692" y="27432"/>
                  </a:lnTo>
                  <a:lnTo>
                    <a:pt x="566166" y="27432"/>
                  </a:lnTo>
                  <a:lnTo>
                    <a:pt x="566166" y="51816"/>
                  </a:lnTo>
                  <a:lnTo>
                    <a:pt x="583692" y="51816"/>
                  </a:lnTo>
                  <a:close/>
                </a:path>
                <a:path w="650875" h="222250">
                  <a:moveTo>
                    <a:pt x="649986" y="170688"/>
                  </a:moveTo>
                  <a:lnTo>
                    <a:pt x="649986" y="148590"/>
                  </a:lnTo>
                  <a:lnTo>
                    <a:pt x="643128" y="150114"/>
                  </a:lnTo>
                  <a:lnTo>
                    <a:pt x="634746" y="150114"/>
                  </a:lnTo>
                  <a:lnTo>
                    <a:pt x="625744" y="148661"/>
                  </a:lnTo>
                  <a:lnTo>
                    <a:pt x="619315" y="144208"/>
                  </a:lnTo>
                  <a:lnTo>
                    <a:pt x="615457" y="136612"/>
                  </a:lnTo>
                  <a:lnTo>
                    <a:pt x="614172" y="125730"/>
                  </a:lnTo>
                  <a:lnTo>
                    <a:pt x="614172" y="0"/>
                  </a:lnTo>
                  <a:lnTo>
                    <a:pt x="583692" y="2286"/>
                  </a:lnTo>
                  <a:lnTo>
                    <a:pt x="583692" y="130302"/>
                  </a:lnTo>
                  <a:lnTo>
                    <a:pt x="601408" y="168068"/>
                  </a:lnTo>
                  <a:lnTo>
                    <a:pt x="632460" y="174498"/>
                  </a:lnTo>
                  <a:lnTo>
                    <a:pt x="640080" y="172974"/>
                  </a:lnTo>
                  <a:lnTo>
                    <a:pt x="649986" y="170688"/>
                  </a:lnTo>
                  <a:close/>
                </a:path>
                <a:path w="650875" h="222250">
                  <a:moveTo>
                    <a:pt x="650748" y="51816"/>
                  </a:moveTo>
                  <a:lnTo>
                    <a:pt x="650748" y="27432"/>
                  </a:lnTo>
                  <a:lnTo>
                    <a:pt x="614172" y="27432"/>
                  </a:lnTo>
                  <a:lnTo>
                    <a:pt x="614172" y="51816"/>
                  </a:lnTo>
                  <a:lnTo>
                    <a:pt x="650748" y="51816"/>
                  </a:lnTo>
                  <a:close/>
                </a:path>
                <a:path w="650875" h="222250">
                  <a:moveTo>
                    <a:pt x="17526" y="51816"/>
                  </a:moveTo>
                  <a:lnTo>
                    <a:pt x="17526" y="27432"/>
                  </a:lnTo>
                  <a:lnTo>
                    <a:pt x="0" y="27432"/>
                  </a:lnTo>
                  <a:lnTo>
                    <a:pt x="0" y="51816"/>
                  </a:lnTo>
                  <a:lnTo>
                    <a:pt x="17526" y="51816"/>
                  </a:lnTo>
                  <a:close/>
                </a:path>
                <a:path w="650875" h="222250">
                  <a:moveTo>
                    <a:pt x="83820" y="170688"/>
                  </a:moveTo>
                  <a:lnTo>
                    <a:pt x="83820" y="148590"/>
                  </a:lnTo>
                  <a:lnTo>
                    <a:pt x="76962" y="150114"/>
                  </a:lnTo>
                  <a:lnTo>
                    <a:pt x="68580" y="150114"/>
                  </a:lnTo>
                  <a:lnTo>
                    <a:pt x="59578" y="148661"/>
                  </a:lnTo>
                  <a:lnTo>
                    <a:pt x="53149" y="144208"/>
                  </a:lnTo>
                  <a:lnTo>
                    <a:pt x="49291" y="136612"/>
                  </a:lnTo>
                  <a:lnTo>
                    <a:pt x="48006" y="125730"/>
                  </a:lnTo>
                  <a:lnTo>
                    <a:pt x="48006" y="0"/>
                  </a:lnTo>
                  <a:lnTo>
                    <a:pt x="17526" y="2286"/>
                  </a:lnTo>
                  <a:lnTo>
                    <a:pt x="17526" y="130302"/>
                  </a:lnTo>
                  <a:lnTo>
                    <a:pt x="18240" y="140029"/>
                  </a:lnTo>
                  <a:lnTo>
                    <a:pt x="42671" y="171640"/>
                  </a:lnTo>
                  <a:lnTo>
                    <a:pt x="66294" y="174498"/>
                  </a:lnTo>
                  <a:lnTo>
                    <a:pt x="73914" y="172974"/>
                  </a:lnTo>
                  <a:lnTo>
                    <a:pt x="83820" y="170688"/>
                  </a:lnTo>
                  <a:close/>
                </a:path>
                <a:path w="650875" h="222250">
                  <a:moveTo>
                    <a:pt x="84582" y="51816"/>
                  </a:moveTo>
                  <a:lnTo>
                    <a:pt x="84582" y="27432"/>
                  </a:lnTo>
                  <a:lnTo>
                    <a:pt x="48006" y="27432"/>
                  </a:lnTo>
                  <a:lnTo>
                    <a:pt x="48006" y="51816"/>
                  </a:lnTo>
                  <a:lnTo>
                    <a:pt x="84582" y="51816"/>
                  </a:lnTo>
                  <a:close/>
                </a:path>
              </a:pathLst>
            </a:custGeom>
            <a:solidFill>
              <a:srgbClr val="000000"/>
            </a:solidFill>
          </p:spPr>
          <p:txBody>
            <a:bodyPr wrap="square" lIns="0" tIns="0" rIns="0" bIns="0" rtlCol="0"/>
            <a:lstStyle/>
            <a:p>
              <a:endParaRPr/>
            </a:p>
          </p:txBody>
        </p:sp>
        <p:sp>
          <p:nvSpPr>
            <p:cNvPr id="21" name="object 21"/>
            <p:cNvSpPr/>
            <p:nvPr/>
          </p:nvSpPr>
          <p:spPr>
            <a:xfrm>
              <a:off x="2285238" y="2391155"/>
              <a:ext cx="49530" cy="44450"/>
            </a:xfrm>
            <a:custGeom>
              <a:avLst/>
              <a:gdLst/>
              <a:ahLst/>
              <a:cxnLst/>
              <a:rect l="l" t="t" r="r" b="b"/>
              <a:pathLst>
                <a:path w="49530" h="44450">
                  <a:moveTo>
                    <a:pt x="43433" y="0"/>
                  </a:moveTo>
                  <a:lnTo>
                    <a:pt x="3809" y="11430"/>
                  </a:lnTo>
                  <a:lnTo>
                    <a:pt x="0" y="17526"/>
                  </a:lnTo>
                  <a:lnTo>
                    <a:pt x="0" y="25146"/>
                  </a:lnTo>
                  <a:lnTo>
                    <a:pt x="0" y="30480"/>
                  </a:lnTo>
                  <a:lnTo>
                    <a:pt x="1523" y="35052"/>
                  </a:lnTo>
                  <a:lnTo>
                    <a:pt x="5333" y="38862"/>
                  </a:lnTo>
                  <a:lnTo>
                    <a:pt x="9143" y="42672"/>
                  </a:lnTo>
                  <a:lnTo>
                    <a:pt x="13715" y="44196"/>
                  </a:lnTo>
                  <a:lnTo>
                    <a:pt x="19049" y="44196"/>
                  </a:lnTo>
                  <a:lnTo>
                    <a:pt x="26491" y="43469"/>
                  </a:lnTo>
                  <a:lnTo>
                    <a:pt x="34004" y="41243"/>
                  </a:lnTo>
                  <a:lnTo>
                    <a:pt x="41659" y="37445"/>
                  </a:lnTo>
                  <a:lnTo>
                    <a:pt x="49529" y="32004"/>
                  </a:lnTo>
                  <a:lnTo>
                    <a:pt x="49529" y="0"/>
                  </a:lnTo>
                  <a:lnTo>
                    <a:pt x="43433" y="0"/>
                  </a:lnTo>
                  <a:close/>
                </a:path>
              </a:pathLst>
            </a:custGeom>
            <a:ln w="17526">
              <a:solidFill>
                <a:srgbClr val="FFFFFF"/>
              </a:solidFill>
            </a:ln>
          </p:spPr>
          <p:txBody>
            <a:bodyPr wrap="square" lIns="0" tIns="0" rIns="0" bIns="0" rtlCol="0"/>
            <a:lstStyle/>
            <a:p>
              <a:endParaRPr/>
            </a:p>
          </p:txBody>
        </p:sp>
        <p:sp>
          <p:nvSpPr>
            <p:cNvPr id="22" name="object 22"/>
            <p:cNvSpPr/>
            <p:nvPr/>
          </p:nvSpPr>
          <p:spPr>
            <a:xfrm>
              <a:off x="2128266" y="2338577"/>
              <a:ext cx="68580" cy="98425"/>
            </a:xfrm>
            <a:custGeom>
              <a:avLst/>
              <a:gdLst/>
              <a:ahLst/>
              <a:cxnLst/>
              <a:rect l="l" t="t" r="r" b="b"/>
              <a:pathLst>
                <a:path w="68580" h="98425">
                  <a:moveTo>
                    <a:pt x="38862" y="0"/>
                  </a:moveTo>
                  <a:lnTo>
                    <a:pt x="29146" y="1297"/>
                  </a:lnTo>
                  <a:lnTo>
                    <a:pt x="19431" y="5238"/>
                  </a:lnTo>
                  <a:lnTo>
                    <a:pt x="9715" y="11894"/>
                  </a:lnTo>
                  <a:lnTo>
                    <a:pt x="0" y="21336"/>
                  </a:lnTo>
                  <a:lnTo>
                    <a:pt x="0" y="83058"/>
                  </a:lnTo>
                  <a:lnTo>
                    <a:pt x="9013" y="89618"/>
                  </a:lnTo>
                  <a:lnTo>
                    <a:pt x="17811" y="94392"/>
                  </a:lnTo>
                  <a:lnTo>
                    <a:pt x="26467" y="97309"/>
                  </a:lnTo>
                  <a:lnTo>
                    <a:pt x="35052" y="98298"/>
                  </a:lnTo>
                  <a:lnTo>
                    <a:pt x="42183" y="97452"/>
                  </a:lnTo>
                  <a:lnTo>
                    <a:pt x="68008" y="58019"/>
                  </a:lnTo>
                  <a:lnTo>
                    <a:pt x="68580" y="45720"/>
                  </a:lnTo>
                  <a:lnTo>
                    <a:pt x="66722" y="25717"/>
                  </a:lnTo>
                  <a:lnTo>
                    <a:pt x="61150" y="11429"/>
                  </a:lnTo>
                  <a:lnTo>
                    <a:pt x="51863" y="2857"/>
                  </a:lnTo>
                  <a:lnTo>
                    <a:pt x="38862" y="0"/>
                  </a:lnTo>
                  <a:close/>
                </a:path>
              </a:pathLst>
            </a:custGeom>
            <a:ln w="17526">
              <a:solidFill>
                <a:srgbClr val="FFFFFF"/>
              </a:solidFill>
            </a:ln>
          </p:spPr>
          <p:txBody>
            <a:bodyPr wrap="square" lIns="0" tIns="0" rIns="0" bIns="0" rtlCol="0"/>
            <a:lstStyle/>
            <a:p>
              <a:endParaRPr/>
            </a:p>
          </p:txBody>
        </p:sp>
        <p:sp>
          <p:nvSpPr>
            <p:cNvPr id="23" name="object 23"/>
            <p:cNvSpPr/>
            <p:nvPr/>
          </p:nvSpPr>
          <p:spPr>
            <a:xfrm>
              <a:off x="1969769" y="2335529"/>
              <a:ext cx="56515" cy="33020"/>
            </a:xfrm>
            <a:custGeom>
              <a:avLst/>
              <a:gdLst/>
              <a:ahLst/>
              <a:cxnLst/>
              <a:rect l="l" t="t" r="r" b="b"/>
              <a:pathLst>
                <a:path w="56514" h="33019">
                  <a:moveTo>
                    <a:pt x="29718" y="0"/>
                  </a:moveTo>
                  <a:lnTo>
                    <a:pt x="18002" y="2012"/>
                  </a:lnTo>
                  <a:lnTo>
                    <a:pt x="9144" y="8096"/>
                  </a:lnTo>
                  <a:lnTo>
                    <a:pt x="3143" y="18323"/>
                  </a:lnTo>
                  <a:lnTo>
                    <a:pt x="0" y="32766"/>
                  </a:lnTo>
                  <a:lnTo>
                    <a:pt x="56388" y="32766"/>
                  </a:lnTo>
                  <a:lnTo>
                    <a:pt x="54685" y="18323"/>
                  </a:lnTo>
                  <a:lnTo>
                    <a:pt x="49625" y="8096"/>
                  </a:lnTo>
                  <a:lnTo>
                    <a:pt x="41278" y="2012"/>
                  </a:lnTo>
                  <a:lnTo>
                    <a:pt x="29718" y="0"/>
                  </a:lnTo>
                  <a:close/>
                </a:path>
              </a:pathLst>
            </a:custGeom>
            <a:ln w="17526">
              <a:solidFill>
                <a:srgbClr val="FFFFFF"/>
              </a:solidFill>
            </a:ln>
          </p:spPr>
          <p:txBody>
            <a:bodyPr wrap="square" lIns="0" tIns="0" rIns="0" bIns="0" rtlCol="0"/>
            <a:lstStyle/>
            <a:p>
              <a:endParaRPr/>
            </a:p>
          </p:txBody>
        </p:sp>
        <p:sp>
          <p:nvSpPr>
            <p:cNvPr id="24" name="object 24"/>
            <p:cNvSpPr/>
            <p:nvPr/>
          </p:nvSpPr>
          <p:spPr>
            <a:xfrm>
              <a:off x="2254758" y="2311145"/>
              <a:ext cx="130810" cy="150495"/>
            </a:xfrm>
            <a:custGeom>
              <a:avLst/>
              <a:gdLst/>
              <a:ahLst/>
              <a:cxnLst/>
              <a:rect l="l" t="t" r="r" b="b"/>
              <a:pathLst>
                <a:path w="130810" h="150494">
                  <a:moveTo>
                    <a:pt x="62483" y="0"/>
                  </a:moveTo>
                  <a:lnTo>
                    <a:pt x="103417" y="17859"/>
                  </a:lnTo>
                  <a:lnTo>
                    <a:pt x="110489" y="45719"/>
                  </a:lnTo>
                  <a:lnTo>
                    <a:pt x="110489" y="108204"/>
                  </a:lnTo>
                  <a:lnTo>
                    <a:pt x="110489" y="121157"/>
                  </a:lnTo>
                  <a:lnTo>
                    <a:pt x="113537" y="127254"/>
                  </a:lnTo>
                  <a:lnTo>
                    <a:pt x="120395" y="127254"/>
                  </a:lnTo>
                  <a:lnTo>
                    <a:pt x="121919" y="127254"/>
                  </a:lnTo>
                  <a:lnTo>
                    <a:pt x="124205" y="127254"/>
                  </a:lnTo>
                  <a:lnTo>
                    <a:pt x="128015" y="127254"/>
                  </a:lnTo>
                  <a:lnTo>
                    <a:pt x="130301" y="144780"/>
                  </a:lnTo>
                  <a:lnTo>
                    <a:pt x="122681" y="148590"/>
                  </a:lnTo>
                  <a:lnTo>
                    <a:pt x="115823" y="150114"/>
                  </a:lnTo>
                  <a:lnTo>
                    <a:pt x="108203" y="150114"/>
                  </a:lnTo>
                  <a:lnTo>
                    <a:pt x="99476" y="148828"/>
                  </a:lnTo>
                  <a:lnTo>
                    <a:pt x="92678" y="144970"/>
                  </a:lnTo>
                  <a:lnTo>
                    <a:pt x="87737" y="138541"/>
                  </a:lnTo>
                  <a:lnTo>
                    <a:pt x="84581" y="129539"/>
                  </a:lnTo>
                  <a:lnTo>
                    <a:pt x="74283" y="138541"/>
                  </a:lnTo>
                  <a:lnTo>
                    <a:pt x="63912" y="144970"/>
                  </a:lnTo>
                  <a:lnTo>
                    <a:pt x="53399" y="148828"/>
                  </a:lnTo>
                  <a:lnTo>
                    <a:pt x="42671" y="150114"/>
                  </a:lnTo>
                  <a:lnTo>
                    <a:pt x="33837" y="149399"/>
                  </a:lnTo>
                  <a:lnTo>
                    <a:pt x="2952" y="125634"/>
                  </a:lnTo>
                  <a:lnTo>
                    <a:pt x="0" y="109728"/>
                  </a:lnTo>
                  <a:lnTo>
                    <a:pt x="1273" y="98321"/>
                  </a:lnTo>
                  <a:lnTo>
                    <a:pt x="30980" y="66948"/>
                  </a:lnTo>
                  <a:lnTo>
                    <a:pt x="76199" y="60198"/>
                  </a:lnTo>
                  <a:lnTo>
                    <a:pt x="80009" y="60198"/>
                  </a:lnTo>
                  <a:lnTo>
                    <a:pt x="80009" y="45720"/>
                  </a:lnTo>
                  <a:lnTo>
                    <a:pt x="78581" y="36278"/>
                  </a:lnTo>
                  <a:lnTo>
                    <a:pt x="74294" y="29622"/>
                  </a:lnTo>
                  <a:lnTo>
                    <a:pt x="67151" y="25681"/>
                  </a:lnTo>
                  <a:lnTo>
                    <a:pt x="57149" y="24384"/>
                  </a:lnTo>
                  <a:lnTo>
                    <a:pt x="47113" y="25110"/>
                  </a:lnTo>
                  <a:lnTo>
                    <a:pt x="36290" y="27336"/>
                  </a:lnTo>
                  <a:lnTo>
                    <a:pt x="24467" y="31134"/>
                  </a:lnTo>
                  <a:lnTo>
                    <a:pt x="11429" y="36576"/>
                  </a:lnTo>
                  <a:lnTo>
                    <a:pt x="11429" y="11430"/>
                  </a:lnTo>
                  <a:lnTo>
                    <a:pt x="25300" y="6429"/>
                  </a:lnTo>
                  <a:lnTo>
                    <a:pt x="38385" y="2857"/>
                  </a:lnTo>
                  <a:lnTo>
                    <a:pt x="50756" y="714"/>
                  </a:lnTo>
                  <a:lnTo>
                    <a:pt x="62483" y="0"/>
                  </a:lnTo>
                  <a:close/>
                </a:path>
              </a:pathLst>
            </a:custGeom>
            <a:ln w="17526">
              <a:solidFill>
                <a:srgbClr val="FFFFFF"/>
              </a:solidFill>
            </a:ln>
          </p:spPr>
          <p:txBody>
            <a:bodyPr wrap="square" lIns="0" tIns="0" rIns="0" bIns="0" rtlCol="0"/>
            <a:lstStyle/>
            <a:p>
              <a:endParaRPr/>
            </a:p>
          </p:txBody>
        </p:sp>
        <p:sp>
          <p:nvSpPr>
            <p:cNvPr id="25" name="object 25"/>
            <p:cNvSpPr/>
            <p:nvPr/>
          </p:nvSpPr>
          <p:spPr>
            <a:xfrm>
              <a:off x="2097786" y="2311145"/>
              <a:ext cx="131445" cy="197485"/>
            </a:xfrm>
            <a:custGeom>
              <a:avLst/>
              <a:gdLst/>
              <a:ahLst/>
              <a:cxnLst/>
              <a:rect l="l" t="t" r="r" b="b"/>
              <a:pathLst>
                <a:path w="131444" h="197485">
                  <a:moveTo>
                    <a:pt x="74675" y="0"/>
                  </a:moveTo>
                  <a:lnTo>
                    <a:pt x="115823" y="19049"/>
                  </a:lnTo>
                  <a:lnTo>
                    <a:pt x="130075" y="55590"/>
                  </a:lnTo>
                  <a:lnTo>
                    <a:pt x="131063" y="70866"/>
                  </a:lnTo>
                  <a:lnTo>
                    <a:pt x="129944" y="87725"/>
                  </a:lnTo>
                  <a:lnTo>
                    <a:pt x="114299" y="128016"/>
                  </a:lnTo>
                  <a:lnTo>
                    <a:pt x="69341" y="150114"/>
                  </a:lnTo>
                  <a:lnTo>
                    <a:pt x="57054" y="148959"/>
                  </a:lnTo>
                  <a:lnTo>
                    <a:pt x="46481" y="145446"/>
                  </a:lnTo>
                  <a:lnTo>
                    <a:pt x="37623" y="139505"/>
                  </a:lnTo>
                  <a:lnTo>
                    <a:pt x="30479" y="131064"/>
                  </a:lnTo>
                  <a:lnTo>
                    <a:pt x="30479" y="197358"/>
                  </a:lnTo>
                  <a:lnTo>
                    <a:pt x="0" y="197358"/>
                  </a:lnTo>
                  <a:lnTo>
                    <a:pt x="0" y="3048"/>
                  </a:lnTo>
                  <a:lnTo>
                    <a:pt x="30479" y="3048"/>
                  </a:lnTo>
                  <a:lnTo>
                    <a:pt x="30479" y="28956"/>
                  </a:lnTo>
                  <a:lnTo>
                    <a:pt x="37492" y="16394"/>
                  </a:lnTo>
                  <a:lnTo>
                    <a:pt x="47148" y="7334"/>
                  </a:lnTo>
                  <a:lnTo>
                    <a:pt x="59519" y="1845"/>
                  </a:lnTo>
                  <a:lnTo>
                    <a:pt x="74675" y="0"/>
                  </a:lnTo>
                  <a:close/>
                </a:path>
              </a:pathLst>
            </a:custGeom>
            <a:ln w="17526">
              <a:solidFill>
                <a:srgbClr val="FFFFFF"/>
              </a:solidFill>
            </a:ln>
          </p:spPr>
          <p:txBody>
            <a:bodyPr wrap="square" lIns="0" tIns="0" rIns="0" bIns="0" rtlCol="0"/>
            <a:lstStyle/>
            <a:p>
              <a:endParaRPr/>
            </a:p>
          </p:txBody>
        </p:sp>
        <p:sp>
          <p:nvSpPr>
            <p:cNvPr id="26" name="object 26"/>
            <p:cNvSpPr/>
            <p:nvPr/>
          </p:nvSpPr>
          <p:spPr>
            <a:xfrm>
              <a:off x="1937766" y="2311145"/>
              <a:ext cx="119380" cy="150495"/>
            </a:xfrm>
            <a:custGeom>
              <a:avLst/>
              <a:gdLst/>
              <a:ahLst/>
              <a:cxnLst/>
              <a:rect l="l" t="t" r="r" b="b"/>
              <a:pathLst>
                <a:path w="119380" h="150494">
                  <a:moveTo>
                    <a:pt x="63245" y="0"/>
                  </a:moveTo>
                  <a:lnTo>
                    <a:pt x="104393" y="19049"/>
                  </a:lnTo>
                  <a:lnTo>
                    <a:pt x="118871" y="68580"/>
                  </a:lnTo>
                  <a:lnTo>
                    <a:pt x="118871" y="81534"/>
                  </a:lnTo>
                  <a:lnTo>
                    <a:pt x="31241" y="81534"/>
                  </a:lnTo>
                  <a:lnTo>
                    <a:pt x="35813" y="100976"/>
                  </a:lnTo>
                  <a:lnTo>
                    <a:pt x="44957" y="114776"/>
                  </a:lnTo>
                  <a:lnTo>
                    <a:pt x="58673" y="123003"/>
                  </a:lnTo>
                  <a:lnTo>
                    <a:pt x="76961" y="125730"/>
                  </a:lnTo>
                  <a:lnTo>
                    <a:pt x="85105" y="125170"/>
                  </a:lnTo>
                  <a:lnTo>
                    <a:pt x="94678" y="123539"/>
                  </a:lnTo>
                  <a:lnTo>
                    <a:pt x="105679" y="120907"/>
                  </a:lnTo>
                  <a:lnTo>
                    <a:pt x="118109" y="117348"/>
                  </a:lnTo>
                  <a:lnTo>
                    <a:pt x="118109" y="141732"/>
                  </a:lnTo>
                  <a:lnTo>
                    <a:pt x="104965" y="145291"/>
                  </a:lnTo>
                  <a:lnTo>
                    <a:pt x="92963" y="147923"/>
                  </a:lnTo>
                  <a:lnTo>
                    <a:pt x="82105" y="149554"/>
                  </a:lnTo>
                  <a:lnTo>
                    <a:pt x="72389" y="150114"/>
                  </a:lnTo>
                  <a:lnTo>
                    <a:pt x="57102" y="148816"/>
                  </a:lnTo>
                  <a:lnTo>
                    <a:pt x="19811" y="128778"/>
                  </a:lnTo>
                  <a:lnTo>
                    <a:pt x="1273" y="90523"/>
                  </a:lnTo>
                  <a:lnTo>
                    <a:pt x="0" y="74676"/>
                  </a:lnTo>
                  <a:lnTo>
                    <a:pt x="1131" y="58935"/>
                  </a:lnTo>
                  <a:lnTo>
                    <a:pt x="17525" y="20574"/>
                  </a:lnTo>
                  <a:lnTo>
                    <a:pt x="50101" y="1285"/>
                  </a:lnTo>
                  <a:lnTo>
                    <a:pt x="63245" y="0"/>
                  </a:lnTo>
                  <a:close/>
                </a:path>
              </a:pathLst>
            </a:custGeom>
            <a:ln w="17526">
              <a:solidFill>
                <a:srgbClr val="FFFFFF"/>
              </a:solidFill>
            </a:ln>
          </p:spPr>
          <p:txBody>
            <a:bodyPr wrap="square" lIns="0" tIns="0" rIns="0" bIns="0" rtlCol="0"/>
            <a:lstStyle/>
            <a:p>
              <a:endParaRPr/>
            </a:p>
          </p:txBody>
        </p:sp>
        <p:sp>
          <p:nvSpPr>
            <p:cNvPr id="27" name="object 27"/>
            <p:cNvSpPr/>
            <p:nvPr/>
          </p:nvSpPr>
          <p:spPr>
            <a:xfrm>
              <a:off x="2398013" y="2286762"/>
              <a:ext cx="85090" cy="174625"/>
            </a:xfrm>
            <a:custGeom>
              <a:avLst/>
              <a:gdLst/>
              <a:ahLst/>
              <a:cxnLst/>
              <a:rect l="l" t="t" r="r" b="b"/>
              <a:pathLst>
                <a:path w="85089" h="174625">
                  <a:moveTo>
                    <a:pt x="48006" y="0"/>
                  </a:moveTo>
                  <a:lnTo>
                    <a:pt x="48006" y="27432"/>
                  </a:lnTo>
                  <a:lnTo>
                    <a:pt x="84582" y="27432"/>
                  </a:lnTo>
                  <a:lnTo>
                    <a:pt x="84582" y="51816"/>
                  </a:lnTo>
                  <a:lnTo>
                    <a:pt x="48006" y="51816"/>
                  </a:lnTo>
                  <a:lnTo>
                    <a:pt x="48006" y="125730"/>
                  </a:lnTo>
                  <a:lnTo>
                    <a:pt x="49291" y="136612"/>
                  </a:lnTo>
                  <a:lnTo>
                    <a:pt x="53149" y="144208"/>
                  </a:lnTo>
                  <a:lnTo>
                    <a:pt x="59578" y="148661"/>
                  </a:lnTo>
                  <a:lnTo>
                    <a:pt x="68580" y="150114"/>
                  </a:lnTo>
                  <a:lnTo>
                    <a:pt x="71628" y="150114"/>
                  </a:lnTo>
                  <a:lnTo>
                    <a:pt x="76962" y="150114"/>
                  </a:lnTo>
                  <a:lnTo>
                    <a:pt x="83820" y="148590"/>
                  </a:lnTo>
                  <a:lnTo>
                    <a:pt x="83820" y="170688"/>
                  </a:lnTo>
                  <a:lnTo>
                    <a:pt x="73914" y="172974"/>
                  </a:lnTo>
                  <a:lnTo>
                    <a:pt x="66294" y="174498"/>
                  </a:lnTo>
                  <a:lnTo>
                    <a:pt x="60960" y="174498"/>
                  </a:lnTo>
                  <a:lnTo>
                    <a:pt x="23955" y="156340"/>
                  </a:lnTo>
                  <a:lnTo>
                    <a:pt x="17526" y="130302"/>
                  </a:lnTo>
                  <a:lnTo>
                    <a:pt x="17526" y="51816"/>
                  </a:lnTo>
                  <a:lnTo>
                    <a:pt x="0" y="51816"/>
                  </a:lnTo>
                  <a:lnTo>
                    <a:pt x="0" y="27432"/>
                  </a:lnTo>
                  <a:lnTo>
                    <a:pt x="17526" y="27432"/>
                  </a:lnTo>
                  <a:lnTo>
                    <a:pt x="17526" y="2286"/>
                  </a:lnTo>
                  <a:lnTo>
                    <a:pt x="48006" y="0"/>
                  </a:lnTo>
                  <a:close/>
                </a:path>
              </a:pathLst>
            </a:custGeom>
            <a:ln w="17526">
              <a:solidFill>
                <a:srgbClr val="FFFFFF"/>
              </a:solidFill>
            </a:ln>
          </p:spPr>
          <p:txBody>
            <a:bodyPr wrap="square" lIns="0" tIns="0" rIns="0" bIns="0" rtlCol="0"/>
            <a:lstStyle/>
            <a:p>
              <a:endParaRPr/>
            </a:p>
          </p:txBody>
        </p:sp>
        <p:sp>
          <p:nvSpPr>
            <p:cNvPr id="28" name="object 28"/>
            <p:cNvSpPr/>
            <p:nvPr/>
          </p:nvSpPr>
          <p:spPr>
            <a:xfrm>
              <a:off x="1831847" y="2286762"/>
              <a:ext cx="85090" cy="174625"/>
            </a:xfrm>
            <a:custGeom>
              <a:avLst/>
              <a:gdLst/>
              <a:ahLst/>
              <a:cxnLst/>
              <a:rect l="l" t="t" r="r" b="b"/>
              <a:pathLst>
                <a:path w="85089" h="174625">
                  <a:moveTo>
                    <a:pt x="48006" y="0"/>
                  </a:moveTo>
                  <a:lnTo>
                    <a:pt x="48006" y="27432"/>
                  </a:lnTo>
                  <a:lnTo>
                    <a:pt x="84582" y="27432"/>
                  </a:lnTo>
                  <a:lnTo>
                    <a:pt x="84582" y="51816"/>
                  </a:lnTo>
                  <a:lnTo>
                    <a:pt x="48006" y="51816"/>
                  </a:lnTo>
                  <a:lnTo>
                    <a:pt x="48006" y="125730"/>
                  </a:lnTo>
                  <a:lnTo>
                    <a:pt x="49291" y="136612"/>
                  </a:lnTo>
                  <a:lnTo>
                    <a:pt x="53149" y="144208"/>
                  </a:lnTo>
                  <a:lnTo>
                    <a:pt x="59578" y="148661"/>
                  </a:lnTo>
                  <a:lnTo>
                    <a:pt x="68580" y="150114"/>
                  </a:lnTo>
                  <a:lnTo>
                    <a:pt x="71628" y="150114"/>
                  </a:lnTo>
                  <a:lnTo>
                    <a:pt x="76962" y="150114"/>
                  </a:lnTo>
                  <a:lnTo>
                    <a:pt x="83820" y="148590"/>
                  </a:lnTo>
                  <a:lnTo>
                    <a:pt x="83820" y="170688"/>
                  </a:lnTo>
                  <a:lnTo>
                    <a:pt x="73914" y="172974"/>
                  </a:lnTo>
                  <a:lnTo>
                    <a:pt x="66294" y="174498"/>
                  </a:lnTo>
                  <a:lnTo>
                    <a:pt x="60960" y="174498"/>
                  </a:lnTo>
                  <a:lnTo>
                    <a:pt x="23955" y="156340"/>
                  </a:lnTo>
                  <a:lnTo>
                    <a:pt x="17526" y="130302"/>
                  </a:lnTo>
                  <a:lnTo>
                    <a:pt x="17526" y="51816"/>
                  </a:lnTo>
                  <a:lnTo>
                    <a:pt x="0" y="51816"/>
                  </a:lnTo>
                  <a:lnTo>
                    <a:pt x="0" y="27432"/>
                  </a:lnTo>
                  <a:lnTo>
                    <a:pt x="17526" y="27432"/>
                  </a:lnTo>
                  <a:lnTo>
                    <a:pt x="17526" y="2286"/>
                  </a:lnTo>
                  <a:lnTo>
                    <a:pt x="48006" y="0"/>
                  </a:lnTo>
                  <a:close/>
                </a:path>
              </a:pathLst>
            </a:custGeom>
            <a:ln w="17526">
              <a:solidFill>
                <a:srgbClr val="FFFFFF"/>
              </a:solidFill>
            </a:ln>
          </p:spPr>
          <p:txBody>
            <a:bodyPr wrap="square" lIns="0" tIns="0" rIns="0" bIns="0" rtlCol="0"/>
            <a:lstStyle/>
            <a:p>
              <a:endParaRPr/>
            </a:p>
          </p:txBody>
        </p:sp>
        <p:sp>
          <p:nvSpPr>
            <p:cNvPr id="29" name="object 29"/>
            <p:cNvSpPr/>
            <p:nvPr/>
          </p:nvSpPr>
          <p:spPr>
            <a:xfrm>
              <a:off x="2596895" y="2250948"/>
              <a:ext cx="454659" cy="210820"/>
            </a:xfrm>
            <a:custGeom>
              <a:avLst/>
              <a:gdLst/>
              <a:ahLst/>
              <a:cxnLst/>
              <a:rect l="l" t="t" r="r" b="b"/>
              <a:pathLst>
                <a:path w="454660" h="210819">
                  <a:moveTo>
                    <a:pt x="234696" y="140208"/>
                  </a:moveTo>
                  <a:lnTo>
                    <a:pt x="234696" y="120396"/>
                  </a:lnTo>
                  <a:lnTo>
                    <a:pt x="228981" y="120476"/>
                  </a:lnTo>
                  <a:lnTo>
                    <a:pt x="185666" y="127146"/>
                  </a:lnTo>
                  <a:lnTo>
                    <a:pt x="155959" y="158519"/>
                  </a:lnTo>
                  <a:lnTo>
                    <a:pt x="154686" y="169926"/>
                  </a:lnTo>
                  <a:lnTo>
                    <a:pt x="155412" y="178200"/>
                  </a:lnTo>
                  <a:lnTo>
                    <a:pt x="180403" y="207454"/>
                  </a:lnTo>
                  <a:lnTo>
                    <a:pt x="185166" y="208711"/>
                  </a:lnTo>
                  <a:lnTo>
                    <a:pt x="185166" y="157734"/>
                  </a:lnTo>
                  <a:lnTo>
                    <a:pt x="188976" y="151638"/>
                  </a:lnTo>
                  <a:lnTo>
                    <a:pt x="226825" y="140289"/>
                  </a:lnTo>
                  <a:lnTo>
                    <a:pt x="234696" y="140208"/>
                  </a:lnTo>
                  <a:close/>
                </a:path>
                <a:path w="454660" h="210819">
                  <a:moveTo>
                    <a:pt x="284988" y="204978"/>
                  </a:moveTo>
                  <a:lnTo>
                    <a:pt x="282702" y="187452"/>
                  </a:lnTo>
                  <a:lnTo>
                    <a:pt x="268224" y="187452"/>
                  </a:lnTo>
                  <a:lnTo>
                    <a:pt x="265176" y="181356"/>
                  </a:lnTo>
                  <a:lnTo>
                    <a:pt x="265176" y="105918"/>
                  </a:lnTo>
                  <a:lnTo>
                    <a:pt x="264342" y="95202"/>
                  </a:lnTo>
                  <a:lnTo>
                    <a:pt x="238220" y="63055"/>
                  </a:lnTo>
                  <a:lnTo>
                    <a:pt x="217170" y="60198"/>
                  </a:lnTo>
                  <a:lnTo>
                    <a:pt x="205442" y="60912"/>
                  </a:lnTo>
                  <a:lnTo>
                    <a:pt x="193071" y="63055"/>
                  </a:lnTo>
                  <a:lnTo>
                    <a:pt x="179986" y="66627"/>
                  </a:lnTo>
                  <a:lnTo>
                    <a:pt x="166116" y="71628"/>
                  </a:lnTo>
                  <a:lnTo>
                    <a:pt x="166116" y="96774"/>
                  </a:lnTo>
                  <a:lnTo>
                    <a:pt x="179153" y="91332"/>
                  </a:lnTo>
                  <a:lnTo>
                    <a:pt x="190976" y="87534"/>
                  </a:lnTo>
                  <a:lnTo>
                    <a:pt x="201799" y="85308"/>
                  </a:lnTo>
                  <a:lnTo>
                    <a:pt x="211836" y="84582"/>
                  </a:lnTo>
                  <a:lnTo>
                    <a:pt x="221837" y="85879"/>
                  </a:lnTo>
                  <a:lnTo>
                    <a:pt x="228981" y="89820"/>
                  </a:lnTo>
                  <a:lnTo>
                    <a:pt x="233267" y="96476"/>
                  </a:lnTo>
                  <a:lnTo>
                    <a:pt x="234696" y="105918"/>
                  </a:lnTo>
                  <a:lnTo>
                    <a:pt x="234696" y="193733"/>
                  </a:lnTo>
                  <a:lnTo>
                    <a:pt x="239268" y="189738"/>
                  </a:lnTo>
                  <a:lnTo>
                    <a:pt x="242423" y="198739"/>
                  </a:lnTo>
                  <a:lnTo>
                    <a:pt x="247364" y="205168"/>
                  </a:lnTo>
                  <a:lnTo>
                    <a:pt x="254162" y="209026"/>
                  </a:lnTo>
                  <a:lnTo>
                    <a:pt x="262890" y="210312"/>
                  </a:lnTo>
                  <a:lnTo>
                    <a:pt x="270510" y="210312"/>
                  </a:lnTo>
                  <a:lnTo>
                    <a:pt x="277368" y="208788"/>
                  </a:lnTo>
                  <a:lnTo>
                    <a:pt x="284988" y="204978"/>
                  </a:lnTo>
                  <a:close/>
                </a:path>
                <a:path w="454660" h="210819">
                  <a:moveTo>
                    <a:pt x="234696" y="193733"/>
                  </a:moveTo>
                  <a:lnTo>
                    <a:pt x="234696" y="172212"/>
                  </a:lnTo>
                  <a:lnTo>
                    <a:pt x="226825" y="177653"/>
                  </a:lnTo>
                  <a:lnTo>
                    <a:pt x="219170" y="181451"/>
                  </a:lnTo>
                  <a:lnTo>
                    <a:pt x="211657" y="183677"/>
                  </a:lnTo>
                  <a:lnTo>
                    <a:pt x="205442" y="184284"/>
                  </a:lnTo>
                  <a:lnTo>
                    <a:pt x="198691" y="184340"/>
                  </a:lnTo>
                  <a:lnTo>
                    <a:pt x="194310" y="182880"/>
                  </a:lnTo>
                  <a:lnTo>
                    <a:pt x="186690" y="175260"/>
                  </a:lnTo>
                  <a:lnTo>
                    <a:pt x="185166" y="170688"/>
                  </a:lnTo>
                  <a:lnTo>
                    <a:pt x="185166" y="208711"/>
                  </a:lnTo>
                  <a:lnTo>
                    <a:pt x="188523" y="209597"/>
                  </a:lnTo>
                  <a:lnTo>
                    <a:pt x="197358" y="210312"/>
                  </a:lnTo>
                  <a:lnTo>
                    <a:pt x="208085" y="209026"/>
                  </a:lnTo>
                  <a:lnTo>
                    <a:pt x="218598" y="205168"/>
                  </a:lnTo>
                  <a:lnTo>
                    <a:pt x="228981" y="198728"/>
                  </a:lnTo>
                  <a:lnTo>
                    <a:pt x="234696" y="193733"/>
                  </a:lnTo>
                  <a:close/>
                </a:path>
                <a:path w="454660" h="210819">
                  <a:moveTo>
                    <a:pt x="454152" y="207264"/>
                  </a:moveTo>
                  <a:lnTo>
                    <a:pt x="454152" y="63246"/>
                  </a:lnTo>
                  <a:lnTo>
                    <a:pt x="423672" y="63246"/>
                  </a:lnTo>
                  <a:lnTo>
                    <a:pt x="423672" y="207264"/>
                  </a:lnTo>
                  <a:lnTo>
                    <a:pt x="454152" y="207264"/>
                  </a:lnTo>
                  <a:close/>
                </a:path>
                <a:path w="454660" h="210819">
                  <a:moveTo>
                    <a:pt x="344423" y="207264"/>
                  </a:moveTo>
                  <a:lnTo>
                    <a:pt x="344423" y="63246"/>
                  </a:lnTo>
                  <a:lnTo>
                    <a:pt x="313944" y="63246"/>
                  </a:lnTo>
                  <a:lnTo>
                    <a:pt x="313944" y="207264"/>
                  </a:lnTo>
                  <a:lnTo>
                    <a:pt x="344423" y="207264"/>
                  </a:lnTo>
                  <a:close/>
                </a:path>
                <a:path w="454660" h="210819">
                  <a:moveTo>
                    <a:pt x="396240" y="89916"/>
                  </a:moveTo>
                  <a:lnTo>
                    <a:pt x="396240" y="60960"/>
                  </a:lnTo>
                  <a:lnTo>
                    <a:pt x="391668" y="60960"/>
                  </a:lnTo>
                  <a:lnTo>
                    <a:pt x="387858" y="60198"/>
                  </a:lnTo>
                  <a:lnTo>
                    <a:pt x="351282" y="76592"/>
                  </a:lnTo>
                  <a:lnTo>
                    <a:pt x="344423" y="89154"/>
                  </a:lnTo>
                  <a:lnTo>
                    <a:pt x="344423" y="114300"/>
                  </a:lnTo>
                  <a:lnTo>
                    <a:pt x="352722" y="102739"/>
                  </a:lnTo>
                  <a:lnTo>
                    <a:pt x="361664" y="94392"/>
                  </a:lnTo>
                  <a:lnTo>
                    <a:pt x="371320" y="89332"/>
                  </a:lnTo>
                  <a:lnTo>
                    <a:pt x="381762" y="87630"/>
                  </a:lnTo>
                  <a:lnTo>
                    <a:pt x="385572" y="87757"/>
                  </a:lnTo>
                  <a:lnTo>
                    <a:pt x="389382" y="88392"/>
                  </a:lnTo>
                  <a:lnTo>
                    <a:pt x="396240" y="89916"/>
                  </a:lnTo>
                  <a:close/>
                </a:path>
                <a:path w="454660" h="210819">
                  <a:moveTo>
                    <a:pt x="454152" y="43434"/>
                  </a:moveTo>
                  <a:lnTo>
                    <a:pt x="454152" y="12954"/>
                  </a:lnTo>
                  <a:lnTo>
                    <a:pt x="423672" y="12954"/>
                  </a:lnTo>
                  <a:lnTo>
                    <a:pt x="423672" y="43434"/>
                  </a:lnTo>
                  <a:lnTo>
                    <a:pt x="454152" y="43434"/>
                  </a:lnTo>
                  <a:close/>
                </a:path>
                <a:path w="454660" h="210819">
                  <a:moveTo>
                    <a:pt x="30480" y="207264"/>
                  </a:moveTo>
                  <a:lnTo>
                    <a:pt x="30480" y="0"/>
                  </a:lnTo>
                  <a:lnTo>
                    <a:pt x="0" y="0"/>
                  </a:lnTo>
                  <a:lnTo>
                    <a:pt x="0" y="207264"/>
                  </a:lnTo>
                  <a:lnTo>
                    <a:pt x="30480" y="207264"/>
                  </a:lnTo>
                  <a:close/>
                </a:path>
                <a:path w="454660" h="210819">
                  <a:moveTo>
                    <a:pt x="118872" y="207264"/>
                  </a:moveTo>
                  <a:lnTo>
                    <a:pt x="118872" y="105156"/>
                  </a:lnTo>
                  <a:lnTo>
                    <a:pt x="118157" y="95428"/>
                  </a:lnTo>
                  <a:lnTo>
                    <a:pt x="94202" y="63150"/>
                  </a:lnTo>
                  <a:lnTo>
                    <a:pt x="76962" y="60198"/>
                  </a:lnTo>
                  <a:lnTo>
                    <a:pt x="62519" y="62043"/>
                  </a:lnTo>
                  <a:lnTo>
                    <a:pt x="50006" y="67532"/>
                  </a:lnTo>
                  <a:lnTo>
                    <a:pt x="39350" y="76592"/>
                  </a:lnTo>
                  <a:lnTo>
                    <a:pt x="30480" y="89154"/>
                  </a:lnTo>
                  <a:lnTo>
                    <a:pt x="30480" y="115824"/>
                  </a:lnTo>
                  <a:lnTo>
                    <a:pt x="40338" y="103262"/>
                  </a:lnTo>
                  <a:lnTo>
                    <a:pt x="50482" y="94202"/>
                  </a:lnTo>
                  <a:lnTo>
                    <a:pt x="60912" y="88713"/>
                  </a:lnTo>
                  <a:lnTo>
                    <a:pt x="71628" y="86868"/>
                  </a:lnTo>
                  <a:lnTo>
                    <a:pt x="77723" y="86868"/>
                  </a:lnTo>
                  <a:lnTo>
                    <a:pt x="82296" y="89154"/>
                  </a:lnTo>
                  <a:lnTo>
                    <a:pt x="84582" y="92964"/>
                  </a:lnTo>
                  <a:lnTo>
                    <a:pt x="87630" y="96774"/>
                  </a:lnTo>
                  <a:lnTo>
                    <a:pt x="88392" y="103632"/>
                  </a:lnTo>
                  <a:lnTo>
                    <a:pt x="88392" y="207264"/>
                  </a:lnTo>
                  <a:lnTo>
                    <a:pt x="118872" y="207264"/>
                  </a:lnTo>
                  <a:close/>
                </a:path>
              </a:pathLst>
            </a:custGeom>
            <a:solidFill>
              <a:srgbClr val="000000"/>
            </a:solidFill>
          </p:spPr>
          <p:txBody>
            <a:bodyPr wrap="square" lIns="0" tIns="0" rIns="0" bIns="0" rtlCol="0"/>
            <a:lstStyle/>
            <a:p>
              <a:endParaRPr/>
            </a:p>
          </p:txBody>
        </p:sp>
        <p:pic>
          <p:nvPicPr>
            <p:cNvPr id="30" name="object 30"/>
            <p:cNvPicPr/>
            <p:nvPr/>
          </p:nvPicPr>
          <p:blipFill>
            <a:blip r:embed="rId9" cstate="print"/>
            <a:stretch>
              <a:fillRect/>
            </a:stretch>
          </p:blipFill>
          <p:spPr>
            <a:xfrm>
              <a:off x="2588132" y="2242184"/>
              <a:ext cx="471678" cy="227837"/>
            </a:xfrm>
            <a:prstGeom prst="rect">
              <a:avLst/>
            </a:prstGeom>
          </p:spPr>
        </p:pic>
        <p:pic>
          <p:nvPicPr>
            <p:cNvPr id="31" name="object 31"/>
            <p:cNvPicPr/>
            <p:nvPr/>
          </p:nvPicPr>
          <p:blipFill>
            <a:blip r:embed="rId10" cstate="print"/>
            <a:stretch>
              <a:fillRect/>
            </a:stretch>
          </p:blipFill>
          <p:spPr>
            <a:xfrm>
              <a:off x="6525387" y="1922145"/>
              <a:ext cx="1321308" cy="595122"/>
            </a:xfrm>
            <a:prstGeom prst="rect">
              <a:avLst/>
            </a:prstGeom>
          </p:spPr>
        </p:pic>
        <p:pic>
          <p:nvPicPr>
            <p:cNvPr id="32" name="object 32"/>
            <p:cNvPicPr/>
            <p:nvPr/>
          </p:nvPicPr>
          <p:blipFill>
            <a:blip r:embed="rId11" cstate="print"/>
            <a:stretch>
              <a:fillRect/>
            </a:stretch>
          </p:blipFill>
          <p:spPr>
            <a:xfrm>
              <a:off x="3172586" y="2242184"/>
              <a:ext cx="3464814" cy="549401"/>
            </a:xfrm>
            <a:prstGeom prst="rect">
              <a:avLst/>
            </a:prstGeom>
          </p:spPr>
        </p:pic>
        <p:pic>
          <p:nvPicPr>
            <p:cNvPr id="33" name="object 33"/>
            <p:cNvPicPr/>
            <p:nvPr/>
          </p:nvPicPr>
          <p:blipFill>
            <a:blip r:embed="rId12" cstate="print"/>
            <a:stretch>
              <a:fillRect/>
            </a:stretch>
          </p:blipFill>
          <p:spPr>
            <a:xfrm>
              <a:off x="7957947" y="2255138"/>
              <a:ext cx="219456" cy="211836"/>
            </a:xfrm>
            <a:prstGeom prst="rect">
              <a:avLst/>
            </a:prstGeom>
          </p:spPr>
        </p:pic>
        <p:pic>
          <p:nvPicPr>
            <p:cNvPr id="34" name="object 34"/>
            <p:cNvPicPr/>
            <p:nvPr/>
          </p:nvPicPr>
          <p:blipFill>
            <a:blip r:embed="rId13" cstate="print"/>
            <a:stretch>
              <a:fillRect/>
            </a:stretch>
          </p:blipFill>
          <p:spPr>
            <a:xfrm>
              <a:off x="868679" y="2907029"/>
              <a:ext cx="8275319" cy="3958590"/>
            </a:xfrm>
            <a:prstGeom prst="rect">
              <a:avLst/>
            </a:prstGeom>
          </p:spPr>
        </p:pic>
        <p:pic>
          <p:nvPicPr>
            <p:cNvPr id="35" name="object 35"/>
            <p:cNvPicPr/>
            <p:nvPr/>
          </p:nvPicPr>
          <p:blipFill>
            <a:blip r:embed="rId14" cstate="print"/>
            <a:stretch>
              <a:fillRect/>
            </a:stretch>
          </p:blipFill>
          <p:spPr>
            <a:xfrm>
              <a:off x="870204" y="727710"/>
              <a:ext cx="8239506" cy="1152144"/>
            </a:xfrm>
            <a:prstGeom prst="rect">
              <a:avLst/>
            </a:prstGeom>
          </p:spPr>
        </p:pic>
        <p:sp>
          <p:nvSpPr>
            <p:cNvPr id="36" name="object 36"/>
            <p:cNvSpPr/>
            <p:nvPr/>
          </p:nvSpPr>
          <p:spPr>
            <a:xfrm>
              <a:off x="870203"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5333" y="1152144"/>
                  </a:lnTo>
                  <a:lnTo>
                    <a:pt x="5334" y="9144"/>
                  </a:lnTo>
                  <a:lnTo>
                    <a:pt x="9905" y="4572"/>
                  </a:lnTo>
                  <a:lnTo>
                    <a:pt x="9905" y="9144"/>
                  </a:lnTo>
                  <a:lnTo>
                    <a:pt x="8229600" y="9143"/>
                  </a:lnTo>
                  <a:lnTo>
                    <a:pt x="8229600" y="4571"/>
                  </a:lnTo>
                  <a:lnTo>
                    <a:pt x="8234933" y="9143"/>
                  </a:lnTo>
                  <a:lnTo>
                    <a:pt x="8234933" y="1152143"/>
                  </a:lnTo>
                  <a:lnTo>
                    <a:pt x="8237220" y="1152143"/>
                  </a:lnTo>
                  <a:lnTo>
                    <a:pt x="8239506" y="1149857"/>
                  </a:lnTo>
                  <a:close/>
                </a:path>
                <a:path w="8239759" h="1152525">
                  <a:moveTo>
                    <a:pt x="9905" y="9144"/>
                  </a:moveTo>
                  <a:lnTo>
                    <a:pt x="9905" y="4572"/>
                  </a:lnTo>
                  <a:lnTo>
                    <a:pt x="5334" y="9144"/>
                  </a:lnTo>
                  <a:lnTo>
                    <a:pt x="9905" y="9144"/>
                  </a:lnTo>
                  <a:close/>
                </a:path>
                <a:path w="8239759" h="1152525">
                  <a:moveTo>
                    <a:pt x="9905" y="1143000"/>
                  </a:moveTo>
                  <a:lnTo>
                    <a:pt x="9905" y="9144"/>
                  </a:lnTo>
                  <a:lnTo>
                    <a:pt x="5334" y="9144"/>
                  </a:lnTo>
                  <a:lnTo>
                    <a:pt x="5334" y="1143000"/>
                  </a:lnTo>
                  <a:lnTo>
                    <a:pt x="9905" y="1143000"/>
                  </a:lnTo>
                  <a:close/>
                </a:path>
                <a:path w="8239759" h="1152525">
                  <a:moveTo>
                    <a:pt x="8234933" y="1142999"/>
                  </a:moveTo>
                  <a:lnTo>
                    <a:pt x="5334" y="1143000"/>
                  </a:lnTo>
                  <a:lnTo>
                    <a:pt x="9905" y="1147571"/>
                  </a:lnTo>
                  <a:lnTo>
                    <a:pt x="9905" y="1152144"/>
                  </a:lnTo>
                  <a:lnTo>
                    <a:pt x="8229600" y="1152143"/>
                  </a:lnTo>
                  <a:lnTo>
                    <a:pt x="8229600" y="1147571"/>
                  </a:lnTo>
                  <a:lnTo>
                    <a:pt x="8234933" y="1142999"/>
                  </a:lnTo>
                  <a:close/>
                </a:path>
                <a:path w="8239759" h="1152525">
                  <a:moveTo>
                    <a:pt x="9905" y="1152144"/>
                  </a:moveTo>
                  <a:lnTo>
                    <a:pt x="9905" y="1147571"/>
                  </a:lnTo>
                  <a:lnTo>
                    <a:pt x="5334" y="1143000"/>
                  </a:lnTo>
                  <a:lnTo>
                    <a:pt x="5333" y="1152144"/>
                  </a:lnTo>
                  <a:lnTo>
                    <a:pt x="9905" y="1152144"/>
                  </a:lnTo>
                  <a:close/>
                </a:path>
                <a:path w="8239759" h="1152525">
                  <a:moveTo>
                    <a:pt x="8234933" y="9143"/>
                  </a:moveTo>
                  <a:lnTo>
                    <a:pt x="8229600" y="4571"/>
                  </a:lnTo>
                  <a:lnTo>
                    <a:pt x="8229600" y="9143"/>
                  </a:lnTo>
                  <a:lnTo>
                    <a:pt x="8234933" y="9143"/>
                  </a:lnTo>
                  <a:close/>
                </a:path>
                <a:path w="8239759" h="1152525">
                  <a:moveTo>
                    <a:pt x="8234933" y="1142999"/>
                  </a:moveTo>
                  <a:lnTo>
                    <a:pt x="8234933" y="9143"/>
                  </a:lnTo>
                  <a:lnTo>
                    <a:pt x="8229600" y="9143"/>
                  </a:lnTo>
                  <a:lnTo>
                    <a:pt x="8229600" y="1142999"/>
                  </a:lnTo>
                  <a:lnTo>
                    <a:pt x="8234933" y="1142999"/>
                  </a:lnTo>
                  <a:close/>
                </a:path>
                <a:path w="8239759" h="1152525">
                  <a:moveTo>
                    <a:pt x="8234933" y="1152143"/>
                  </a:moveTo>
                  <a:lnTo>
                    <a:pt x="8234933" y="1142999"/>
                  </a:lnTo>
                  <a:lnTo>
                    <a:pt x="8229600" y="1147571"/>
                  </a:lnTo>
                  <a:lnTo>
                    <a:pt x="8229600" y="1152143"/>
                  </a:lnTo>
                  <a:lnTo>
                    <a:pt x="8234933" y="1152143"/>
                  </a:lnTo>
                  <a:close/>
                </a:path>
              </a:pathLst>
            </a:custGeom>
            <a:solidFill>
              <a:srgbClr val="DA1F28"/>
            </a:solidFill>
          </p:spPr>
          <p:txBody>
            <a:bodyPr wrap="square" lIns="0" tIns="0" rIns="0" bIns="0" rtlCol="0"/>
            <a:lstStyle/>
            <a:p>
              <a:endParaRPr/>
            </a:p>
          </p:txBody>
        </p:sp>
        <p:pic>
          <p:nvPicPr>
            <p:cNvPr id="37" name="object 37"/>
            <p:cNvPicPr/>
            <p:nvPr/>
          </p:nvPicPr>
          <p:blipFill>
            <a:blip r:embed="rId15" cstate="print"/>
            <a:stretch>
              <a:fillRect/>
            </a:stretch>
          </p:blipFill>
          <p:spPr>
            <a:xfrm>
              <a:off x="1221485" y="1043177"/>
              <a:ext cx="7556754" cy="473963"/>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6241541"/>
            <a:ext cx="5394960" cy="1073785"/>
            <a:chOff x="457200" y="6241541"/>
            <a:chExt cx="5394960" cy="1073785"/>
          </a:xfrm>
        </p:grpSpPr>
        <p:pic>
          <p:nvPicPr>
            <p:cNvPr id="3" name="object 3"/>
            <p:cNvPicPr/>
            <p:nvPr/>
          </p:nvPicPr>
          <p:blipFill>
            <a:blip r:embed="rId2" cstate="print"/>
            <a:stretch>
              <a:fillRect/>
            </a:stretch>
          </p:blipFill>
          <p:spPr>
            <a:xfrm>
              <a:off x="957072" y="6402323"/>
              <a:ext cx="4894837" cy="912876"/>
            </a:xfrm>
            <a:prstGeom prst="rect">
              <a:avLst/>
            </a:prstGeom>
          </p:spPr>
        </p:pic>
        <p:sp>
          <p:nvSpPr>
            <p:cNvPr id="4" name="object 4"/>
            <p:cNvSpPr/>
            <p:nvPr/>
          </p:nvSpPr>
          <p:spPr>
            <a:xfrm>
              <a:off x="943356" y="6396227"/>
              <a:ext cx="3651250" cy="919480"/>
            </a:xfrm>
            <a:custGeom>
              <a:avLst/>
              <a:gdLst/>
              <a:ahLst/>
              <a:cxnLst/>
              <a:rect l="l" t="t" r="r" b="b"/>
              <a:pathLst>
                <a:path w="3651250" h="919479">
                  <a:moveTo>
                    <a:pt x="3651010" y="918972"/>
                  </a:moveTo>
                  <a:lnTo>
                    <a:pt x="0" y="0"/>
                  </a:lnTo>
                  <a:lnTo>
                    <a:pt x="7619" y="6858"/>
                  </a:lnTo>
                  <a:lnTo>
                    <a:pt x="2868477" y="918972"/>
                  </a:lnTo>
                  <a:lnTo>
                    <a:pt x="3651010" y="918972"/>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57200" y="6242303"/>
              <a:ext cx="3400043" cy="1072895"/>
            </a:xfrm>
            <a:prstGeom prst="rect">
              <a:avLst/>
            </a:prstGeom>
          </p:spPr>
        </p:pic>
        <p:pic>
          <p:nvPicPr>
            <p:cNvPr id="6" name="object 6"/>
            <p:cNvPicPr/>
            <p:nvPr/>
          </p:nvPicPr>
          <p:blipFill>
            <a:blip r:embed="rId4" cstate="print"/>
            <a:stretch>
              <a:fillRect/>
            </a:stretch>
          </p:blipFill>
          <p:spPr>
            <a:xfrm>
              <a:off x="457200" y="6241541"/>
              <a:ext cx="3370326" cy="1073658"/>
            </a:xfrm>
            <a:prstGeom prst="rect">
              <a:avLst/>
            </a:prstGeom>
          </p:spPr>
        </p:pic>
      </p:grpSp>
      <p:grpSp>
        <p:nvGrpSpPr>
          <p:cNvPr id="7" name="object 7"/>
          <p:cNvGrpSpPr/>
          <p:nvPr/>
        </p:nvGrpSpPr>
        <p:grpSpPr>
          <a:xfrm>
            <a:off x="870203" y="727709"/>
            <a:ext cx="8274050" cy="6137910"/>
            <a:chOff x="870203" y="727709"/>
            <a:chExt cx="8274050" cy="6137910"/>
          </a:xfrm>
        </p:grpSpPr>
        <p:pic>
          <p:nvPicPr>
            <p:cNvPr id="8" name="object 8"/>
            <p:cNvPicPr/>
            <p:nvPr/>
          </p:nvPicPr>
          <p:blipFill>
            <a:blip r:embed="rId5" cstate="print"/>
            <a:stretch>
              <a:fillRect/>
            </a:stretch>
          </p:blipFill>
          <p:spPr>
            <a:xfrm>
              <a:off x="890015" y="1863852"/>
              <a:ext cx="8239506" cy="724662"/>
            </a:xfrm>
            <a:prstGeom prst="rect">
              <a:avLst/>
            </a:prstGeom>
          </p:spPr>
        </p:pic>
        <p:sp>
          <p:nvSpPr>
            <p:cNvPr id="9" name="object 9"/>
            <p:cNvSpPr/>
            <p:nvPr/>
          </p:nvSpPr>
          <p:spPr>
            <a:xfrm>
              <a:off x="890015" y="1863851"/>
              <a:ext cx="8239759" cy="725170"/>
            </a:xfrm>
            <a:custGeom>
              <a:avLst/>
              <a:gdLst/>
              <a:ahLst/>
              <a:cxnLst/>
              <a:rect l="l" t="t" r="r" b="b"/>
              <a:pathLst>
                <a:path w="8239759" h="725169">
                  <a:moveTo>
                    <a:pt x="8239506" y="722375"/>
                  </a:moveTo>
                  <a:lnTo>
                    <a:pt x="8239506" y="1523"/>
                  </a:lnTo>
                  <a:lnTo>
                    <a:pt x="8237220" y="0"/>
                  </a:lnTo>
                  <a:lnTo>
                    <a:pt x="2285" y="0"/>
                  </a:lnTo>
                  <a:lnTo>
                    <a:pt x="0" y="1524"/>
                  </a:lnTo>
                  <a:lnTo>
                    <a:pt x="0" y="722376"/>
                  </a:lnTo>
                  <a:lnTo>
                    <a:pt x="2286" y="724662"/>
                  </a:lnTo>
                  <a:lnTo>
                    <a:pt x="5333" y="724662"/>
                  </a:lnTo>
                  <a:lnTo>
                    <a:pt x="5334" y="9144"/>
                  </a:lnTo>
                  <a:lnTo>
                    <a:pt x="9905" y="4572"/>
                  </a:lnTo>
                  <a:lnTo>
                    <a:pt x="9905" y="9144"/>
                  </a:lnTo>
                  <a:lnTo>
                    <a:pt x="8229600" y="9143"/>
                  </a:lnTo>
                  <a:lnTo>
                    <a:pt x="8229600" y="4571"/>
                  </a:lnTo>
                  <a:lnTo>
                    <a:pt x="8234933" y="9143"/>
                  </a:lnTo>
                  <a:lnTo>
                    <a:pt x="8234933" y="724661"/>
                  </a:lnTo>
                  <a:lnTo>
                    <a:pt x="8237220" y="724661"/>
                  </a:lnTo>
                  <a:lnTo>
                    <a:pt x="8239506" y="722375"/>
                  </a:lnTo>
                  <a:close/>
                </a:path>
                <a:path w="8239759" h="725169">
                  <a:moveTo>
                    <a:pt x="9905" y="9144"/>
                  </a:moveTo>
                  <a:lnTo>
                    <a:pt x="9905" y="4572"/>
                  </a:lnTo>
                  <a:lnTo>
                    <a:pt x="5334" y="9144"/>
                  </a:lnTo>
                  <a:lnTo>
                    <a:pt x="9905" y="9144"/>
                  </a:lnTo>
                  <a:close/>
                </a:path>
                <a:path w="8239759" h="725169">
                  <a:moveTo>
                    <a:pt x="9905" y="715518"/>
                  </a:moveTo>
                  <a:lnTo>
                    <a:pt x="9905" y="9144"/>
                  </a:lnTo>
                  <a:lnTo>
                    <a:pt x="5334" y="9144"/>
                  </a:lnTo>
                  <a:lnTo>
                    <a:pt x="5334" y="715518"/>
                  </a:lnTo>
                  <a:lnTo>
                    <a:pt x="9905" y="715518"/>
                  </a:lnTo>
                  <a:close/>
                </a:path>
                <a:path w="8239759" h="725169">
                  <a:moveTo>
                    <a:pt x="8234933" y="715517"/>
                  </a:moveTo>
                  <a:lnTo>
                    <a:pt x="5334" y="715518"/>
                  </a:lnTo>
                  <a:lnTo>
                    <a:pt x="9905" y="720089"/>
                  </a:lnTo>
                  <a:lnTo>
                    <a:pt x="9905" y="724662"/>
                  </a:lnTo>
                  <a:lnTo>
                    <a:pt x="8229600" y="724661"/>
                  </a:lnTo>
                  <a:lnTo>
                    <a:pt x="8229600" y="720089"/>
                  </a:lnTo>
                  <a:lnTo>
                    <a:pt x="8234933" y="715517"/>
                  </a:lnTo>
                  <a:close/>
                </a:path>
                <a:path w="8239759" h="725169">
                  <a:moveTo>
                    <a:pt x="9905" y="724662"/>
                  </a:moveTo>
                  <a:lnTo>
                    <a:pt x="9905" y="720089"/>
                  </a:lnTo>
                  <a:lnTo>
                    <a:pt x="5334" y="715518"/>
                  </a:lnTo>
                  <a:lnTo>
                    <a:pt x="5333" y="724662"/>
                  </a:lnTo>
                  <a:lnTo>
                    <a:pt x="9905" y="724662"/>
                  </a:lnTo>
                  <a:close/>
                </a:path>
                <a:path w="8239759" h="725169">
                  <a:moveTo>
                    <a:pt x="8234933" y="9143"/>
                  </a:moveTo>
                  <a:lnTo>
                    <a:pt x="8229600" y="4571"/>
                  </a:lnTo>
                  <a:lnTo>
                    <a:pt x="8229600" y="9143"/>
                  </a:lnTo>
                  <a:lnTo>
                    <a:pt x="8234933" y="9143"/>
                  </a:lnTo>
                  <a:close/>
                </a:path>
                <a:path w="8239759" h="725169">
                  <a:moveTo>
                    <a:pt x="8234933" y="715517"/>
                  </a:moveTo>
                  <a:lnTo>
                    <a:pt x="8234933" y="9143"/>
                  </a:lnTo>
                  <a:lnTo>
                    <a:pt x="8229600" y="9143"/>
                  </a:lnTo>
                  <a:lnTo>
                    <a:pt x="8229600" y="715517"/>
                  </a:lnTo>
                  <a:lnTo>
                    <a:pt x="8234933" y="715517"/>
                  </a:lnTo>
                  <a:close/>
                </a:path>
                <a:path w="8239759" h="725169">
                  <a:moveTo>
                    <a:pt x="8234933" y="724661"/>
                  </a:moveTo>
                  <a:lnTo>
                    <a:pt x="8234933" y="715517"/>
                  </a:lnTo>
                  <a:lnTo>
                    <a:pt x="8229600" y="720089"/>
                  </a:lnTo>
                  <a:lnTo>
                    <a:pt x="8229600" y="724661"/>
                  </a:lnTo>
                  <a:lnTo>
                    <a:pt x="8234933" y="724661"/>
                  </a:lnTo>
                  <a:close/>
                </a:path>
              </a:pathLst>
            </a:custGeom>
            <a:solidFill>
              <a:srgbClr val="2DA2BF"/>
            </a:solidFill>
          </p:spPr>
          <p:txBody>
            <a:bodyPr wrap="square" lIns="0" tIns="0" rIns="0" bIns="0" rtlCol="0"/>
            <a:lstStyle/>
            <a:p>
              <a:endParaRPr/>
            </a:p>
          </p:txBody>
        </p:sp>
        <p:pic>
          <p:nvPicPr>
            <p:cNvPr id="10" name="object 10"/>
            <p:cNvPicPr/>
            <p:nvPr/>
          </p:nvPicPr>
          <p:blipFill>
            <a:blip r:embed="rId6" cstate="print"/>
            <a:stretch>
              <a:fillRect/>
            </a:stretch>
          </p:blipFill>
          <p:spPr>
            <a:xfrm>
              <a:off x="3958971" y="1923668"/>
              <a:ext cx="2113788" cy="220979"/>
            </a:xfrm>
            <a:prstGeom prst="rect">
              <a:avLst/>
            </a:prstGeom>
          </p:spPr>
        </p:pic>
        <p:pic>
          <p:nvPicPr>
            <p:cNvPr id="11" name="object 11"/>
            <p:cNvPicPr/>
            <p:nvPr/>
          </p:nvPicPr>
          <p:blipFill>
            <a:blip r:embed="rId7" cstate="print"/>
            <a:stretch>
              <a:fillRect/>
            </a:stretch>
          </p:blipFill>
          <p:spPr>
            <a:xfrm>
              <a:off x="3765422" y="2236088"/>
              <a:ext cx="2488691" cy="228600"/>
            </a:xfrm>
            <a:prstGeom prst="rect">
              <a:avLst/>
            </a:prstGeom>
          </p:spPr>
        </p:pic>
        <p:pic>
          <p:nvPicPr>
            <p:cNvPr id="12" name="object 12"/>
            <p:cNvPicPr/>
            <p:nvPr/>
          </p:nvPicPr>
          <p:blipFill>
            <a:blip r:embed="rId8" cstate="print"/>
            <a:stretch>
              <a:fillRect/>
            </a:stretch>
          </p:blipFill>
          <p:spPr>
            <a:xfrm>
              <a:off x="875537" y="2583941"/>
              <a:ext cx="8268461" cy="4281678"/>
            </a:xfrm>
            <a:prstGeom prst="rect">
              <a:avLst/>
            </a:prstGeom>
          </p:spPr>
        </p:pic>
        <p:pic>
          <p:nvPicPr>
            <p:cNvPr id="13" name="object 13"/>
            <p:cNvPicPr/>
            <p:nvPr/>
          </p:nvPicPr>
          <p:blipFill>
            <a:blip r:embed="rId9" cstate="print"/>
            <a:stretch>
              <a:fillRect/>
            </a:stretch>
          </p:blipFill>
          <p:spPr>
            <a:xfrm>
              <a:off x="870203" y="727710"/>
              <a:ext cx="8239506" cy="1152144"/>
            </a:xfrm>
            <a:prstGeom prst="rect">
              <a:avLst/>
            </a:prstGeom>
          </p:spPr>
        </p:pic>
        <p:sp>
          <p:nvSpPr>
            <p:cNvPr id="14" name="object 14"/>
            <p:cNvSpPr/>
            <p:nvPr/>
          </p:nvSpPr>
          <p:spPr>
            <a:xfrm>
              <a:off x="870203" y="727709"/>
              <a:ext cx="8239759" cy="1152525"/>
            </a:xfrm>
            <a:custGeom>
              <a:avLst/>
              <a:gdLst/>
              <a:ahLst/>
              <a:cxnLst/>
              <a:rect l="l" t="t" r="r" b="b"/>
              <a:pathLst>
                <a:path w="8239759" h="1152525">
                  <a:moveTo>
                    <a:pt x="8239506" y="1149857"/>
                  </a:moveTo>
                  <a:lnTo>
                    <a:pt x="8239506" y="1523"/>
                  </a:lnTo>
                  <a:lnTo>
                    <a:pt x="8237220" y="0"/>
                  </a:lnTo>
                  <a:lnTo>
                    <a:pt x="2285" y="0"/>
                  </a:lnTo>
                  <a:lnTo>
                    <a:pt x="0" y="1524"/>
                  </a:lnTo>
                  <a:lnTo>
                    <a:pt x="0" y="1149858"/>
                  </a:lnTo>
                  <a:lnTo>
                    <a:pt x="2286" y="1152144"/>
                  </a:lnTo>
                  <a:lnTo>
                    <a:pt x="5333" y="1152144"/>
                  </a:lnTo>
                  <a:lnTo>
                    <a:pt x="5334" y="9144"/>
                  </a:lnTo>
                  <a:lnTo>
                    <a:pt x="9905" y="4572"/>
                  </a:lnTo>
                  <a:lnTo>
                    <a:pt x="9905" y="9144"/>
                  </a:lnTo>
                  <a:lnTo>
                    <a:pt x="8229600" y="9143"/>
                  </a:lnTo>
                  <a:lnTo>
                    <a:pt x="8229600" y="4571"/>
                  </a:lnTo>
                  <a:lnTo>
                    <a:pt x="8234933" y="9143"/>
                  </a:lnTo>
                  <a:lnTo>
                    <a:pt x="8234933" y="1152143"/>
                  </a:lnTo>
                  <a:lnTo>
                    <a:pt x="8237220" y="1152143"/>
                  </a:lnTo>
                  <a:lnTo>
                    <a:pt x="8239506" y="1149857"/>
                  </a:lnTo>
                  <a:close/>
                </a:path>
                <a:path w="8239759" h="1152525">
                  <a:moveTo>
                    <a:pt x="9905" y="9144"/>
                  </a:moveTo>
                  <a:lnTo>
                    <a:pt x="9905" y="4572"/>
                  </a:lnTo>
                  <a:lnTo>
                    <a:pt x="5334" y="9144"/>
                  </a:lnTo>
                  <a:lnTo>
                    <a:pt x="9905" y="9144"/>
                  </a:lnTo>
                  <a:close/>
                </a:path>
                <a:path w="8239759" h="1152525">
                  <a:moveTo>
                    <a:pt x="9905" y="1143000"/>
                  </a:moveTo>
                  <a:lnTo>
                    <a:pt x="9905" y="9144"/>
                  </a:lnTo>
                  <a:lnTo>
                    <a:pt x="5334" y="9144"/>
                  </a:lnTo>
                  <a:lnTo>
                    <a:pt x="5334" y="1143000"/>
                  </a:lnTo>
                  <a:lnTo>
                    <a:pt x="9905" y="1143000"/>
                  </a:lnTo>
                  <a:close/>
                </a:path>
                <a:path w="8239759" h="1152525">
                  <a:moveTo>
                    <a:pt x="8234933" y="1142999"/>
                  </a:moveTo>
                  <a:lnTo>
                    <a:pt x="5334" y="1143000"/>
                  </a:lnTo>
                  <a:lnTo>
                    <a:pt x="9905" y="1147571"/>
                  </a:lnTo>
                  <a:lnTo>
                    <a:pt x="9905" y="1152144"/>
                  </a:lnTo>
                  <a:lnTo>
                    <a:pt x="8229600" y="1152143"/>
                  </a:lnTo>
                  <a:lnTo>
                    <a:pt x="8229600" y="1147571"/>
                  </a:lnTo>
                  <a:lnTo>
                    <a:pt x="8234933" y="1142999"/>
                  </a:lnTo>
                  <a:close/>
                </a:path>
                <a:path w="8239759" h="1152525">
                  <a:moveTo>
                    <a:pt x="9905" y="1152144"/>
                  </a:moveTo>
                  <a:lnTo>
                    <a:pt x="9905" y="1147571"/>
                  </a:lnTo>
                  <a:lnTo>
                    <a:pt x="5334" y="1143000"/>
                  </a:lnTo>
                  <a:lnTo>
                    <a:pt x="5333" y="1152144"/>
                  </a:lnTo>
                  <a:lnTo>
                    <a:pt x="9905" y="1152144"/>
                  </a:lnTo>
                  <a:close/>
                </a:path>
                <a:path w="8239759" h="1152525">
                  <a:moveTo>
                    <a:pt x="8234933" y="9143"/>
                  </a:moveTo>
                  <a:lnTo>
                    <a:pt x="8229600" y="4571"/>
                  </a:lnTo>
                  <a:lnTo>
                    <a:pt x="8229600" y="9143"/>
                  </a:lnTo>
                  <a:lnTo>
                    <a:pt x="8234933" y="9143"/>
                  </a:lnTo>
                  <a:close/>
                </a:path>
                <a:path w="8239759" h="1152525">
                  <a:moveTo>
                    <a:pt x="8234933" y="1142999"/>
                  </a:moveTo>
                  <a:lnTo>
                    <a:pt x="8234933" y="9143"/>
                  </a:lnTo>
                  <a:lnTo>
                    <a:pt x="8229600" y="9143"/>
                  </a:lnTo>
                  <a:lnTo>
                    <a:pt x="8229600" y="1142999"/>
                  </a:lnTo>
                  <a:lnTo>
                    <a:pt x="8234933" y="1142999"/>
                  </a:lnTo>
                  <a:close/>
                </a:path>
                <a:path w="8239759" h="1152525">
                  <a:moveTo>
                    <a:pt x="8234933" y="1152143"/>
                  </a:moveTo>
                  <a:lnTo>
                    <a:pt x="8234933" y="1142999"/>
                  </a:lnTo>
                  <a:lnTo>
                    <a:pt x="8229600" y="1147571"/>
                  </a:lnTo>
                  <a:lnTo>
                    <a:pt x="8229600" y="1152143"/>
                  </a:lnTo>
                  <a:lnTo>
                    <a:pt x="8234933" y="1152143"/>
                  </a:lnTo>
                  <a:close/>
                </a:path>
              </a:pathLst>
            </a:custGeom>
            <a:solidFill>
              <a:srgbClr val="DA1F28"/>
            </a:solidFill>
          </p:spPr>
          <p:txBody>
            <a:bodyPr wrap="square" lIns="0" tIns="0" rIns="0" bIns="0" rtlCol="0"/>
            <a:lstStyle/>
            <a:p>
              <a:endParaRPr/>
            </a:p>
          </p:txBody>
        </p:sp>
        <p:pic>
          <p:nvPicPr>
            <p:cNvPr id="15" name="object 15"/>
            <p:cNvPicPr/>
            <p:nvPr/>
          </p:nvPicPr>
          <p:blipFill>
            <a:blip r:embed="rId10" cstate="print"/>
            <a:stretch>
              <a:fillRect/>
            </a:stretch>
          </p:blipFill>
          <p:spPr>
            <a:xfrm>
              <a:off x="1221485" y="1043177"/>
              <a:ext cx="7556754" cy="473963"/>
            </a:xfrm>
            <a:prstGeom prst="rect">
              <a:avLst/>
            </a:prstGeom>
          </p:spPr>
        </p:pic>
      </p:grpSp>
    </p:spTree>
  </p:cSld>
  <p:clrMapOvr>
    <a:masterClrMapping/>
  </p:clrMapOvr>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TotalTime>
  <Words>4150</Words>
  <Application>Microsoft Office PowerPoint</Application>
  <PresentationFormat>Custom</PresentationFormat>
  <Paragraphs>507</Paragraphs>
  <Slides>76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Calibri</vt:lpstr>
      <vt:lpstr>Cambria</vt:lpstr>
      <vt:lpstr>Gadugi</vt:lpstr>
      <vt:lpstr>Impact</vt:lpstr>
      <vt:lpstr>Lucida Sans Unicode</vt:lpstr>
      <vt:lpstr>Times New Roman</vt:lpstr>
      <vt:lpstr>Wingdings 2</vt:lpstr>
      <vt:lpstr>Wingdings 3</vt:lpstr>
      <vt:lpstr>Blue Waves</vt:lpstr>
      <vt:lpstr>Maret Samuel SUEKEN CHAIRMAN website :</vt:lpstr>
      <vt:lpstr>Sebelum berdiri:</vt:lpstr>
      <vt:lpstr>himpunan relawan terstruktur pendukung program kerja pemerintah terlahir dari relawan JOKOWI, tidak terkait  warna  warni,  tidak  berafiliasi  dengan  partai  politik  apapun, meskipun  demikian  tidak  juga  alergi  terhadap  partai  atau  golongan apapun sehingga JPKP juga terbuka terhadap siapapun.</vt:lpstr>
      <vt:lpstr>PowerPoint Presentation</vt:lpstr>
      <vt:lpstr>PowerPoint Presentation</vt:lpstr>
      <vt:lpstr>PowerPoint Presentation</vt:lpstr>
      <vt:lpstr>Latar belakang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KONGRES pertama JPKP diselenggarakan pada tanggal 24-</vt:lpstr>
      <vt:lpstr>RAKERNAS I</vt:lpstr>
      <vt:lpstr>RAKERNAS II</vt:lpstr>
      <vt:lpstr>RAKERNAS III</vt:lpstr>
      <vt:lpstr>RAKERNAS IV</vt:lpstr>
      <vt:lpstr>RAKERNAS V – KONGRES II</vt:lpstr>
      <vt:lpstr>RAKERNAS VI</vt:lpstr>
      <vt:lpstr>RAKERNAS VII</vt:lpstr>
      <vt:lpstr>RAKERNAS VIII</vt:lpstr>
      <vt:lpstr>PENGABDIAN JPKP BIDANG PENDIDIKAN SDN OEVETNAI DI DESA WEULUN KECAMATAN WEWIKU KABUPATEN MALAKA-NTT</vt:lpstr>
      <vt:lpstr>PENGABDIAN JPKP BIDANG PENDIDIKAN SDN OEVETNAI DI DESA WEULUN KECAMATAN WEWIKU KABUPATEN MALAKA-NTT</vt:lpstr>
      <vt:lpstr>PowerPoint Presentation</vt:lpstr>
      <vt:lpstr>PowerPoint Presentation</vt:lpstr>
      <vt:lpstr>PENGABDIAN JPKP BIDANG SOSIAL KEMANUSIAAN BAKTI SOSIAL DI KEPULAUAN SERIBU BERSAMA 40 TIM DOKTER UKRIDA JAKARTA</vt:lpstr>
      <vt:lpstr>PENGABDIAN JPKP BIDANG SOSIAL KEMANUSIAAN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PENGABDIAN JPKP BIDANG SENI &amp; PARIWISATA MEMBANGUN DESA-DESA WISATA BARU, MENDAMPINGI PEMELIHARAAN TEMPAT WISATA LAMA YANG TDK LESTARI, MEMPROMOSIKAN TEMPAT-TEMPAT WISATA ALAMI, MENGEMBANGKAN KARYA SENI NUSANTARA…</vt:lpstr>
      <vt:lpstr>PENGABDIAN JPKP BIDANG SENI &amp; PARIWISATA MEMBANGUN DESA-DESA WISATA BARU, MENDAMPINGI PEMELIHARAAN TEMPAT WISATA LAMA YANG TDK LESTARI, MEMPROMOSIKAN TEMPAT-TEMPAT WISATA ALAMI, MENGEMBANGKAN KARYA SENI NUSANTARA…</vt:lpstr>
      <vt:lpstr>PENGABDIAN JPKP BIDANG LINGKUNGAN PENANAMAN JUTAAN POHON, PENANAMAN MANGROVE, AKSI BERSIH LINGKUNGAN, PENDAMPINGAN PENCEMARAN ASAP DAN DEBU PABRIK, LIMBAH, DLL…</vt:lpstr>
      <vt:lpstr>PENGABDIAN JPKP BIDANG LINGKUNGAN PENANAMAN JUTAAN POHON, PENANAMAN MANGROVE, AKSI BERSIH LINGKUNGAN, PENDAMPINGAN PENCEMARAN ASAP DAN DEBU PABRIK, LIMBAH, DLL…</vt:lpstr>
      <vt:lpstr>PENGABDIAN JPKP BIDANG HUKUM ADVOKASI KORBAN OTD WADUK JATI GEDE, KORBAN PEMBANGUNAN JALUR KERETA API MAKASSAR-PANGKEP, ADVOKASI HUKUM KESEHATAN, SERTIFIKASI SERTIFIKASI GURU, RUMPUN 9 MOROWALI, TENAGA KERJA PHK, ISBAT NIKAH, DLL…</vt:lpstr>
      <vt:lpstr>PENGABDIAN JPKP BIDANG HUKUM ADVOKASI KORBAN OTD WADUK JATI GEDE, KORBAN PEMBANGUNAN JALUR KERETA API MAKASSAR-PANGKEP, ADVOKASI HUKUM KESEHATAN, SERTIFIKASI SERTIFIKASI GURU, RUMPUN 9 MOROWALI, TENAGA KERJA PHK, ISBAT NIKAH, DLL…</vt:lpstr>
      <vt:lpstr>PENGABDIAN JPKP BIDANG PERTAHANAN KEAMANAN &amp; IDEOLOGI PANCASILA</vt:lpstr>
      <vt:lpstr>PENGABDIAN JPKP BIDANG PERTAHANAN KEAMANAN &amp; IDEOLOGI PANCASILA</vt:lpstr>
      <vt:lpstr>PENGABDIAN JPKP BIDANG PERTAHANAN KEAMANAN &amp; IDEOLOGI PANCASILA</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oleh :</dc:title>
  <dc:creator>TIMAS-PHE3</dc:creator>
  <cp:lastModifiedBy>i wayan vicar</cp:lastModifiedBy>
  <cp:revision>9</cp:revision>
  <dcterms:created xsi:type="dcterms:W3CDTF">2023-11-16T04:33:00Z</dcterms:created>
  <dcterms:modified xsi:type="dcterms:W3CDTF">2024-01-19T03:14:56Z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2021-02-16T14:00:00Z</vt:filetime>
  </property>
  <property fmtid="{D5CDD505-2E9C-101B-9397-08002B2CF9AE}" pid="3" name="Creator">
    <vt:lpwstr>PScript5.dll Version 5.2.2</vt:lpwstr>
  </property>
  <property fmtid="{D5CDD505-2E9C-101B-9397-08002B2CF9AE}" pid="4" name="LastSaved">
    <vt:filetime>2023-11-15T14:00:00Z</vt:filetime>
  </property>
  <property fmtid="{D5CDD505-2E9C-101B-9397-08002B2CF9AE}" pid="5" name="Producer">
    <vt:lpwstr>Acrobat Distiller 10.0.0 (Windows)</vt:lpwstr>
  </property>
  <property fmtid="{D5CDD505-2E9C-101B-9397-08002B2CF9AE}" pid="6" name="ICV">
    <vt:lpwstr>1E1C4E1BC9414FBAA1F33B270A99FF48_12</vt:lpwstr>
  </property>
  <property fmtid="{D5CDD505-2E9C-101B-9397-08002B2CF9AE}" pid="7" name="KSOProductBuildVer">
    <vt:lpwstr>1033-12.2.0.13306</vt:lpwstr>
  </property>
</Properties>
</file>